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8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4DEB6-4477-ED0E-F0B0-0F60E4A331C9}" v="4" dt="2022-11-16T02:07:31.545"/>
    <p1510:client id="{817003E2-C62B-FB41-1DC1-659C6419D6C7}" v="6" dt="2022-11-24T04:09:51.786"/>
    <p1510:client id="{836E459A-3468-AF1A-59FD-53513765D7EA}" v="33" dt="2023-01-10T01:47:26.423"/>
    <p1510:client id="{B122DEBF-B0C7-8002-9EE2-6A58463278CB}" v="6" dt="2022-11-29T00:17:47.251"/>
    <p1510:client id="{D088946E-E418-31B0-3AC8-FA2AC9284B55}" v="2" dt="2023-01-01T02:44:37.973"/>
    <p1510:client id="{EBFDDE0D-3C94-7905-7143-7417AF6C469D}" v="360" dt="2022-11-16T01:53:16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Besselaar" userId="S::alison.besselaar@unimelb.edu.au::c677e420-6e27-4b1f-a719-69cc03bdf3fb" providerId="AD" clId="Web-{836E459A-3468-AF1A-59FD-53513765D7EA}"/>
    <pc:docChg chg="modSld">
      <pc:chgData name="Alison Besselaar" userId="S::alison.besselaar@unimelb.edu.au::c677e420-6e27-4b1f-a719-69cc03bdf3fb" providerId="AD" clId="Web-{836E459A-3468-AF1A-59FD-53513765D7EA}" dt="2023-01-10T01:47:35.783" v="32"/>
      <pc:docMkLst>
        <pc:docMk/>
      </pc:docMkLst>
      <pc:sldChg chg="addSp delSp modSp mod setBg setClrOvrMap">
        <pc:chgData name="Alison Besselaar" userId="S::alison.besselaar@unimelb.edu.au::c677e420-6e27-4b1f-a719-69cc03bdf3fb" providerId="AD" clId="Web-{836E459A-3468-AF1A-59FD-53513765D7EA}" dt="2023-01-10T01:47:35.783" v="32"/>
        <pc:sldMkLst>
          <pc:docMk/>
          <pc:sldMk cId="1189123599" sldId="257"/>
        </pc:sldMkLst>
        <pc:spChg chg="mo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2" creationId="{23A338D0-BAC9-7F61-8921-B1F3B67058B3}"/>
          </ac:spMkLst>
        </pc:spChg>
        <pc:spChg chg="mo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3" creationId="{8B81429B-B6E5-2E0E-64F8-5DFB0E241F25}"/>
          </ac:spMkLst>
        </pc:spChg>
        <pc:spChg chg="add del mod">
          <ac:chgData name="Alison Besselaar" userId="S::alison.besselaar@unimelb.edu.au::c677e420-6e27-4b1f-a719-69cc03bdf3fb" providerId="AD" clId="Web-{836E459A-3468-AF1A-59FD-53513765D7EA}" dt="2023-01-10T01:45:29.296" v="14"/>
          <ac:spMkLst>
            <pc:docMk/>
            <pc:sldMk cId="1189123599" sldId="257"/>
            <ac:spMk id="5" creationId="{338C012E-A4E2-2866-C2EB-9E368441064C}"/>
          </ac:spMkLst>
        </pc:spChg>
        <pc:spChg chg="add del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8" creationId="{AD21898E-86C0-4C8A-A76C-DF33E844C87A}"/>
          </ac:spMkLst>
        </pc:spChg>
        <pc:spChg chg="add del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10" creationId="{5C8F04BD-D093-45D0-B54C-50FDB308B4EE}"/>
          </ac:spMkLst>
        </pc:spChg>
        <pc:spChg chg="add del mod">
          <ac:chgData name="Alison Besselaar" userId="S::alison.besselaar@unimelb.edu.au::c677e420-6e27-4b1f-a719-69cc03bdf3fb" providerId="AD" clId="Web-{836E459A-3468-AF1A-59FD-53513765D7EA}" dt="2023-01-10T01:45:32.030" v="15"/>
          <ac:spMkLst>
            <pc:docMk/>
            <pc:sldMk cId="1189123599" sldId="257"/>
            <ac:spMk id="11" creationId="{5519AB5A-7349-EF47-2CFC-BBFB0EAAE0F2}"/>
          </ac:spMkLst>
        </pc:spChg>
        <pc:spChg chg="add mod or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14" creationId="{E001804A-0621-E106-C32A-638AAC335518}"/>
          </ac:spMkLst>
        </pc:spChg>
        <pc:spChg chg="add mo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17" creationId="{9C32FD50-3157-75C4-166C-77B9B949A48C}"/>
          </ac:spMkLst>
        </pc:spChg>
        <pc:spChg chg="add del">
          <ac:chgData name="Alison Besselaar" userId="S::alison.besselaar@unimelb.edu.au::c677e420-6e27-4b1f-a719-69cc03bdf3fb" providerId="AD" clId="Web-{836E459A-3468-AF1A-59FD-53513765D7EA}" dt="2023-01-10T01:47:35.767" v="31"/>
          <ac:spMkLst>
            <pc:docMk/>
            <pc:sldMk cId="1189123599" sldId="257"/>
            <ac:spMk id="22" creationId="{AD96FDFD-4E42-4A06-B8B5-768A1DB9C2A9}"/>
          </ac:spMkLst>
        </pc:spChg>
        <pc:spChg chg="ad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24" creationId="{33F94DB1-BC5D-454D-845C-7BA3A1F46999}"/>
          </ac:spMkLst>
        </pc:spChg>
        <pc:spChg chg="ad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25" creationId="{B43B9CA2-4B31-4ACD-9A9F-B8E6C6420386}"/>
          </ac:spMkLst>
        </pc:spChg>
        <pc:spChg chg="ad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26" creationId="{5676B86F-860B-4586-BCAA-C0650C09B7B9}"/>
          </ac:spMkLst>
        </pc:spChg>
        <pc:spChg chg="ad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28" creationId="{8C818ED5-2F56-4171-9445-3AA4F4462396}"/>
          </ac:spMkLst>
        </pc:spChg>
        <pc:spChg chg="add">
          <ac:chgData name="Alison Besselaar" userId="S::alison.besselaar@unimelb.edu.au::c677e420-6e27-4b1f-a719-69cc03bdf3fb" providerId="AD" clId="Web-{836E459A-3468-AF1A-59FD-53513765D7EA}" dt="2023-01-10T01:47:35.783" v="32"/>
          <ac:spMkLst>
            <pc:docMk/>
            <pc:sldMk cId="1189123599" sldId="257"/>
            <ac:spMk id="30" creationId="{DE74FCE8-866C-4AFA-B45C-FACE2A6094E4}"/>
          </ac:spMkLst>
        </pc:spChg>
        <pc:picChg chg="add del mod">
          <ac:chgData name="Alison Besselaar" userId="S::alison.besselaar@unimelb.edu.au::c677e420-6e27-4b1f-a719-69cc03bdf3fb" providerId="AD" clId="Web-{836E459A-3468-AF1A-59FD-53513765D7EA}" dt="2023-01-10T01:45:29.296" v="14"/>
          <ac:picMkLst>
            <pc:docMk/>
            <pc:sldMk cId="1189123599" sldId="257"/>
            <ac:picMk id="4" creationId="{2C081CEE-50C9-81B2-E4D6-B5B3C89874C8}"/>
          </ac:picMkLst>
        </pc:picChg>
        <pc:picChg chg="add mod ord">
          <ac:chgData name="Alison Besselaar" userId="S::alison.besselaar@unimelb.edu.au::c677e420-6e27-4b1f-a719-69cc03bdf3fb" providerId="AD" clId="Web-{836E459A-3468-AF1A-59FD-53513765D7EA}" dt="2023-01-10T01:47:35.783" v="32"/>
          <ac:picMkLst>
            <pc:docMk/>
            <pc:sldMk cId="1189123599" sldId="257"/>
            <ac:picMk id="7" creationId="{E6575AD6-AF94-74C5-8B53-66FDAB73EFFA}"/>
          </ac:picMkLst>
        </pc:picChg>
        <pc:picChg chg="add del mod">
          <ac:chgData name="Alison Besselaar" userId="S::alison.besselaar@unimelb.edu.au::c677e420-6e27-4b1f-a719-69cc03bdf3fb" providerId="AD" clId="Web-{836E459A-3468-AF1A-59FD-53513765D7EA}" dt="2023-01-10T01:45:32.030" v="15"/>
          <ac:picMkLst>
            <pc:docMk/>
            <pc:sldMk cId="1189123599" sldId="257"/>
            <ac:picMk id="9" creationId="{15BC1117-C939-37EA-757E-C1553D6C3A8F}"/>
          </ac:picMkLst>
        </pc:picChg>
        <pc:picChg chg="add mod ord">
          <ac:chgData name="Alison Besselaar" userId="S::alison.besselaar@unimelb.edu.au::c677e420-6e27-4b1f-a719-69cc03bdf3fb" providerId="AD" clId="Web-{836E459A-3468-AF1A-59FD-53513765D7EA}" dt="2023-01-10T01:47:35.783" v="32"/>
          <ac:picMkLst>
            <pc:docMk/>
            <pc:sldMk cId="1189123599" sldId="257"/>
            <ac:picMk id="13" creationId="{5299A8DA-CADA-E11A-4666-91022A4F95BB}"/>
          </ac:picMkLst>
        </pc:picChg>
        <pc:picChg chg="add mod ord">
          <ac:chgData name="Alison Besselaar" userId="S::alison.besselaar@unimelb.edu.au::c677e420-6e27-4b1f-a719-69cc03bdf3fb" providerId="AD" clId="Web-{836E459A-3468-AF1A-59FD-53513765D7EA}" dt="2023-01-10T01:47:35.783" v="32"/>
          <ac:picMkLst>
            <pc:docMk/>
            <pc:sldMk cId="1189123599" sldId="257"/>
            <ac:picMk id="16" creationId="{9D019C09-38C2-5EC5-9B40-29BADC629A86}"/>
          </ac:picMkLst>
        </pc:picChg>
      </pc:sldChg>
    </pc:docChg>
  </pc:docChgLst>
  <pc:docChgLst>
    <pc:chgData name="Alison Besselaar" userId="S::alison.besselaar@unimelb.edu.au::c677e420-6e27-4b1f-a719-69cc03bdf3fb" providerId="AD" clId="Web-{B122DEBF-B0C7-8002-9EE2-6A58463278CB}"/>
    <pc:docChg chg="modSld">
      <pc:chgData name="Alison Besselaar" userId="S::alison.besselaar@unimelb.edu.au::c677e420-6e27-4b1f-a719-69cc03bdf3fb" providerId="AD" clId="Web-{B122DEBF-B0C7-8002-9EE2-6A58463278CB}" dt="2022-11-29T00:17:47.251" v="5" actId="20577"/>
      <pc:docMkLst>
        <pc:docMk/>
      </pc:docMkLst>
      <pc:sldChg chg="modSp">
        <pc:chgData name="Alison Besselaar" userId="S::alison.besselaar@unimelb.edu.au::c677e420-6e27-4b1f-a719-69cc03bdf3fb" providerId="AD" clId="Web-{B122DEBF-B0C7-8002-9EE2-6A58463278CB}" dt="2022-11-29T00:17:47.251" v="5" actId="20577"/>
        <pc:sldMkLst>
          <pc:docMk/>
          <pc:sldMk cId="3767006663" sldId="258"/>
        </pc:sldMkLst>
        <pc:spChg chg="mod">
          <ac:chgData name="Alison Besselaar" userId="S::alison.besselaar@unimelb.edu.au::c677e420-6e27-4b1f-a719-69cc03bdf3fb" providerId="AD" clId="Web-{B122DEBF-B0C7-8002-9EE2-6A58463278CB}" dt="2022-11-29T00:17:47.251" v="5" actId="20577"/>
          <ac:spMkLst>
            <pc:docMk/>
            <pc:sldMk cId="3767006663" sldId="258"/>
            <ac:spMk id="3" creationId="{1DE253D3-4A43-3C3E-02ED-C42AE6F6B957}"/>
          </ac:spMkLst>
        </pc:spChg>
      </pc:sldChg>
    </pc:docChg>
  </pc:docChgLst>
  <pc:docChgLst>
    <pc:chgData name="Alison Besselaar" userId="S::alison.besselaar@unimelb.edu.au::c677e420-6e27-4b1f-a719-69cc03bdf3fb" providerId="AD" clId="Web-{817003E2-C62B-FB41-1DC1-659C6419D6C7}"/>
    <pc:docChg chg="modSld sldOrd">
      <pc:chgData name="Alison Besselaar" userId="S::alison.besselaar@unimelb.edu.au::c677e420-6e27-4b1f-a719-69cc03bdf3fb" providerId="AD" clId="Web-{817003E2-C62B-FB41-1DC1-659C6419D6C7}" dt="2022-11-24T04:09:51.786" v="5"/>
      <pc:docMkLst>
        <pc:docMk/>
      </pc:docMkLst>
      <pc:sldChg chg="addSp modSp">
        <pc:chgData name="Alison Besselaar" userId="S::alison.besselaar@unimelb.edu.au::c677e420-6e27-4b1f-a719-69cc03bdf3fb" providerId="AD" clId="Web-{817003E2-C62B-FB41-1DC1-659C6419D6C7}" dt="2022-11-24T04:09:38.254" v="4" actId="1076"/>
        <pc:sldMkLst>
          <pc:docMk/>
          <pc:sldMk cId="109857222" sldId="256"/>
        </pc:sldMkLst>
        <pc:picChg chg="add mod">
          <ac:chgData name="Alison Besselaar" userId="S::alison.besselaar@unimelb.edu.au::c677e420-6e27-4b1f-a719-69cc03bdf3fb" providerId="AD" clId="Web-{817003E2-C62B-FB41-1DC1-659C6419D6C7}" dt="2022-11-24T04:09:38.254" v="4" actId="1076"/>
          <ac:picMkLst>
            <pc:docMk/>
            <pc:sldMk cId="109857222" sldId="256"/>
            <ac:picMk id="5" creationId="{4C2E1F41-200F-247E-43D2-79D949F028D9}"/>
          </ac:picMkLst>
        </pc:picChg>
      </pc:sldChg>
      <pc:sldChg chg="ord">
        <pc:chgData name="Alison Besselaar" userId="S::alison.besselaar@unimelb.edu.au::c677e420-6e27-4b1f-a719-69cc03bdf3fb" providerId="AD" clId="Web-{817003E2-C62B-FB41-1DC1-659C6419D6C7}" dt="2022-11-24T04:09:51.786" v="5"/>
        <pc:sldMkLst>
          <pc:docMk/>
          <pc:sldMk cId="1189123599" sldId="257"/>
        </pc:sldMkLst>
      </pc:sldChg>
    </pc:docChg>
  </pc:docChgLst>
  <pc:docChgLst>
    <pc:chgData name="Alison Besselaar" userId="S::alison.besselaar@unimelb.edu.au::c677e420-6e27-4b1f-a719-69cc03bdf3fb" providerId="AD" clId="Web-{D088946E-E418-31B0-3AC8-FA2AC9284B55}"/>
    <pc:docChg chg="modSld">
      <pc:chgData name="Alison Besselaar" userId="S::alison.besselaar@unimelb.edu.au::c677e420-6e27-4b1f-a719-69cc03bdf3fb" providerId="AD" clId="Web-{D088946E-E418-31B0-3AC8-FA2AC9284B55}" dt="2023-01-01T02:44:37.973" v="1" actId="20577"/>
      <pc:docMkLst>
        <pc:docMk/>
      </pc:docMkLst>
      <pc:sldChg chg="modSp">
        <pc:chgData name="Alison Besselaar" userId="S::alison.besselaar@unimelb.edu.au::c677e420-6e27-4b1f-a719-69cc03bdf3fb" providerId="AD" clId="Web-{D088946E-E418-31B0-3AC8-FA2AC9284B55}" dt="2023-01-01T02:44:37.973" v="1" actId="20577"/>
        <pc:sldMkLst>
          <pc:docMk/>
          <pc:sldMk cId="3767006663" sldId="258"/>
        </pc:sldMkLst>
        <pc:spChg chg="mod">
          <ac:chgData name="Alison Besselaar" userId="S::alison.besselaar@unimelb.edu.au::c677e420-6e27-4b1f-a719-69cc03bdf3fb" providerId="AD" clId="Web-{D088946E-E418-31B0-3AC8-FA2AC9284B55}" dt="2023-01-01T02:44:37.973" v="1" actId="20577"/>
          <ac:spMkLst>
            <pc:docMk/>
            <pc:sldMk cId="3767006663" sldId="258"/>
            <ac:spMk id="3" creationId="{1DE253D3-4A43-3C3E-02ED-C42AE6F6B9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en.wikipedia.org/wiki/file:tortoise-hatchling.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opugetsound.org/magazine/is/nutrients-circulation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eewiki.newint.org/index.php/Ready_Lessons" TargetMode="External"/><Relationship Id="rId1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://en.wikipedia.org/wiki/File:Turtle_entangled_in_marine_debris_(ghost_net).jpg" TargetMode="External"/><Relationship Id="rId7" Type="http://schemas.openxmlformats.org/officeDocument/2006/relationships/hyperlink" Target="http://aluglobalfocus.com/marine-life-protection/" TargetMode="External"/><Relationship Id="rId12" Type="http://schemas.openxmlformats.org/officeDocument/2006/relationships/image" Target="../media/image12.jpeg"/><Relationship Id="rId1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s://creativecommons.org/licenses/by-nd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s://www.thegardenofeating.org/2019/03/go-plastic-free.html" TargetMode="External"/><Relationship Id="rId5" Type="http://schemas.openxmlformats.org/officeDocument/2006/relationships/hyperlink" Target="https://truththeory.com/2017/01/20/brewery-creates-edible-six-pack-rings-good-sea-life-will-save-thousands-lives/" TargetMode="External"/><Relationship Id="rId1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s://www.flickr.com/photos/usfwspacific/33725461392/" TargetMode="External"/><Relationship Id="rId1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51876732@N00/2951367642/" TargetMode="External"/><Relationship Id="rId3" Type="http://schemas.openxmlformats.org/officeDocument/2006/relationships/hyperlink" Target="http://theconversation.com/sea-turtles-will-feel-the-heat-from-climate-change-21836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ddleeastmonitor.com/20210429-turkey-beach-welcomes-endangered-sea-turtles/" TargetMode="External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ound, reptile, outdoor, turtle&#10;&#10;Description automatically generated">
            <a:extLst>
              <a:ext uri="{FF2B5EF4-FFF2-40B4-BE49-F238E27FC236}">
                <a16:creationId xmlns:a16="http://schemas.microsoft.com/office/drawing/2014/main" id="{87399013-87A8-B745-8A94-E096CE26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2" r="-1" b="104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endParaRPr lang="en-US" sz="4800"/>
          </a:p>
          <a:p>
            <a:r>
              <a:rPr lang="en-US" b="1">
                <a:ea typeface="+mj-lt"/>
                <a:cs typeface="+mj-lt"/>
              </a:rPr>
              <a:t>JOURNEY OF THE SEA TURTLE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/>
            <a:endParaRPr lang="en-US" sz="2000"/>
          </a:p>
          <a:p>
            <a:r>
              <a:rPr lang="en-US">
                <a:ea typeface="+mn-lt"/>
                <a:cs typeface="+mn-lt"/>
              </a:rPr>
              <a:t>Today’s lesson is about the journey of one loggerhead turtle.  On her journey she encounters some dangers that are bother dangers in nature and dangers that are man made. 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2E1F41-200F-247E-43D2-79D949F0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5" y="238576"/>
            <a:ext cx="1199970" cy="10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265B-06B3-14B3-7595-6FB0C3A1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0710E7-E440-2FB9-FCCD-7B2B86273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6" y="-100940"/>
            <a:ext cx="5666622" cy="69536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DC4E56E-BEFE-4976-CD45-477A9398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66" y="-2336"/>
            <a:ext cx="6567575" cy="69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AC69-F3E6-F2CC-B0E5-B807C77D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5F7382-AA81-DC3F-4E0F-22DEC0FD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501" y="-298"/>
            <a:ext cx="6471601" cy="6968015"/>
          </a:xfrm>
        </p:spPr>
      </p:pic>
      <p:pic>
        <p:nvPicPr>
          <p:cNvPr id="6" name="Picture 6" descr="A picture containing text, drawing, painting, fabric&#10;&#10;Description automatically generated">
            <a:extLst>
              <a:ext uri="{FF2B5EF4-FFF2-40B4-BE49-F238E27FC236}">
                <a16:creationId xmlns:a16="http://schemas.microsoft.com/office/drawing/2014/main" id="{DF361355-DD6F-D135-E6C9-507076A74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147" y="-687"/>
            <a:ext cx="6351916" cy="69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0447-078F-DAE9-B80E-6D66938B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, book, reptile&#10;&#10;Description automatically generated">
            <a:extLst>
              <a:ext uri="{FF2B5EF4-FFF2-40B4-BE49-F238E27FC236}">
                <a16:creationId xmlns:a16="http://schemas.microsoft.com/office/drawing/2014/main" id="{03B54676-9DA7-5FEC-2E31-E3A900A84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5141" y="-299"/>
            <a:ext cx="6029039" cy="6852997"/>
          </a:xfrm>
        </p:spPr>
      </p:pic>
      <p:pic>
        <p:nvPicPr>
          <p:cNvPr id="5" name="Picture 5" descr="A picture containing wall, indoor, painting, painted&#10;&#10;Description automatically generated">
            <a:extLst>
              <a:ext uri="{FF2B5EF4-FFF2-40B4-BE49-F238E27FC236}">
                <a16:creationId xmlns:a16="http://schemas.microsoft.com/office/drawing/2014/main" id="{9B96FCAA-4A1F-7FD8-5154-32776A556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49" y="-239934"/>
            <a:ext cx="6452556" cy="70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7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8727-F188-9DC4-E77A-EF477690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8AEFB7C-E0D6-4685-0EED-DDD1438DB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1" y="-299"/>
            <a:ext cx="6254305" cy="6896129"/>
          </a:xfrm>
        </p:spPr>
      </p:pic>
      <p:pic>
        <p:nvPicPr>
          <p:cNvPr id="5" name="Picture 5" descr="A picture containing text, drawing, colorful, fabric&#10;&#10;Description automatically generated">
            <a:extLst>
              <a:ext uri="{FF2B5EF4-FFF2-40B4-BE49-F238E27FC236}">
                <a16:creationId xmlns:a16="http://schemas.microsoft.com/office/drawing/2014/main" id="{CBE07777-97DB-9C35-9444-B36CA5FB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50" y="-46290"/>
            <a:ext cx="6107500" cy="71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9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CA6E-61A2-2DB7-047B-B8E8F1A9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982039-FF33-A112-9A33-D808DA92F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3042" y="14078"/>
            <a:ext cx="5803839" cy="6996771"/>
          </a:xfrm>
        </p:spPr>
      </p:pic>
      <p:pic>
        <p:nvPicPr>
          <p:cNvPr id="5" name="Picture 5" descr="A picture containing letter&#10;&#10;Description automatically generated">
            <a:extLst>
              <a:ext uri="{FF2B5EF4-FFF2-40B4-BE49-F238E27FC236}">
                <a16:creationId xmlns:a16="http://schemas.microsoft.com/office/drawing/2014/main" id="{FEDA28E8-3B9B-11DB-2506-09D183F6D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" y="6144"/>
            <a:ext cx="6351915" cy="68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7BE0-6DEA-826B-50BD-449E06F6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040008-4F70-53BF-2297-6044263F1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3863" y="-298"/>
            <a:ext cx="6235538" cy="6982393"/>
          </a:xfr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1EFE9D2-FAF8-79F8-FD15-BD278C38B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344" y="-91061"/>
            <a:ext cx="6294406" cy="70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8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1901-2EF1-A314-CFD3-ACE4E045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canyon&#10;&#10;Description automatically generated">
            <a:extLst>
              <a:ext uri="{FF2B5EF4-FFF2-40B4-BE49-F238E27FC236}">
                <a16:creationId xmlns:a16="http://schemas.microsoft.com/office/drawing/2014/main" id="{0256CC57-22D0-1292-EF50-3E8E96505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5" y="-100939"/>
            <a:ext cx="6115304" cy="69536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07758AE-9D76-F0DC-A316-C26908C5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05" y="-101661"/>
            <a:ext cx="6136254" cy="69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5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9F0D6-4530-8B33-97ED-5D575FBF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, turtle, reptile&#10;&#10;Description automatically generated">
            <a:extLst>
              <a:ext uri="{FF2B5EF4-FFF2-40B4-BE49-F238E27FC236}">
                <a16:creationId xmlns:a16="http://schemas.microsoft.com/office/drawing/2014/main" id="{9AB5B892-2D1C-DE45-680A-BFB722122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225" y="-299"/>
            <a:ext cx="6356602" cy="7154922"/>
          </a:xfr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3F6814D-0E24-012D-2690-BE79F885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79" y="6448"/>
            <a:ext cx="5949348" cy="70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5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ED2B-C9AF-E43A-B83D-25773F8C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C41B362-369D-EF7A-5AE0-4ECCBEDC5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3663" y="-72185"/>
            <a:ext cx="6412647" cy="7169299"/>
          </a:xfr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72A3917-71F9-B203-B2F0-611679DD6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7" y="-69326"/>
            <a:ext cx="6337538" cy="70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6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CCFF-668E-FBFF-BD0C-E4ED5A8C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F25112-14A3-61EF-E893-818341A2D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9387" y="-298"/>
            <a:ext cx="6624169" cy="7083033"/>
          </a:xfrm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33D46BC-F840-A98E-FADC-C9DF057CC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666" y="4335"/>
            <a:ext cx="5863085" cy="70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95F0A-01DF-0BF6-32C4-5AC3777C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cs typeface="Calibri Light"/>
              </a:rPr>
              <a:t>Learning intentions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253D3-4A43-3C3E-02ED-C42AE6F6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1700">
                <a:ea typeface="+mn-lt"/>
                <a:cs typeface="+mn-lt"/>
              </a:rPr>
              <a:t>Listening – students will listen to, and interpret, a story about a sea turtle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ea typeface="+mn-lt"/>
                <a:cs typeface="+mn-lt"/>
              </a:rPr>
              <a:t>Reading – students will read along with the story Journey of the Sea Turtle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ea typeface="+mn-lt"/>
                <a:cs typeface="+mn-lt"/>
              </a:rPr>
              <a:t>Writing – students will make predictions and write responses to provide a conclusion for the story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ea typeface="+mn-lt"/>
                <a:cs typeface="+mn-lt"/>
              </a:rPr>
              <a:t>Speaking – students will participate in discussions</a:t>
            </a:r>
          </a:p>
          <a:p>
            <a:pPr>
              <a:spcAft>
                <a:spcPts val="1000"/>
              </a:spcAft>
            </a:pPr>
            <a:r>
              <a:rPr lang="en-US" sz="1700" dirty="0">
                <a:ea typeface="+mn-lt"/>
                <a:cs typeface="+mn-lt"/>
              </a:rPr>
              <a:t>Social Studies– students will develop an awareness of the influence that humans have to the ocean environment</a:t>
            </a:r>
          </a:p>
          <a:p>
            <a:pPr>
              <a:spcAft>
                <a:spcPts val="1000"/>
              </a:spcAft>
            </a:pPr>
            <a:endParaRPr lang="en-US" sz="1700">
              <a:cs typeface="Calibri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700" dirty="0">
                <a:ea typeface="+mn-lt"/>
                <a:cs typeface="+mn-lt"/>
              </a:rPr>
              <a:t>Today you will create pages for a class book.  The page that you create will finish the story that you will listen to.</a:t>
            </a:r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00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638D-02F1-18FB-E693-25A340DB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6BBEAF-5081-ADFF-44DD-3F328D306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" y="-144072"/>
            <a:ext cx="6110087" cy="705427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713BDBA-44E0-23F6-D06B-EE7DA39E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345" y="1118"/>
            <a:ext cx="6294404" cy="68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5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1172-BF5E-6353-AF60-0EA368DD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990088F-4F4B-2BA4-ED25-4E1D8406D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68" y="-72185"/>
            <a:ext cx="6469772" cy="6924883"/>
          </a:xfrm>
        </p:spPr>
      </p:pic>
      <p:pic>
        <p:nvPicPr>
          <p:cNvPr id="5" name="Picture 5" descr="A picture containing outdoor, water, wave, ocean&#10;&#10;Description automatically generated">
            <a:extLst>
              <a:ext uri="{FF2B5EF4-FFF2-40B4-BE49-F238E27FC236}">
                <a16:creationId xmlns:a16="http://schemas.microsoft.com/office/drawing/2014/main" id="{08ACE7A9-053B-0A2A-BEC5-B8F41B97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42" y="-69370"/>
            <a:ext cx="6107501" cy="69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0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EC89-0223-99E3-0A57-5E88C969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3483CF94-0F4C-5309-0E64-3425A79B2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08" y="-72185"/>
            <a:ext cx="6495602" cy="7011148"/>
          </a:xfrm>
        </p:spPr>
      </p:pic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23C9D99B-27A3-EB50-FA05-FECCBEA8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52" y="-68452"/>
            <a:ext cx="6093123" cy="71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2987-AC45-998E-45A2-EF94B1EC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1"/>
              <a:t>What do you think will happen next?</a:t>
            </a:r>
            <a:r>
              <a:rPr lang="en-US" sz="3400"/>
              <a:t>​</a:t>
            </a:r>
          </a:p>
          <a:p>
            <a:r>
              <a:rPr lang="en-US" sz="3400" b="1"/>
              <a:t>What will be beyond the reef?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D71477-1967-32DD-AC13-C898C378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0" r="11734" b="-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518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2BE7D-E5C3-BE29-1C67-E9786C91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76" y="230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Worksheet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D5335-949D-BD62-9F55-A343DFA41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7" y="1324709"/>
            <a:ext cx="8276026" cy="5534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When the storm passed</a:t>
            </a: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She looked up to the sky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There were shadow birds , and there beyond the reef  she could see …</a:t>
            </a:r>
            <a:r>
              <a:rPr lang="mr-IN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</a:t>
            </a:r>
          </a:p>
          <a:p>
            <a:pPr>
              <a:spcAft>
                <a:spcPts val="1200"/>
              </a:spcAft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/>
              </a:rPr>
              <a:t>Name: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4109-A660-AFEE-F953-FB488802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1650EBE-6170-D3BD-2319-D834749F4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622" y="85965"/>
            <a:ext cx="5972530" cy="6766733"/>
          </a:xfrm>
        </p:spPr>
      </p:pic>
    </p:spTree>
    <p:extLst>
      <p:ext uri="{BB962C8B-B14F-4D97-AF65-F5344CB8AC3E}">
        <p14:creationId xmlns:p14="http://schemas.microsoft.com/office/powerpoint/2010/main" val="42205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picture containing ground&#10;&#10;Description automatically generated">
            <a:extLst>
              <a:ext uri="{FF2B5EF4-FFF2-40B4-BE49-F238E27FC236}">
                <a16:creationId xmlns:a16="http://schemas.microsoft.com/office/drawing/2014/main" id="{5299A8DA-CADA-E11A-4666-91022A4F9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60" r="3" b="457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Picture 8" descr="File:Bird shadows on the sand 1554.jpg - The Work of God's Children">
            <a:extLst>
              <a:ext uri="{FF2B5EF4-FFF2-40B4-BE49-F238E27FC236}">
                <a16:creationId xmlns:a16="http://schemas.microsoft.com/office/drawing/2014/main" id="{E6575AD6-AF94-74C5-8B53-66FDAB73E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1" r="4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6" name="Picture 16" descr="Diagram&#10;&#10;Description automatically generated">
            <a:extLst>
              <a:ext uri="{FF2B5EF4-FFF2-40B4-BE49-F238E27FC236}">
                <a16:creationId xmlns:a16="http://schemas.microsoft.com/office/drawing/2014/main" id="{9D019C09-38C2-5EC5-9B40-29BADC629A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2642" r="631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338D0-BAC9-7F61-8921-B1F3B670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New vocabulary</a:t>
            </a:r>
            <a:endParaRPr lang="en-US" sz="3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429B-B6E5-2E0E-64F8-5DFB0E24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>
                <a:ea typeface="+mn-lt"/>
                <a:cs typeface="+mn-lt"/>
              </a:rPr>
              <a:t>Shadow birds - -  birds that follow, or fly over the turtles casting a shadow</a:t>
            </a:r>
          </a:p>
          <a:p>
            <a:pPr>
              <a:spcAft>
                <a:spcPts val="1200"/>
              </a:spcAft>
            </a:pPr>
            <a:r>
              <a:rPr lang="en-US" sz="2000">
                <a:ea typeface="+mn-lt"/>
                <a:cs typeface="+mn-lt"/>
              </a:rPr>
              <a:t>hatchling  - a baby that has just been hatched</a:t>
            </a:r>
          </a:p>
          <a:p>
            <a:pPr>
              <a:spcAft>
                <a:spcPts val="1200"/>
              </a:spcAft>
            </a:pPr>
            <a:r>
              <a:rPr lang="en-US" sz="2000">
                <a:ea typeface="+mn-lt"/>
                <a:cs typeface="+mn-lt"/>
              </a:rPr>
              <a:t>ancestors - the turtles that are mothers or fathers or grandparents</a:t>
            </a:r>
          </a:p>
          <a:p>
            <a:pPr>
              <a:spcAft>
                <a:spcPts val="1200"/>
              </a:spcAft>
            </a:pPr>
            <a:r>
              <a:rPr lang="en-US" sz="2000">
                <a:ea typeface="+mn-lt"/>
                <a:cs typeface="+mn-lt"/>
              </a:rPr>
              <a:t>currents - the way in which the ocean moves</a:t>
            </a:r>
            <a:endParaRPr lang="en-US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1804A-0621-E106-C32A-638AAC335518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2FD50-3157-75C4-166C-77B9B949A48C}"/>
              </a:ext>
            </a:extLst>
          </p:cNvPr>
          <p:cNvSpPr txBox="1"/>
          <p:nvPr/>
        </p:nvSpPr>
        <p:spPr>
          <a:xfrm>
            <a:off x="7384078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12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0F858-2016-6769-977C-D1730240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77719C-697B-2404-B64D-131FB0A8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17B31AE2-8168-6CD4-08F7-F792BF0DB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94" r="-1" b="183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141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4586CF28-00C6-4329-3692-3C0A12BE9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120"/>
          <a:stretch/>
        </p:blipFill>
        <p:spPr>
          <a:xfrm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DC5201-E66C-E633-0525-DC34F10E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0498BF4-9C63-FDB2-C18F-6316EFEB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 descr="A picture containing turtle&#10;&#10;Description automatically generated">
            <a:extLst>
              <a:ext uri="{FF2B5EF4-FFF2-40B4-BE49-F238E27FC236}">
                <a16:creationId xmlns:a16="http://schemas.microsoft.com/office/drawing/2014/main" id="{A873DBDA-693C-5DF2-F252-468659B67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205" r="33794" b="-2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3" descr="A picture containing outdoor, ocean floor&#10;&#10;Description automatically generated">
            <a:extLst>
              <a:ext uri="{FF2B5EF4-FFF2-40B4-BE49-F238E27FC236}">
                <a16:creationId xmlns:a16="http://schemas.microsoft.com/office/drawing/2014/main" id="{2F563852-C3F4-646D-7BBA-AC496E1245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000" r="15501" b="2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9" name="Picture 19" descr="A picture containing person, ground&#10;&#10;Description automatically generated">
            <a:extLst>
              <a:ext uri="{FF2B5EF4-FFF2-40B4-BE49-F238E27FC236}">
                <a16:creationId xmlns:a16="http://schemas.microsoft.com/office/drawing/2014/main" id="{C80161C2-7F1C-6B40-9E53-5253B8CA7D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5748" r="4654" b="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4DD87C-CFE6-C117-F3B7-32CB8F429B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663" r="453" b="-2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23D1859A-1A5E-9AC5-9061-6DE3C8AA05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351" r="12201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759F6-5688-EDBF-D22C-47788149475F}"/>
              </a:ext>
            </a:extLst>
          </p:cNvPr>
          <p:cNvSpPr txBox="1"/>
          <p:nvPr/>
        </p:nvSpPr>
        <p:spPr>
          <a:xfrm>
            <a:off x="9718246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36474-F81D-B447-1B38-C6879AE73E34}"/>
              </a:ext>
            </a:extLst>
          </p:cNvPr>
          <p:cNvSpPr txBox="1"/>
          <p:nvPr/>
        </p:nvSpPr>
        <p:spPr>
          <a:xfrm>
            <a:off x="9870531" y="6656924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6BED9-2F1F-6079-6119-414BB41B5D74}"/>
              </a:ext>
            </a:extLst>
          </p:cNvPr>
          <p:cNvSpPr txBox="1"/>
          <p:nvPr/>
        </p:nvSpPr>
        <p:spPr>
          <a:xfrm>
            <a:off x="7364842" y="6870700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2F4E14-139D-961E-DBC0-B6A11654129E}"/>
              </a:ext>
            </a:extLst>
          </p:cNvPr>
          <p:cNvSpPr txBox="1"/>
          <p:nvPr/>
        </p:nvSpPr>
        <p:spPr>
          <a:xfrm>
            <a:off x="515089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F7360-78D5-6C33-7F5C-B6548FD4D3D6}"/>
              </a:ext>
            </a:extLst>
          </p:cNvPr>
          <p:cNvSpPr txBox="1"/>
          <p:nvPr/>
        </p:nvSpPr>
        <p:spPr>
          <a:xfrm>
            <a:off x="2683680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21B190-2874-D7F1-B440-2025511DD2D4}"/>
              </a:ext>
            </a:extLst>
          </p:cNvPr>
          <p:cNvSpPr txBox="1"/>
          <p:nvPr/>
        </p:nvSpPr>
        <p:spPr>
          <a:xfrm>
            <a:off x="469736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61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68D4D5-AEFB-7346-0BA7-6BB3E6F81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85" r="8493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EA196-4663-29FD-1AAA-07482E60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57"/>
            <a:ext cx="4797354" cy="310303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Turtle Green Sea Turtles Animals - Free photo on Pixabay">
            <a:extLst>
              <a:ext uri="{FF2B5EF4-FFF2-40B4-BE49-F238E27FC236}">
                <a16:creationId xmlns:a16="http://schemas.microsoft.com/office/drawing/2014/main" id="{AC801FC7-0BD7-D0CC-E841-6AC69EBFF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2177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ED6BE7C6-5D85-31A1-2D90-4F3825E893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7446" r="4" b="4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pic>
        <p:nvPicPr>
          <p:cNvPr id="8" name="Picture 8" descr="A picture containing ground, turtle, reptile, outdoor&#10;&#10;Description automatically generated">
            <a:extLst>
              <a:ext uri="{FF2B5EF4-FFF2-40B4-BE49-F238E27FC236}">
                <a16:creationId xmlns:a16="http://schemas.microsoft.com/office/drawing/2014/main" id="{C53C6FAA-6EAF-3C03-A76C-BAD4325D64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0360" r="4274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C6247-A6AC-2795-0733-C377D2078F6C}"/>
              </a:ext>
            </a:extLst>
          </p:cNvPr>
          <p:cNvSpPr txBox="1"/>
          <p:nvPr/>
        </p:nvSpPr>
        <p:spPr>
          <a:xfrm>
            <a:off x="9851272" y="6657942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A0271-2B8B-E78F-7DBC-6C66BDB9D995}"/>
              </a:ext>
            </a:extLst>
          </p:cNvPr>
          <p:cNvSpPr txBox="1"/>
          <p:nvPr/>
        </p:nvSpPr>
        <p:spPr>
          <a:xfrm>
            <a:off x="9718249" y="6657948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5E5B3-2772-3DD5-F63C-EEFC5CA7B325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956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E3FB1F5-7CDE-0727-5A3D-B0670E71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76900C-1565-5AE1-8D09-5EE3EB81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23A205-4B9F-3881-AB4B-01FB9A94E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787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239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A188-1027-6D18-4533-47F1BF41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0F6E8C5-EBFB-B549-4DB4-3217E1325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253" y="229739"/>
            <a:ext cx="5806626" cy="6622959"/>
          </a:xfrm>
        </p:spPr>
      </p:pic>
    </p:spTree>
    <p:extLst>
      <p:ext uri="{BB962C8B-B14F-4D97-AF65-F5344CB8AC3E}">
        <p14:creationId xmlns:p14="http://schemas.microsoft.com/office/powerpoint/2010/main" val="206951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1B59-28AF-5D00-7F4C-AD2E5045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, sunset, painting&#10;&#10;Description automatically generated">
            <a:extLst>
              <a:ext uri="{FF2B5EF4-FFF2-40B4-BE49-F238E27FC236}">
                <a16:creationId xmlns:a16="http://schemas.microsoft.com/office/drawing/2014/main" id="{2F14C452-41DB-4F94-6365-77ED0E70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477" y="8252"/>
            <a:ext cx="6181724" cy="680713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7523075-8BFF-8967-D32D-1AF96466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806" y="3007"/>
            <a:ext cx="6581953" cy="67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JOURNEY OF THE SEA TURTLE</vt:lpstr>
      <vt:lpstr>Learning intentions</vt:lpstr>
      <vt:lpstr>New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think will happen next?​ What will be beyond the reef?</vt:lpstr>
      <vt:lpstr>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29</cp:revision>
  <dcterms:created xsi:type="dcterms:W3CDTF">2022-11-16T01:16:50Z</dcterms:created>
  <dcterms:modified xsi:type="dcterms:W3CDTF">2023-01-10T01:47:39Z</dcterms:modified>
</cp:coreProperties>
</file>