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4"/>
    <p:sldMasterId id="2147483733" r:id="rId5"/>
    <p:sldMasterId id="2147483714" r:id="rId6"/>
  </p:sldMasterIdLst>
  <p:notesMasterIdLst>
    <p:notesMasterId r:id="rId27"/>
  </p:notesMasterIdLst>
  <p:sldIdLst>
    <p:sldId id="902" r:id="rId7"/>
    <p:sldId id="951" r:id="rId8"/>
    <p:sldId id="947" r:id="rId9"/>
    <p:sldId id="936" r:id="rId10"/>
    <p:sldId id="928" r:id="rId11"/>
    <p:sldId id="949" r:id="rId12"/>
    <p:sldId id="932" r:id="rId13"/>
    <p:sldId id="945" r:id="rId14"/>
    <p:sldId id="946" r:id="rId15"/>
    <p:sldId id="950" r:id="rId16"/>
    <p:sldId id="935" r:id="rId17"/>
    <p:sldId id="937" r:id="rId18"/>
    <p:sldId id="948" r:id="rId19"/>
    <p:sldId id="953" r:id="rId20"/>
    <p:sldId id="939" r:id="rId21"/>
    <p:sldId id="940" r:id="rId22"/>
    <p:sldId id="933" r:id="rId23"/>
    <p:sldId id="941" r:id="rId24"/>
    <p:sldId id="942" r:id="rId25"/>
    <p:sldId id="952" r:id="rId26"/>
  </p:sldIdLst>
  <p:sldSz cx="9144000" cy="6858000" type="screen4x3"/>
  <p:notesSz cx="6858000" cy="98758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1549266-EA70-935D-D3BD-6B82CEF39608}" v="693" dt="2022-12-14T02:36:31.295"/>
    <p1510:client id="{5BB283BD-5A25-8D54-8DA6-5B0369F36A91}" v="283" dt="2022-09-15T01:01:59.508"/>
    <p1510:client id="{9301A10B-17DF-DFF4-865B-B814CA69742F}" v="1" dt="2022-09-15T05:28:23.799"/>
    <p1510:client id="{9A85D602-574A-89FF-C717-71CB4B859F7F}" v="8" dt="2023-01-01T01:45:10.832"/>
    <p1510:client id="{C8CF8D68-FB9B-E01A-ADBD-EBB53BECE000}" v="1142" dt="2022-12-31T05:56:22.887"/>
    <p1510:client id="{E0F94B7C-D776-3192-204F-9714EA0F96D1}" v="390" dt="2022-09-14T07:19:07.915"/>
    <p1510:client id="{FE30DD35-91E0-4B8D-851A-26E719FCEE85}" v="150" dt="2022-09-13T09:52:32.02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orient="horz" pos="2160"/>
        <p:guide pos="2880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microsoft.com/office/2016/11/relationships/changesInfo" Target="changesInfos/changesInfo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Relationship Id="rId8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lison Besselaar" userId="S::alison.besselaar@unimelb.edu.au::c677e420-6e27-4b1f-a719-69cc03bdf3fb" providerId="AD" clId="Web-{490921AC-C22A-C5CF-BA96-385ADCD8A0B3}"/>
    <pc:docChg chg="modSld">
      <pc:chgData name="Alison Besselaar" userId="S::alison.besselaar@unimelb.edu.au::c677e420-6e27-4b1f-a719-69cc03bdf3fb" providerId="AD" clId="Web-{490921AC-C22A-C5CF-BA96-385ADCD8A0B3}" dt="2023-01-01T02:45:55.691" v="28" actId="20577"/>
      <pc:docMkLst>
        <pc:docMk/>
      </pc:docMkLst>
      <pc:sldChg chg="modSp">
        <pc:chgData name="Alison Besselaar" userId="S::alison.besselaar@unimelb.edu.au::c677e420-6e27-4b1f-a719-69cc03bdf3fb" providerId="AD" clId="Web-{490921AC-C22A-C5CF-BA96-385ADCD8A0B3}" dt="2023-01-01T02:45:55.691" v="28" actId="20577"/>
        <pc:sldMkLst>
          <pc:docMk/>
          <pc:sldMk cId="1584195351" sldId="951"/>
        </pc:sldMkLst>
        <pc:graphicFrameChg chg="modGraphic">
          <ac:chgData name="Alison Besselaar" userId="S::alison.besselaar@unimelb.edu.au::c677e420-6e27-4b1f-a719-69cc03bdf3fb" providerId="AD" clId="Web-{490921AC-C22A-C5CF-BA96-385ADCD8A0B3}" dt="2023-01-01T02:45:55.691" v="28" actId="20577"/>
          <ac:graphicFrameMkLst>
            <pc:docMk/>
            <pc:sldMk cId="1584195351" sldId="951"/>
            <ac:graphicFrameMk id="15" creationId="{9CEA5D0B-BCB8-4D23-FE65-9DA1CC261C27}"/>
          </ac:graphicFrameMkLst>
        </pc:graphicFrameChg>
      </pc:sldChg>
    </pc:docChg>
  </pc:docChgLst>
  <pc:docChgLst>
    <pc:chgData name="Alison Besselaar" userId="S::alison.besselaar@unimelb.edu.au::c677e420-6e27-4b1f-a719-69cc03bdf3fb" providerId="AD" clId="Web-{C8CF8D68-FB9B-E01A-ADBD-EBB53BECE000}"/>
    <pc:docChg chg="addSld delSld modSld sldOrd">
      <pc:chgData name="Alison Besselaar" userId="S::alison.besselaar@unimelb.edu.au::c677e420-6e27-4b1f-a719-69cc03bdf3fb" providerId="AD" clId="Web-{C8CF8D68-FB9B-E01A-ADBD-EBB53BECE000}" dt="2022-12-31T05:56:22.887" v="1074" actId="20577"/>
      <pc:docMkLst>
        <pc:docMk/>
      </pc:docMkLst>
      <pc:sldChg chg="del">
        <pc:chgData name="Alison Besselaar" userId="S::alison.besselaar@unimelb.edu.au::c677e420-6e27-4b1f-a719-69cc03bdf3fb" providerId="AD" clId="Web-{C8CF8D68-FB9B-E01A-ADBD-EBB53BECE000}" dt="2022-12-31T04:51:33.790" v="313"/>
        <pc:sldMkLst>
          <pc:docMk/>
          <pc:sldMk cId="994772377" sldId="880"/>
        </pc:sldMkLst>
      </pc:sldChg>
      <pc:sldChg chg="del">
        <pc:chgData name="Alison Besselaar" userId="S::alison.besselaar@unimelb.edu.au::c677e420-6e27-4b1f-a719-69cc03bdf3fb" providerId="AD" clId="Web-{C8CF8D68-FB9B-E01A-ADBD-EBB53BECE000}" dt="2022-12-31T04:51:37.134" v="314"/>
        <pc:sldMkLst>
          <pc:docMk/>
          <pc:sldMk cId="3611324215" sldId="900"/>
        </pc:sldMkLst>
      </pc:sldChg>
      <pc:sldChg chg="modSp">
        <pc:chgData name="Alison Besselaar" userId="S::alison.besselaar@unimelb.edu.au::c677e420-6e27-4b1f-a719-69cc03bdf3fb" providerId="AD" clId="Web-{C8CF8D68-FB9B-E01A-ADBD-EBB53BECE000}" dt="2022-12-31T04:01:10.441" v="67" actId="20577"/>
        <pc:sldMkLst>
          <pc:docMk/>
          <pc:sldMk cId="3332404334" sldId="928"/>
        </pc:sldMkLst>
        <pc:spChg chg="mod">
          <ac:chgData name="Alison Besselaar" userId="S::alison.besselaar@unimelb.edu.au::c677e420-6e27-4b1f-a719-69cc03bdf3fb" providerId="AD" clId="Web-{C8CF8D68-FB9B-E01A-ADBD-EBB53BECE000}" dt="2022-12-31T03:57:37.231" v="50" actId="1076"/>
          <ac:spMkLst>
            <pc:docMk/>
            <pc:sldMk cId="3332404334" sldId="928"/>
            <ac:spMk id="5" creationId="{15DE02C6-CD5E-B118-70B3-1B2327A2F824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01:10.441" v="67" actId="20577"/>
          <ac:spMkLst>
            <pc:docMk/>
            <pc:sldMk cId="3332404334" sldId="928"/>
            <ac:spMk id="13" creationId="{7A5AEA6C-9CFC-17FF-FD58-611D7C79D0B3}"/>
          </ac:spMkLst>
        </pc:spChg>
      </pc:sldChg>
      <pc:sldChg chg="addSp delSp modSp del">
        <pc:chgData name="Alison Besselaar" userId="S::alison.besselaar@unimelb.edu.au::c677e420-6e27-4b1f-a719-69cc03bdf3fb" providerId="AD" clId="Web-{C8CF8D68-FB9B-E01A-ADBD-EBB53BECE000}" dt="2022-12-31T04:14:41.179" v="121"/>
        <pc:sldMkLst>
          <pc:docMk/>
          <pc:sldMk cId="1997201718" sldId="931"/>
        </pc:sldMkLst>
        <pc:spChg chg="del mod">
          <ac:chgData name="Alison Besselaar" userId="S::alison.besselaar@unimelb.edu.au::c677e420-6e27-4b1f-a719-69cc03bdf3fb" providerId="AD" clId="Web-{C8CF8D68-FB9B-E01A-ADBD-EBB53BECE000}" dt="2022-12-31T04:06:00.761" v="73"/>
          <ac:spMkLst>
            <pc:docMk/>
            <pc:sldMk cId="1997201718" sldId="931"/>
            <ac:spMk id="4" creationId="{9374B064-0B4B-22E0-C5CB-4ACAFD5A4E99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01:39.755" v="68"/>
          <ac:spMkLst>
            <pc:docMk/>
            <pc:sldMk cId="1997201718" sldId="931"/>
            <ac:spMk id="5" creationId="{27FCDE3E-6370-1832-E0CE-31B8FC58FB9B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07:00.981" v="79" actId="1076"/>
          <ac:spMkLst>
            <pc:docMk/>
            <pc:sldMk cId="1997201718" sldId="931"/>
            <ac:spMk id="8" creationId="{1C004CFF-1295-EE9D-B9A2-1C90E6157286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08:15.264" v="85" actId="1076"/>
          <ac:spMkLst>
            <pc:docMk/>
            <pc:sldMk cId="1997201718" sldId="931"/>
            <ac:spMk id="11" creationId="{82F3DACC-91C5-8FAA-A1C5-5430359FC5AB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3:56:30.433" v="42" actId="1076"/>
          <ac:spMkLst>
            <pc:docMk/>
            <pc:sldMk cId="1997201718" sldId="931"/>
            <ac:spMk id="13" creationId="{7A5AEA6C-9CFC-17FF-FD58-611D7C79D0B3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08:36.686" v="90"/>
          <ac:spMkLst>
            <pc:docMk/>
            <pc:sldMk cId="1997201718" sldId="931"/>
            <ac:spMk id="15" creationId="{AF3B2585-6777-E7DB-9B46-D463B216D914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09:55.547" v="96" actId="1076"/>
          <ac:spMkLst>
            <pc:docMk/>
            <pc:sldMk cId="1997201718" sldId="931"/>
            <ac:spMk id="18" creationId="{53FDDB04-BE21-40E1-F0C6-1F032D31BED5}"/>
          </ac:spMkLst>
        </pc:spChg>
        <pc:picChg chg="del mod">
          <ac:chgData name="Alison Besselaar" userId="S::alison.besselaar@unimelb.edu.au::c677e420-6e27-4b1f-a719-69cc03bdf3fb" providerId="AD" clId="Web-{C8CF8D68-FB9B-E01A-ADBD-EBB53BECE000}" dt="2022-12-31T04:06:00.761" v="73"/>
          <ac:picMkLst>
            <pc:docMk/>
            <pc:sldMk cId="1997201718" sldId="931"/>
            <ac:picMk id="2" creationId="{6EA027C5-2014-BA02-5C12-2F1130CD3BFE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06:03.683" v="74" actId="1076"/>
          <ac:picMkLst>
            <pc:docMk/>
            <pc:sldMk cId="1997201718" sldId="931"/>
            <ac:picMk id="6" creationId="{FD94084B-F9F8-3DE0-FD94-D6C274981591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07:00.997" v="80" actId="1076"/>
          <ac:picMkLst>
            <pc:docMk/>
            <pc:sldMk cId="1997201718" sldId="931"/>
            <ac:picMk id="7" creationId="{63410F02-94BE-BFEC-9437-5BAB1D9728FE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08:15.280" v="86" actId="1076"/>
          <ac:picMkLst>
            <pc:docMk/>
            <pc:sldMk cId="1997201718" sldId="931"/>
            <ac:picMk id="10" creationId="{A9E0C073-92D6-2BA2-4C4A-D6EED83F1206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11:59.066" v="98" actId="1076"/>
          <ac:picMkLst>
            <pc:docMk/>
            <pc:sldMk cId="1997201718" sldId="931"/>
            <ac:picMk id="14" creationId="{1C1FB087-2F83-813E-E18C-BE849F358B6B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09:55.532" v="95" actId="1076"/>
          <ac:picMkLst>
            <pc:docMk/>
            <pc:sldMk cId="1997201718" sldId="931"/>
            <ac:picMk id="17" creationId="{77003289-693B-DD47-289A-2CA61081D7CA}"/>
          </ac:picMkLst>
        </pc:picChg>
      </pc:sldChg>
      <pc:sldChg chg="addSp modSp del">
        <pc:chgData name="Alison Besselaar" userId="S::alison.besselaar@unimelb.edu.au::c677e420-6e27-4b1f-a719-69cc03bdf3fb" providerId="AD" clId="Web-{C8CF8D68-FB9B-E01A-ADBD-EBB53BECE000}" dt="2022-12-31T04:16:48.919" v="136"/>
        <pc:sldMkLst>
          <pc:docMk/>
          <pc:sldMk cId="2947198491" sldId="934"/>
        </pc:sldMkLst>
        <pc:spChg chg="add mod">
          <ac:chgData name="Alison Besselaar" userId="S::alison.besselaar@unimelb.edu.au::c677e420-6e27-4b1f-a719-69cc03bdf3fb" providerId="AD" clId="Web-{C8CF8D68-FB9B-E01A-ADBD-EBB53BECE000}" dt="2022-12-31T04:15:31.384" v="125"/>
          <ac:spMkLst>
            <pc:docMk/>
            <pc:sldMk cId="2947198491" sldId="934"/>
            <ac:spMk id="9" creationId="{C009B029-6316-5DC0-B756-8814BD1BB670}"/>
          </ac:spMkLst>
        </pc:spChg>
        <pc:picChg chg="add mod">
          <ac:chgData name="Alison Besselaar" userId="S::alison.besselaar@unimelb.edu.au::c677e420-6e27-4b1f-a719-69cc03bdf3fb" providerId="AD" clId="Web-{C8CF8D68-FB9B-E01A-ADBD-EBB53BECE000}" dt="2022-12-31T04:15:31.353" v="123"/>
          <ac:picMkLst>
            <pc:docMk/>
            <pc:sldMk cId="2947198491" sldId="934"/>
            <ac:picMk id="7" creationId="{ABD4F359-3F0E-BE72-943D-ECB3154E7809}"/>
          </ac:picMkLst>
        </pc:picChg>
      </pc:sldChg>
      <pc:sldChg chg="modSp">
        <pc:chgData name="Alison Besselaar" userId="S::alison.besselaar@unimelb.edu.au::c677e420-6e27-4b1f-a719-69cc03bdf3fb" providerId="AD" clId="Web-{C8CF8D68-FB9B-E01A-ADBD-EBB53BECE000}" dt="2022-12-31T04:17:44.535" v="152" actId="1076"/>
        <pc:sldMkLst>
          <pc:docMk/>
          <pc:sldMk cId="1439168864" sldId="935"/>
        </pc:sldMkLst>
        <pc:spChg chg="mod">
          <ac:chgData name="Alison Besselaar" userId="S::alison.besselaar@unimelb.edu.au::c677e420-6e27-4b1f-a719-69cc03bdf3fb" providerId="AD" clId="Web-{C8CF8D68-FB9B-E01A-ADBD-EBB53BECE000}" dt="2022-12-31T04:17:08.810" v="144" actId="20577"/>
          <ac:spMkLst>
            <pc:docMk/>
            <pc:sldMk cId="1439168864" sldId="935"/>
            <ac:spMk id="4" creationId="{6A6D2D9F-C02B-4CAF-88CA-912B4DC57409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17:12.903" v="145" actId="20577"/>
          <ac:spMkLst>
            <pc:docMk/>
            <pc:sldMk cId="1439168864" sldId="935"/>
            <ac:spMk id="8" creationId="{5C7EEB62-4D66-67C1-1FA4-157712C356FF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17:44.535" v="152" actId="1076"/>
          <ac:spMkLst>
            <pc:docMk/>
            <pc:sldMk cId="1439168864" sldId="935"/>
            <ac:spMk id="9" creationId="{64BC70A8-CB14-9591-2C45-A792DC58572B}"/>
          </ac:spMkLst>
        </pc:spChg>
      </pc:sldChg>
      <pc:sldChg chg="addSp delSp modSp mod ord modClrScheme chgLayout">
        <pc:chgData name="Alison Besselaar" userId="S::alison.besselaar@unimelb.edu.au::c677e420-6e27-4b1f-a719-69cc03bdf3fb" providerId="AD" clId="Web-{C8CF8D68-FB9B-E01A-ADBD-EBB53BECE000}" dt="2022-12-31T05:36:27.006" v="1016" actId="20577"/>
        <pc:sldMkLst>
          <pc:docMk/>
          <pc:sldMk cId="1925570292" sldId="936"/>
        </pc:sldMkLst>
        <pc:spChg chg="mod ord">
          <ac:chgData name="Alison Besselaar" userId="S::alison.besselaar@unimelb.edu.au::c677e420-6e27-4b1f-a719-69cc03bdf3fb" providerId="AD" clId="Web-{C8CF8D68-FB9B-E01A-ADBD-EBB53BECE000}" dt="2022-12-31T04:31:21.530" v="213"/>
          <ac:spMkLst>
            <pc:docMk/>
            <pc:sldMk cId="1925570292" sldId="936"/>
            <ac:spMk id="3" creationId="{9AAF11A5-8558-40F5-9F2D-6F1D5FEFDC5B}"/>
          </ac:spMkLst>
        </pc:spChg>
        <pc:spChg chg="mod ord">
          <ac:chgData name="Alison Besselaar" userId="S::alison.besselaar@unimelb.edu.au::c677e420-6e27-4b1f-a719-69cc03bdf3fb" providerId="AD" clId="Web-{C8CF8D68-FB9B-E01A-ADBD-EBB53BECE000}" dt="2022-12-31T04:32:50.360" v="221" actId="14100"/>
          <ac:spMkLst>
            <pc:docMk/>
            <pc:sldMk cId="1925570292" sldId="936"/>
            <ac:spMk id="4" creationId="{6A6D2D9F-C02B-4CAF-88CA-912B4DC57409}"/>
          </ac:spMkLst>
        </pc:spChg>
        <pc:spChg chg="add mod ord">
          <ac:chgData name="Alison Besselaar" userId="S::alison.besselaar@unimelb.edu.au::c677e420-6e27-4b1f-a719-69cc03bdf3fb" providerId="AD" clId="Web-{C8CF8D68-FB9B-E01A-ADBD-EBB53BECE000}" dt="2022-12-31T04:31:21.530" v="213"/>
          <ac:spMkLst>
            <pc:docMk/>
            <pc:sldMk cId="1925570292" sldId="936"/>
            <ac:spMk id="5" creationId="{5CC36671-FA18-6337-28BC-13D59B17C3F0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5:36:27.006" v="1016" actId="20577"/>
          <ac:spMkLst>
            <pc:docMk/>
            <pc:sldMk cId="1925570292" sldId="936"/>
            <ac:spMk id="6" creationId="{C98E604B-819F-48B3-90AA-E39593453B87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31:21.530" v="213"/>
          <ac:spMkLst>
            <pc:docMk/>
            <pc:sldMk cId="1925570292" sldId="936"/>
            <ac:spMk id="11" creationId="{B678502A-92D2-BEAA-C46C-D8CFF86FF121}"/>
          </ac:spMkLst>
        </pc:spChg>
        <pc:picChg chg="add mod">
          <ac:chgData name="Alison Besselaar" userId="S::alison.besselaar@unimelb.edu.au::c677e420-6e27-4b1f-a719-69cc03bdf3fb" providerId="AD" clId="Web-{C8CF8D68-FB9B-E01A-ADBD-EBB53BECE000}" dt="2022-12-31T04:31:21.530" v="213"/>
          <ac:picMkLst>
            <pc:docMk/>
            <pc:sldMk cId="1925570292" sldId="936"/>
            <ac:picMk id="2" creationId="{5BB6445F-FA8D-6659-2999-29F14D0AB813}"/>
          </ac:picMkLst>
        </pc:picChg>
        <pc:picChg chg="add del mod">
          <ac:chgData name="Alison Besselaar" userId="S::alison.besselaar@unimelb.edu.au::c677e420-6e27-4b1f-a719-69cc03bdf3fb" providerId="AD" clId="Web-{C8CF8D68-FB9B-E01A-ADBD-EBB53BECE000}" dt="2022-12-31T04:29:02.590" v="202"/>
          <ac:picMkLst>
            <pc:docMk/>
            <pc:sldMk cId="1925570292" sldId="936"/>
            <ac:picMk id="8" creationId="{A2703221-5C1D-DFC4-29E0-14E2E4E9D7D4}"/>
          </ac:picMkLst>
        </pc:picChg>
        <pc:picChg chg="add mod ord">
          <ac:chgData name="Alison Besselaar" userId="S::alison.besselaar@unimelb.edu.au::c677e420-6e27-4b1f-a719-69cc03bdf3fb" providerId="AD" clId="Web-{C8CF8D68-FB9B-E01A-ADBD-EBB53BECE000}" dt="2022-12-31T04:31:21.530" v="213"/>
          <ac:picMkLst>
            <pc:docMk/>
            <pc:sldMk cId="1925570292" sldId="936"/>
            <ac:picMk id="9" creationId="{409F7B8C-8835-38F1-F225-88CFECDFA001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31:21.530" v="213"/>
          <ac:picMkLst>
            <pc:docMk/>
            <pc:sldMk cId="1925570292" sldId="936"/>
            <ac:picMk id="10" creationId="{70720844-F905-1997-98BF-C1F4C5560C8D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32:03.234" v="215" actId="1076"/>
          <ac:picMkLst>
            <pc:docMk/>
            <pc:sldMk cId="1925570292" sldId="936"/>
            <ac:picMk id="13" creationId="{57B2A3AE-5FA1-13A4-7A55-45D2CCEFAC83}"/>
          </ac:picMkLst>
        </pc:picChg>
        <pc:picChg chg="del">
          <ac:chgData name="Alison Besselaar" userId="S::alison.besselaar@unimelb.edu.au::c677e420-6e27-4b1f-a719-69cc03bdf3fb" providerId="AD" clId="Web-{C8CF8D68-FB9B-E01A-ADBD-EBB53BECE000}" dt="2022-12-31T04:29:34.044" v="204"/>
          <ac:picMkLst>
            <pc:docMk/>
            <pc:sldMk cId="1925570292" sldId="936"/>
            <ac:picMk id="7170" creationId="{9DF23EBC-136E-4EDD-A2EE-68B95EEDAA32}"/>
          </ac:picMkLst>
        </pc:picChg>
        <pc:picChg chg="del">
          <ac:chgData name="Alison Besselaar" userId="S::alison.besselaar@unimelb.edu.au::c677e420-6e27-4b1f-a719-69cc03bdf3fb" providerId="AD" clId="Web-{C8CF8D68-FB9B-E01A-ADBD-EBB53BECE000}" dt="2022-12-31T04:31:07.249" v="212"/>
          <ac:picMkLst>
            <pc:docMk/>
            <pc:sldMk cId="1925570292" sldId="936"/>
            <ac:picMk id="7174" creationId="{64D1D545-0390-2CC4-E726-27C2E1B7A3B6}"/>
          </ac:picMkLst>
        </pc:picChg>
      </pc:sldChg>
      <pc:sldChg chg="modSp">
        <pc:chgData name="Alison Besselaar" userId="S::alison.besselaar@unimelb.edu.au::c677e420-6e27-4b1f-a719-69cc03bdf3fb" providerId="AD" clId="Web-{C8CF8D68-FB9B-E01A-ADBD-EBB53BECE000}" dt="2022-12-31T04:19:38.616" v="177" actId="1076"/>
        <pc:sldMkLst>
          <pc:docMk/>
          <pc:sldMk cId="228231169" sldId="937"/>
        </pc:sldMkLst>
        <pc:spChg chg="mod">
          <ac:chgData name="Alison Besselaar" userId="S::alison.besselaar@unimelb.edu.au::c677e420-6e27-4b1f-a719-69cc03bdf3fb" providerId="AD" clId="Web-{C8CF8D68-FB9B-E01A-ADBD-EBB53BECE000}" dt="2022-12-31T04:18:34.958" v="163" actId="14100"/>
          <ac:spMkLst>
            <pc:docMk/>
            <pc:sldMk cId="228231169" sldId="937"/>
            <ac:spMk id="4" creationId="{6A6D2D9F-C02B-4CAF-88CA-912B4DC57409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19:38.616" v="177" actId="1076"/>
          <ac:spMkLst>
            <pc:docMk/>
            <pc:sldMk cId="228231169" sldId="937"/>
            <ac:spMk id="5" creationId="{49BF5B00-33C0-4C00-60C6-9F6B91E82F91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19:16.193" v="173" actId="1076"/>
          <ac:spMkLst>
            <pc:docMk/>
            <pc:sldMk cId="228231169" sldId="937"/>
            <ac:spMk id="17" creationId="{7061EF31-4C6C-BE0A-EEC5-3B58A56A57AE}"/>
          </ac:spMkLst>
        </pc:spChg>
        <pc:picChg chg="mod">
          <ac:chgData name="Alison Besselaar" userId="S::alison.besselaar@unimelb.edu.au::c677e420-6e27-4b1f-a719-69cc03bdf3fb" providerId="AD" clId="Web-{C8CF8D68-FB9B-E01A-ADBD-EBB53BECE000}" dt="2022-12-31T04:18:43.239" v="165" actId="1076"/>
          <ac:picMkLst>
            <pc:docMk/>
            <pc:sldMk cId="228231169" sldId="937"/>
            <ac:picMk id="2" creationId="{8298982F-E861-F539-E5CF-D9E4A17236F3}"/>
          </ac:picMkLst>
        </pc:picChg>
        <pc:picChg chg="mod">
          <ac:chgData name="Alison Besselaar" userId="S::alison.besselaar@unimelb.edu.au::c677e420-6e27-4b1f-a719-69cc03bdf3fb" providerId="AD" clId="Web-{C8CF8D68-FB9B-E01A-ADBD-EBB53BECE000}" dt="2022-12-31T04:18:47.646" v="167" actId="1076"/>
          <ac:picMkLst>
            <pc:docMk/>
            <pc:sldMk cId="228231169" sldId="937"/>
            <ac:picMk id="8" creationId="{C4EC7B4B-C246-72EA-67ED-80E9CB682485}"/>
          </ac:picMkLst>
        </pc:picChg>
        <pc:picChg chg="mod">
          <ac:chgData name="Alison Besselaar" userId="S::alison.besselaar@unimelb.edu.au::c677e420-6e27-4b1f-a719-69cc03bdf3fb" providerId="AD" clId="Web-{C8CF8D68-FB9B-E01A-ADBD-EBB53BECE000}" dt="2022-12-31T04:19:23.881" v="175" actId="1076"/>
          <ac:picMkLst>
            <pc:docMk/>
            <pc:sldMk cId="228231169" sldId="937"/>
            <ac:picMk id="11" creationId="{A89F139D-D5D1-4496-A4BB-CECB466BF1D6}"/>
          </ac:picMkLst>
        </pc:picChg>
        <pc:picChg chg="mod">
          <ac:chgData name="Alison Besselaar" userId="S::alison.besselaar@unimelb.edu.au::c677e420-6e27-4b1f-a719-69cc03bdf3fb" providerId="AD" clId="Web-{C8CF8D68-FB9B-E01A-ADBD-EBB53BECE000}" dt="2022-12-31T04:19:19.756" v="174" actId="1076"/>
          <ac:picMkLst>
            <pc:docMk/>
            <pc:sldMk cId="228231169" sldId="937"/>
            <ac:picMk id="21" creationId="{5ECF02D8-EE2D-53F6-EBBA-E8C5DEE41A7F}"/>
          </ac:picMkLst>
        </pc:picChg>
      </pc:sldChg>
      <pc:sldChg chg="del">
        <pc:chgData name="Alison Besselaar" userId="S::alison.besselaar@unimelb.edu.au::c677e420-6e27-4b1f-a719-69cc03bdf3fb" providerId="AD" clId="Web-{C8CF8D68-FB9B-E01A-ADBD-EBB53BECE000}" dt="2022-12-31T04:26:27.946" v="195"/>
        <pc:sldMkLst>
          <pc:docMk/>
          <pc:sldMk cId="3996676830" sldId="943"/>
        </pc:sldMkLst>
      </pc:sldChg>
      <pc:sldChg chg="del">
        <pc:chgData name="Alison Besselaar" userId="S::alison.besselaar@unimelb.edu.au::c677e420-6e27-4b1f-a719-69cc03bdf3fb" providerId="AD" clId="Web-{C8CF8D68-FB9B-E01A-ADBD-EBB53BECE000}" dt="2022-12-31T04:26:23.962" v="194"/>
        <pc:sldMkLst>
          <pc:docMk/>
          <pc:sldMk cId="435513595" sldId="944"/>
        </pc:sldMkLst>
      </pc:sldChg>
      <pc:sldChg chg="addSp delSp modSp mod modClrScheme chgLayout">
        <pc:chgData name="Alison Besselaar" userId="S::alison.besselaar@unimelb.edu.au::c677e420-6e27-4b1f-a719-69cc03bdf3fb" providerId="AD" clId="Web-{C8CF8D68-FB9B-E01A-ADBD-EBB53BECE000}" dt="2022-12-31T04:25:52.711" v="193"/>
        <pc:sldMkLst>
          <pc:docMk/>
          <pc:sldMk cId="1625007336" sldId="945"/>
        </pc:sldMkLst>
        <pc:spChg chg="mod">
          <ac:chgData name="Alison Besselaar" userId="S::alison.besselaar@unimelb.edu.au::c677e420-6e27-4b1f-a719-69cc03bdf3fb" providerId="AD" clId="Web-{C8CF8D68-FB9B-E01A-ADBD-EBB53BECE000}" dt="2022-12-31T04:25:52.711" v="193"/>
          <ac:spMkLst>
            <pc:docMk/>
            <pc:sldMk cId="1625007336" sldId="945"/>
            <ac:spMk id="4" creationId="{D35A92C3-BEA9-9455-602B-1F9801FB5723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25:52.711" v="193"/>
          <ac:spMkLst>
            <pc:docMk/>
            <pc:sldMk cId="1625007336" sldId="945"/>
            <ac:spMk id="7" creationId="{7751901B-0907-C817-1134-83F4D71AC740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25:52.711" v="193"/>
          <ac:spMkLst>
            <pc:docMk/>
            <pc:sldMk cId="1625007336" sldId="945"/>
            <ac:spMk id="12" creationId="{3CCF17CB-C41C-A475-446D-21DB33BE407D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25:52.711" v="193"/>
          <ac:spMkLst>
            <pc:docMk/>
            <pc:sldMk cId="1625007336" sldId="945"/>
            <ac:spMk id="17" creationId="{1BEF2AF9-FA0D-3DD4-02E3-05C2EBAAE128}"/>
          </ac:spMkLst>
        </pc:spChg>
        <pc:picChg chg="mod">
          <ac:chgData name="Alison Besselaar" userId="S::alison.besselaar@unimelb.edu.au::c677e420-6e27-4b1f-a719-69cc03bdf3fb" providerId="AD" clId="Web-{C8CF8D68-FB9B-E01A-ADBD-EBB53BECE000}" dt="2022-12-31T04:25:52.711" v="193"/>
          <ac:picMkLst>
            <pc:docMk/>
            <pc:sldMk cId="1625007336" sldId="945"/>
            <ac:picMk id="2" creationId="{A414FFEE-3264-B2BE-703B-4FE9849BCBB4}"/>
          </ac:picMkLst>
        </pc:picChg>
      </pc:sldChg>
      <pc:sldChg chg="modSp">
        <pc:chgData name="Alison Besselaar" userId="S::alison.besselaar@unimelb.edu.au::c677e420-6e27-4b1f-a719-69cc03bdf3fb" providerId="AD" clId="Web-{C8CF8D68-FB9B-E01A-ADBD-EBB53BECE000}" dt="2022-12-31T04:37:20.168" v="234" actId="20577"/>
        <pc:sldMkLst>
          <pc:docMk/>
          <pc:sldMk cId="3882448024" sldId="946"/>
        </pc:sldMkLst>
        <pc:spChg chg="mod">
          <ac:chgData name="Alison Besselaar" userId="S::alison.besselaar@unimelb.edu.au::c677e420-6e27-4b1f-a719-69cc03bdf3fb" providerId="AD" clId="Web-{C8CF8D68-FB9B-E01A-ADBD-EBB53BECE000}" dt="2022-12-31T04:37:20.168" v="234" actId="20577"/>
          <ac:spMkLst>
            <pc:docMk/>
            <pc:sldMk cId="3882448024" sldId="946"/>
            <ac:spMk id="2" creationId="{FE46A83B-576F-E591-7F9E-9182AED874E3}"/>
          </ac:spMkLst>
        </pc:spChg>
      </pc:sldChg>
      <pc:sldChg chg="addSp delSp modSp mod modClrScheme chgLayout">
        <pc:chgData name="Alison Besselaar" userId="S::alison.besselaar@unimelb.edu.au::c677e420-6e27-4b1f-a719-69cc03bdf3fb" providerId="AD" clId="Web-{C8CF8D68-FB9B-E01A-ADBD-EBB53BECE000}" dt="2022-12-31T04:25:16.132" v="192" actId="20577"/>
        <pc:sldMkLst>
          <pc:docMk/>
          <pc:sldMk cId="721338340" sldId="947"/>
        </pc:sldMkLst>
        <pc:spChg chg="mod">
          <ac:chgData name="Alison Besselaar" userId="S::alison.besselaar@unimelb.edu.au::c677e420-6e27-4b1f-a719-69cc03bdf3fb" providerId="AD" clId="Web-{C8CF8D68-FB9B-E01A-ADBD-EBB53BECE000}" dt="2022-12-31T04:25:16.132" v="192" actId="20577"/>
          <ac:spMkLst>
            <pc:docMk/>
            <pc:sldMk cId="721338340" sldId="947"/>
            <ac:spMk id="2" creationId="{1369BADD-C2AB-1CC9-040A-66AB37B3760D}"/>
          </ac:spMkLst>
        </pc:spChg>
        <pc:spChg chg="mod modVis">
          <ac:chgData name="Alison Besselaar" userId="S::alison.besselaar@unimelb.edu.au::c677e420-6e27-4b1f-a719-69cc03bdf3fb" providerId="AD" clId="Web-{C8CF8D68-FB9B-E01A-ADBD-EBB53BECE000}" dt="2022-12-31T04:24:32.787" v="180"/>
          <ac:spMkLst>
            <pc:docMk/>
            <pc:sldMk cId="721338340" sldId="947"/>
            <ac:spMk id="3" creationId="{7197D165-CD9F-35EE-D7A5-40BE4B3003D2}"/>
          </ac:spMkLst>
        </pc:spChg>
        <pc:spChg chg="mod ord">
          <ac:chgData name="Alison Besselaar" userId="S::alison.besselaar@unimelb.edu.au::c677e420-6e27-4b1f-a719-69cc03bdf3fb" providerId="AD" clId="Web-{C8CF8D68-FB9B-E01A-ADBD-EBB53BECE000}" dt="2022-12-31T04:24:32.787" v="180"/>
          <ac:spMkLst>
            <pc:docMk/>
            <pc:sldMk cId="721338340" sldId="947"/>
            <ac:spMk id="4" creationId="{71BFD8F6-02D1-5A07-C57E-F23EA55EAE69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20:39.523" v="178"/>
          <ac:spMkLst>
            <pc:docMk/>
            <pc:sldMk cId="721338340" sldId="947"/>
            <ac:spMk id="6" creationId="{32930476-F701-D70E-D40D-E3E0EDC288A4}"/>
          </ac:spMkLst>
        </pc:spChg>
        <pc:picChg chg="del">
          <ac:chgData name="Alison Besselaar" userId="S::alison.besselaar@unimelb.edu.au::c677e420-6e27-4b1f-a719-69cc03bdf3fb" providerId="AD" clId="Web-{C8CF8D68-FB9B-E01A-ADBD-EBB53BECE000}" dt="2022-12-31T04:20:39.523" v="178"/>
          <ac:picMkLst>
            <pc:docMk/>
            <pc:sldMk cId="721338340" sldId="947"/>
            <ac:picMk id="5" creationId="{223475E6-75C4-8BD4-A64F-0553112BFD66}"/>
          </ac:picMkLst>
        </pc:picChg>
        <pc:picChg chg="add mod ord">
          <ac:chgData name="Alison Besselaar" userId="S::alison.besselaar@unimelb.edu.au::c677e420-6e27-4b1f-a719-69cc03bdf3fb" providerId="AD" clId="Web-{C8CF8D68-FB9B-E01A-ADBD-EBB53BECE000}" dt="2022-12-31T04:24:32.787" v="180"/>
          <ac:picMkLst>
            <pc:docMk/>
            <pc:sldMk cId="721338340" sldId="947"/>
            <ac:picMk id="7" creationId="{0508A83F-15EF-C019-D83D-3B7E64709D51}"/>
          </ac:picMkLst>
        </pc:picChg>
      </pc:sldChg>
      <pc:sldChg chg="addSp modSp new">
        <pc:chgData name="Alison Besselaar" userId="S::alison.besselaar@unimelb.edu.au::c677e420-6e27-4b1f-a719-69cc03bdf3fb" providerId="AD" clId="Web-{C8CF8D68-FB9B-E01A-ADBD-EBB53BECE000}" dt="2022-12-31T04:14:24.601" v="120" actId="1076"/>
        <pc:sldMkLst>
          <pc:docMk/>
          <pc:sldMk cId="3158411005" sldId="949"/>
        </pc:sldMkLst>
        <pc:spChg chg="mod">
          <ac:chgData name="Alison Besselaar" userId="S::alison.besselaar@unimelb.edu.au::c677e420-6e27-4b1f-a719-69cc03bdf3fb" providerId="AD" clId="Web-{C8CF8D68-FB9B-E01A-ADBD-EBB53BECE000}" dt="2022-12-31T04:14:04.710" v="110" actId="20577"/>
          <ac:spMkLst>
            <pc:docMk/>
            <pc:sldMk cId="3158411005" sldId="949"/>
            <ac:spMk id="2" creationId="{F003FAAC-66E2-CC29-5AA0-C7B464FC6FE8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13:37.787" v="105" actId="20577"/>
          <ac:spMkLst>
            <pc:docMk/>
            <pc:sldMk cId="3158411005" sldId="949"/>
            <ac:spMk id="4" creationId="{1C38B3EA-EEB7-2E4D-58B2-55C1D3EB661E}"/>
          </ac:spMkLst>
        </pc:spChg>
        <pc:picChg chg="add mod">
          <ac:chgData name="Alison Besselaar" userId="S::alison.besselaar@unimelb.edu.au::c677e420-6e27-4b1f-a719-69cc03bdf3fb" providerId="AD" clId="Web-{C8CF8D68-FB9B-E01A-ADBD-EBB53BECE000}" dt="2022-12-31T04:14:18.272" v="117" actId="1076"/>
          <ac:picMkLst>
            <pc:docMk/>
            <pc:sldMk cId="3158411005" sldId="949"/>
            <ac:picMk id="6" creationId="{807D405C-325F-C6A9-69F4-EA3A5FBE59D6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14:19.788" v="118" actId="1076"/>
          <ac:picMkLst>
            <pc:docMk/>
            <pc:sldMk cId="3158411005" sldId="949"/>
            <ac:picMk id="8" creationId="{93DD5C94-D473-C6D2-4408-1BB18BE35A1A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14:21.851" v="119" actId="1076"/>
          <ac:picMkLst>
            <pc:docMk/>
            <pc:sldMk cId="3158411005" sldId="949"/>
            <ac:picMk id="10" creationId="{985FC969-52A6-1A2A-29B8-F95F2094B681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14:24.601" v="120" actId="1076"/>
          <ac:picMkLst>
            <pc:docMk/>
            <pc:sldMk cId="3158411005" sldId="949"/>
            <ac:picMk id="12" creationId="{C38F8187-8176-4262-FBFD-EBE0E7E39A33}"/>
          </ac:picMkLst>
        </pc:picChg>
        <pc:picChg chg="add mod">
          <ac:chgData name="Alison Besselaar" userId="S::alison.besselaar@unimelb.edu.au::c677e420-6e27-4b1f-a719-69cc03bdf3fb" providerId="AD" clId="Web-{C8CF8D68-FB9B-E01A-ADBD-EBB53BECE000}" dt="2022-12-31T04:14:11.319" v="113" actId="1076"/>
          <ac:picMkLst>
            <pc:docMk/>
            <pc:sldMk cId="3158411005" sldId="949"/>
            <ac:picMk id="14" creationId="{9EFE4C96-AB36-A07B-99A7-E95997D62A48}"/>
          </ac:picMkLst>
        </pc:picChg>
      </pc:sldChg>
      <pc:sldChg chg="addSp delSp modSp new mod modClrScheme chgLayout">
        <pc:chgData name="Alison Besselaar" userId="S::alison.besselaar@unimelb.edu.au::c677e420-6e27-4b1f-a719-69cc03bdf3fb" providerId="AD" clId="Web-{C8CF8D68-FB9B-E01A-ADBD-EBB53BECE000}" dt="2022-12-31T04:16:43.778" v="135" actId="20577"/>
        <pc:sldMkLst>
          <pc:docMk/>
          <pc:sldMk cId="13157148" sldId="950"/>
        </pc:sldMkLst>
        <pc:spChg chg="del">
          <ac:chgData name="Alison Besselaar" userId="S::alison.besselaar@unimelb.edu.au::c677e420-6e27-4b1f-a719-69cc03bdf3fb" providerId="AD" clId="Web-{C8CF8D68-FB9B-E01A-ADBD-EBB53BECE000}" dt="2022-12-31T04:16:29.793" v="128"/>
          <ac:spMkLst>
            <pc:docMk/>
            <pc:sldMk cId="13157148" sldId="950"/>
            <ac:spMk id="2" creationId="{F9089265-0EB9-DE77-5BD9-DC725BE4E79D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16:29.793" v="128"/>
          <ac:spMkLst>
            <pc:docMk/>
            <pc:sldMk cId="13157148" sldId="950"/>
            <ac:spMk id="3" creationId="{0C1C15E9-E2A8-3926-AF04-871398C21FE0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16:29.793" v="128"/>
          <ac:spMkLst>
            <pc:docMk/>
            <pc:sldMk cId="13157148" sldId="950"/>
            <ac:spMk id="4" creationId="{51A8BBB8-C501-A2A1-1ECF-390540F0C07C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16:29.793" v="128"/>
          <ac:spMkLst>
            <pc:docMk/>
            <pc:sldMk cId="13157148" sldId="950"/>
            <ac:spMk id="5" creationId="{56C8E2A3-7478-E945-B4E2-5D690A9F5904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16:29.793" v="128"/>
          <ac:spMkLst>
            <pc:docMk/>
            <pc:sldMk cId="13157148" sldId="950"/>
            <ac:spMk id="12" creationId="{9EEF5974-C79B-0BEB-7510-1FFF59F24AF6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16:43.778" v="135" actId="20577"/>
          <ac:spMkLst>
            <pc:docMk/>
            <pc:sldMk cId="13157148" sldId="950"/>
            <ac:spMk id="14" creationId="{2D0C5A43-867D-D259-E4F3-6E01E5E0F0E4}"/>
          </ac:spMkLst>
        </pc:spChg>
        <pc:picChg chg="add mod">
          <ac:chgData name="Alison Besselaar" userId="S::alison.besselaar@unimelb.edu.au::c677e420-6e27-4b1f-a719-69cc03bdf3fb" providerId="AD" clId="Web-{C8CF8D68-FB9B-E01A-ADBD-EBB53BECE000}" dt="2022-12-31T04:16:29.793" v="128"/>
          <ac:picMkLst>
            <pc:docMk/>
            <pc:sldMk cId="13157148" sldId="950"/>
            <ac:picMk id="7" creationId="{8CAA60A8-1EBA-AACF-0C57-82804F4369C2}"/>
          </ac:picMkLst>
        </pc:picChg>
      </pc:sldChg>
      <pc:sldChg chg="addSp delSp modSp new mod ord modClrScheme chgLayout">
        <pc:chgData name="Alison Besselaar" userId="S::alison.besselaar@unimelb.edu.au::c677e420-6e27-4b1f-a719-69cc03bdf3fb" providerId="AD" clId="Web-{C8CF8D68-FB9B-E01A-ADBD-EBB53BECE000}" dt="2022-12-31T05:07:30.369" v="1012" actId="1076"/>
        <pc:sldMkLst>
          <pc:docMk/>
          <pc:sldMk cId="1584195351" sldId="951"/>
        </pc:sldMkLst>
        <pc:spChg chg="del">
          <ac:chgData name="Alison Besselaar" userId="S::alison.besselaar@unimelb.edu.au::c677e420-6e27-4b1f-a719-69cc03bdf3fb" providerId="AD" clId="Web-{C8CF8D68-FB9B-E01A-ADBD-EBB53BECE000}" dt="2022-12-31T04:34:47.285" v="224"/>
          <ac:spMkLst>
            <pc:docMk/>
            <pc:sldMk cId="1584195351" sldId="951"/>
            <ac:spMk id="2" creationId="{1CC7344B-FA4E-B28B-D3E7-823DD4A10E0F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34:47.285" v="224"/>
          <ac:spMkLst>
            <pc:docMk/>
            <pc:sldMk cId="1584195351" sldId="951"/>
            <ac:spMk id="3" creationId="{6510C6AF-2AEC-2BAA-3A68-5FD36A5AA5C3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4:34:47.285" v="224"/>
          <ac:spMkLst>
            <pc:docMk/>
            <pc:sldMk cId="1584195351" sldId="951"/>
            <ac:spMk id="4" creationId="{AD5C94BF-5F4F-B41E-468C-3C9BB83773C7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5:06:52.587" v="1008"/>
          <ac:spMkLst>
            <pc:docMk/>
            <pc:sldMk cId="1584195351" sldId="951"/>
            <ac:spMk id="9" creationId="{C9274505-D51A-9F09-F127-09A98A6437AC}"/>
          </ac:spMkLst>
        </pc:spChg>
        <pc:spChg chg="add del mod">
          <ac:chgData name="Alison Besselaar" userId="S::alison.besselaar@unimelb.edu.au::c677e420-6e27-4b1f-a719-69cc03bdf3fb" providerId="AD" clId="Web-{C8CF8D68-FB9B-E01A-ADBD-EBB53BECE000}" dt="2022-12-31T05:06:52.587" v="1008"/>
          <ac:spMkLst>
            <pc:docMk/>
            <pc:sldMk cId="1584195351" sldId="951"/>
            <ac:spMk id="11" creationId="{852B0ACB-4DE7-6956-5BC5-2EBE72D8DFFD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5:06:52.587" v="1008"/>
          <ac:spMkLst>
            <pc:docMk/>
            <pc:sldMk cId="1584195351" sldId="951"/>
            <ac:spMk id="13" creationId="{615EA282-557D-CC62-6CC1-C05EF7FF4F53}"/>
          </ac:spMkLst>
        </pc:spChg>
        <pc:graphicFrameChg chg="add mod modGraphic">
          <ac:chgData name="Alison Besselaar" userId="S::alison.besselaar@unimelb.edu.au::c677e420-6e27-4b1f-a719-69cc03bdf3fb" providerId="AD" clId="Web-{C8CF8D68-FB9B-E01A-ADBD-EBB53BECE000}" dt="2022-12-31T05:07:30.369" v="1012" actId="1076"/>
          <ac:graphicFrameMkLst>
            <pc:docMk/>
            <pc:sldMk cId="1584195351" sldId="951"/>
            <ac:graphicFrameMk id="15" creationId="{9CEA5D0B-BCB8-4D23-FE65-9DA1CC261C27}"/>
          </ac:graphicFrameMkLst>
        </pc:graphicFrameChg>
      </pc:sldChg>
      <pc:sldChg chg="addSp delSp modSp new">
        <pc:chgData name="Alison Besselaar" userId="S::alison.besselaar@unimelb.edu.au::c677e420-6e27-4b1f-a719-69cc03bdf3fb" providerId="AD" clId="Web-{C8CF8D68-FB9B-E01A-ADBD-EBB53BECE000}" dt="2022-12-31T05:53:31.180" v="1038" actId="20577"/>
        <pc:sldMkLst>
          <pc:docMk/>
          <pc:sldMk cId="636861200" sldId="952"/>
        </pc:sldMkLst>
        <pc:spChg chg="del">
          <ac:chgData name="Alison Besselaar" userId="S::alison.besselaar@unimelb.edu.au::c677e420-6e27-4b1f-a719-69cc03bdf3fb" providerId="AD" clId="Web-{C8CF8D68-FB9B-E01A-ADBD-EBB53BECE000}" dt="2022-12-31T04:45:00.646" v="236"/>
          <ac:spMkLst>
            <pc:docMk/>
            <pc:sldMk cId="636861200" sldId="952"/>
            <ac:spMk id="2" creationId="{83A60ACB-E263-DF05-A5F6-9E107BC35CA2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4:46:03.007" v="253" actId="20577"/>
          <ac:spMkLst>
            <pc:docMk/>
            <pc:sldMk cId="636861200" sldId="952"/>
            <ac:spMk id="4" creationId="{A5AA1441-A8B7-7DFE-3128-E6F694FBDBC8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50:24.788" v="309" actId="14100"/>
          <ac:spMkLst>
            <pc:docMk/>
            <pc:sldMk cId="636861200" sldId="952"/>
            <ac:spMk id="7" creationId="{D194023E-7311-0260-F89A-2B944FC87E39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51:55.306" v="324" actId="20577"/>
          <ac:spMkLst>
            <pc:docMk/>
            <pc:sldMk cId="636861200" sldId="952"/>
            <ac:spMk id="8" creationId="{49254E3B-C15E-7710-B99E-8D9675CC1A07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4:48:44.953" v="289" actId="14100"/>
          <ac:spMkLst>
            <pc:docMk/>
            <pc:sldMk cId="636861200" sldId="952"/>
            <ac:spMk id="9" creationId="{9A739845-454C-77C6-AB9E-2960109629C4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5:53:31.180" v="1038" actId="20577"/>
          <ac:spMkLst>
            <pc:docMk/>
            <pc:sldMk cId="636861200" sldId="952"/>
            <ac:spMk id="10" creationId="{C8DDD8BF-8B5A-B8BE-1212-2465C3132BD9}"/>
          </ac:spMkLst>
        </pc:spChg>
        <pc:graphicFrameChg chg="add del mod ord modGraphic">
          <ac:chgData name="Alison Besselaar" userId="S::alison.besselaar@unimelb.edu.au::c677e420-6e27-4b1f-a719-69cc03bdf3fb" providerId="AD" clId="Web-{C8CF8D68-FB9B-E01A-ADBD-EBB53BECE000}" dt="2022-12-31T04:45:04.475" v="237"/>
          <ac:graphicFrameMkLst>
            <pc:docMk/>
            <pc:sldMk cId="636861200" sldId="952"/>
            <ac:graphicFrameMk id="5" creationId="{6CF164A0-111D-CF32-7FE3-8310FCE42710}"/>
          </ac:graphicFrameMkLst>
        </pc:graphicFrameChg>
      </pc:sldChg>
      <pc:sldChg chg="addSp delSp modSp new ord">
        <pc:chgData name="Alison Besselaar" userId="S::alison.besselaar@unimelb.edu.au::c677e420-6e27-4b1f-a719-69cc03bdf3fb" providerId="AD" clId="Web-{C8CF8D68-FB9B-E01A-ADBD-EBB53BECE000}" dt="2022-12-31T05:56:22.887" v="1074" actId="20577"/>
        <pc:sldMkLst>
          <pc:docMk/>
          <pc:sldMk cId="3093930802" sldId="953"/>
        </pc:sldMkLst>
        <pc:spChg chg="del">
          <ac:chgData name="Alison Besselaar" userId="S::alison.besselaar@unimelb.edu.au::c677e420-6e27-4b1f-a719-69cc03bdf3fb" providerId="AD" clId="Web-{C8CF8D68-FB9B-E01A-ADBD-EBB53BECE000}" dt="2022-12-31T05:54:20.072" v="1040"/>
          <ac:spMkLst>
            <pc:docMk/>
            <pc:sldMk cId="3093930802" sldId="953"/>
            <ac:spMk id="2" creationId="{82E9390D-48B1-3075-B6D1-C3CA4D087934}"/>
          </ac:spMkLst>
        </pc:spChg>
        <pc:spChg chg="mod">
          <ac:chgData name="Alison Besselaar" userId="S::alison.besselaar@unimelb.edu.au::c677e420-6e27-4b1f-a719-69cc03bdf3fb" providerId="AD" clId="Web-{C8CF8D68-FB9B-E01A-ADBD-EBB53BECE000}" dt="2022-12-31T05:54:25.462" v="1041"/>
          <ac:spMkLst>
            <pc:docMk/>
            <pc:sldMk cId="3093930802" sldId="953"/>
            <ac:spMk id="3" creationId="{103BA470-A76E-27A2-4750-AB14D29C62AD}"/>
          </ac:spMkLst>
        </pc:spChg>
        <pc:spChg chg="del">
          <ac:chgData name="Alison Besselaar" userId="S::alison.besselaar@unimelb.edu.au::c677e420-6e27-4b1f-a719-69cc03bdf3fb" providerId="AD" clId="Web-{C8CF8D68-FB9B-E01A-ADBD-EBB53BECE000}" dt="2022-12-31T05:54:25.462" v="1041"/>
          <ac:spMkLst>
            <pc:docMk/>
            <pc:sldMk cId="3093930802" sldId="953"/>
            <ac:spMk id="4" creationId="{5C3578C2-DC4D-8EEE-BFAF-0B430A09AF7E}"/>
          </ac:spMkLst>
        </pc:spChg>
        <pc:spChg chg="add mod">
          <ac:chgData name="Alison Besselaar" userId="S::alison.besselaar@unimelb.edu.au::c677e420-6e27-4b1f-a719-69cc03bdf3fb" providerId="AD" clId="Web-{C8CF8D68-FB9B-E01A-ADBD-EBB53BECE000}" dt="2022-12-31T05:56:22.887" v="1074" actId="20577"/>
          <ac:spMkLst>
            <pc:docMk/>
            <pc:sldMk cId="3093930802" sldId="953"/>
            <ac:spMk id="10" creationId="{99CE9995-3A5B-1BAD-1EF1-2E7B6B30F2D3}"/>
          </ac:spMkLst>
        </pc:spChg>
        <pc:picChg chg="add mod ord">
          <ac:chgData name="Alison Besselaar" userId="S::alison.besselaar@unimelb.edu.au::c677e420-6e27-4b1f-a719-69cc03bdf3fb" providerId="AD" clId="Web-{C8CF8D68-FB9B-E01A-ADBD-EBB53BECE000}" dt="2022-12-31T05:54:25.462" v="1041"/>
          <ac:picMkLst>
            <pc:docMk/>
            <pc:sldMk cId="3093930802" sldId="953"/>
            <ac:picMk id="5" creationId="{CC0A7CFD-5C20-1393-64BA-805B7268AC13}"/>
          </ac:picMkLst>
        </pc:picChg>
      </pc:sldChg>
      <pc:sldChg chg="addSp delSp modSp new del">
        <pc:chgData name="Alison Besselaar" userId="S::alison.besselaar@unimelb.edu.au::c677e420-6e27-4b1f-a719-69cc03bdf3fb" providerId="AD" clId="Web-{C8CF8D68-FB9B-E01A-ADBD-EBB53BECE000}" dt="2022-12-31T05:03:18.153" v="849"/>
        <pc:sldMkLst>
          <pc:docMk/>
          <pc:sldMk cId="3491482740" sldId="953"/>
        </pc:sldMkLst>
        <pc:spChg chg="add del mod">
          <ac:chgData name="Alison Besselaar" userId="S::alison.besselaar@unimelb.edu.au::c677e420-6e27-4b1f-a719-69cc03bdf3fb" providerId="AD" clId="Web-{C8CF8D68-FB9B-E01A-ADBD-EBB53BECE000}" dt="2022-12-31T05:03:16.293" v="848"/>
          <ac:spMkLst>
            <pc:docMk/>
            <pc:sldMk cId="3491482740" sldId="953"/>
            <ac:spMk id="5" creationId="{4C8E06AC-785E-154A-8C4D-F866094FD18F}"/>
          </ac:spMkLst>
        </pc:spChg>
      </pc:sldChg>
    </pc:docChg>
  </pc:docChgLst>
  <pc:docChgLst>
    <pc:chgData name="Alison Besselaar" userId="S::alison.besselaar@unimelb.edu.au::c677e420-6e27-4b1f-a719-69cc03bdf3fb" providerId="AD" clId="Web-{9A85D602-574A-89FF-C717-71CB4B859F7F}"/>
    <pc:docChg chg="modSld">
      <pc:chgData name="Alison Besselaar" userId="S::alison.besselaar@unimelb.edu.au::c677e420-6e27-4b1f-a719-69cc03bdf3fb" providerId="AD" clId="Web-{9A85D602-574A-89FF-C717-71CB4B859F7F}" dt="2023-01-01T01:45:10.832" v="7" actId="20577"/>
      <pc:docMkLst>
        <pc:docMk/>
      </pc:docMkLst>
      <pc:sldChg chg="modSp">
        <pc:chgData name="Alison Besselaar" userId="S::alison.besselaar@unimelb.edu.au::c677e420-6e27-4b1f-a719-69cc03bdf3fb" providerId="AD" clId="Web-{9A85D602-574A-89FF-C717-71CB4B859F7F}" dt="2023-01-01T01:45:10.832" v="7" actId="20577"/>
        <pc:sldMkLst>
          <pc:docMk/>
          <pc:sldMk cId="636861200" sldId="952"/>
        </pc:sldMkLst>
        <pc:spChg chg="mod">
          <ac:chgData name="Alison Besselaar" userId="S::alison.besselaar@unimelb.edu.au::c677e420-6e27-4b1f-a719-69cc03bdf3fb" providerId="AD" clId="Web-{9A85D602-574A-89FF-C717-71CB4B859F7F}" dt="2023-01-01T01:45:10.832" v="7" actId="20577"/>
          <ac:spMkLst>
            <pc:docMk/>
            <pc:sldMk cId="636861200" sldId="952"/>
            <ac:spMk id="8" creationId="{49254E3B-C15E-7710-B99E-8D9675CC1A07}"/>
          </ac:spMkLst>
        </pc:spChg>
      </pc:sldChg>
    </pc:docChg>
  </pc:docChgLst>
  <pc:docChgLst>
    <pc:chgData name="Alison Besselaar" userId="S::alison.besselaar@unimelb.edu.au::c677e420-6e27-4b1f-a719-69cc03bdf3fb" providerId="AD" clId="Web-{41549266-EA70-935D-D3BD-6B82CEF39608}"/>
    <pc:docChg chg="addSld delSld modSld sldOrd">
      <pc:chgData name="Alison Besselaar" userId="S::alison.besselaar@unimelb.edu.au::c677e420-6e27-4b1f-a719-69cc03bdf3fb" providerId="AD" clId="Web-{41549266-EA70-935D-D3BD-6B82CEF39608}" dt="2022-12-14T02:36:31.295" v="580"/>
      <pc:docMkLst>
        <pc:docMk/>
      </pc:docMkLst>
      <pc:sldChg chg="del">
        <pc:chgData name="Alison Besselaar" userId="S::alison.besselaar@unimelb.edu.au::c677e420-6e27-4b1f-a719-69cc03bdf3fb" providerId="AD" clId="Web-{41549266-EA70-935D-D3BD-6B82CEF39608}" dt="2022-12-14T01:39:45.648" v="196"/>
        <pc:sldMkLst>
          <pc:docMk/>
          <pc:sldMk cId="1729700248" sldId="809"/>
        </pc:sldMkLst>
      </pc:sldChg>
      <pc:sldChg chg="del">
        <pc:chgData name="Alison Besselaar" userId="S::alison.besselaar@unimelb.edu.au::c677e420-6e27-4b1f-a719-69cc03bdf3fb" providerId="AD" clId="Web-{41549266-EA70-935D-D3BD-6B82CEF39608}" dt="2022-12-14T01:53:20.758" v="314"/>
        <pc:sldMkLst>
          <pc:docMk/>
          <pc:sldMk cId="408581636" sldId="878"/>
        </pc:sldMkLst>
      </pc:sldChg>
      <pc:sldChg chg="addSp delSp modSp">
        <pc:chgData name="Alison Besselaar" userId="S::alison.besselaar@unimelb.edu.au::c677e420-6e27-4b1f-a719-69cc03bdf3fb" providerId="AD" clId="Web-{41549266-EA70-935D-D3BD-6B82CEF39608}" dt="2022-12-14T01:24:48.662" v="60" actId="1076"/>
        <pc:sldMkLst>
          <pc:docMk/>
          <pc:sldMk cId="2301914992" sldId="902"/>
        </pc:sldMkLst>
        <pc:spChg chg="mod">
          <ac:chgData name="Alison Besselaar" userId="S::alison.besselaar@unimelb.edu.au::c677e420-6e27-4b1f-a719-69cc03bdf3fb" providerId="AD" clId="Web-{41549266-EA70-935D-D3BD-6B82CEF39608}" dt="2022-12-14T01:09:29.190" v="0" actId="20577"/>
          <ac:spMkLst>
            <pc:docMk/>
            <pc:sldMk cId="2301914992" sldId="902"/>
            <ac:spMk id="2" creationId="{707A7EDF-E632-4FF6-B79E-03F55C59650C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24:48.662" v="60" actId="1076"/>
          <ac:spMkLst>
            <pc:docMk/>
            <pc:sldMk cId="2301914992" sldId="902"/>
            <ac:spMk id="5" creationId="{34B098A7-A9FE-3BDF-7F77-B320E5ED4685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09:34.299" v="1" actId="20577"/>
          <ac:spMkLst>
            <pc:docMk/>
            <pc:sldMk cId="2301914992" sldId="902"/>
            <ac:spMk id="6" creationId="{2648AC14-A451-4D24-8095-A8A8C86B2E3D}"/>
          </ac:spMkLst>
        </pc:spChg>
        <pc:picChg chg="del">
          <ac:chgData name="Alison Besselaar" userId="S::alison.besselaar@unimelb.edu.au::c677e420-6e27-4b1f-a719-69cc03bdf3fb" providerId="AD" clId="Web-{41549266-EA70-935D-D3BD-6B82CEF39608}" dt="2022-12-14T01:09:43.050" v="3"/>
          <ac:picMkLst>
            <pc:docMk/>
            <pc:sldMk cId="2301914992" sldId="902"/>
            <ac:picMk id="3" creationId="{91D20DE4-0D61-9086-37E7-3E26B45A28C4}"/>
          </ac:picMkLst>
        </pc:picChg>
        <pc:picChg chg="add mod">
          <ac:chgData name="Alison Besselaar" userId="S::alison.besselaar@unimelb.edu.au::c677e420-6e27-4b1f-a719-69cc03bdf3fb" providerId="AD" clId="Web-{41549266-EA70-935D-D3BD-6B82CEF39608}" dt="2022-12-14T01:24:40.443" v="59" actId="1076"/>
          <ac:picMkLst>
            <pc:docMk/>
            <pc:sldMk cId="2301914992" sldId="902"/>
            <ac:picMk id="4" creationId="{8AFEB4B8-BF28-89C0-0279-EA02402A3514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09:40.690" v="2"/>
          <ac:picMkLst>
            <pc:docMk/>
            <pc:sldMk cId="2301914992" sldId="902"/>
            <ac:picMk id="7" creationId="{37B6B140-0396-407B-8D88-E059C15B0CE1}"/>
          </ac:picMkLst>
        </pc:picChg>
      </pc:sldChg>
      <pc:sldChg chg="addSp delSp modSp mod ord modClrScheme chgLayout">
        <pc:chgData name="Alison Besselaar" userId="S::alison.besselaar@unimelb.edu.au::c677e420-6e27-4b1f-a719-69cc03bdf3fb" providerId="AD" clId="Web-{41549266-EA70-935D-D3BD-6B82CEF39608}" dt="2022-12-14T01:43:01.230" v="211" actId="1076"/>
        <pc:sldMkLst>
          <pc:docMk/>
          <pc:sldMk cId="3332404334" sldId="928"/>
        </pc:sldMkLst>
        <pc:spChg chg="mod ord modVis">
          <ac:chgData name="Alison Besselaar" userId="S::alison.besselaar@unimelb.edu.au::c677e420-6e27-4b1f-a719-69cc03bdf3fb" providerId="AD" clId="Web-{41549266-EA70-935D-D3BD-6B82CEF39608}" dt="2022-12-14T01:41:52.057" v="204"/>
          <ac:spMkLst>
            <pc:docMk/>
            <pc:sldMk cId="3332404334" sldId="928"/>
            <ac:spMk id="3" creationId="{ADE9BDF6-842F-E52F-3E34-C542837E2D26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41:52.057" v="204"/>
          <ac:spMkLst>
            <pc:docMk/>
            <pc:sldMk cId="3332404334" sldId="928"/>
            <ac:spMk id="4" creationId="{A9C3C49F-959A-EE8F-7A59-18A49F1ED07A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41:52.057" v="204"/>
          <ac:spMkLst>
            <pc:docMk/>
            <pc:sldMk cId="3332404334" sldId="928"/>
            <ac:spMk id="5" creationId="{15DE02C6-CD5E-B118-70B3-1B2327A2F824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43:01.230" v="211" actId="1076"/>
          <ac:spMkLst>
            <pc:docMk/>
            <pc:sldMk cId="3332404334" sldId="928"/>
            <ac:spMk id="13" creationId="{7A5AEA6C-9CFC-17FF-FD58-611D7C79D0B3}"/>
          </ac:spMkLst>
        </pc:spChg>
        <pc:spChg chg="del">
          <ac:chgData name="Alison Besselaar" userId="S::alison.besselaar@unimelb.edu.au::c677e420-6e27-4b1f-a719-69cc03bdf3fb" providerId="AD" clId="Web-{41549266-EA70-935D-D3BD-6B82CEF39608}" dt="2022-12-14T01:41:52.057" v="204"/>
          <ac:spMkLst>
            <pc:docMk/>
            <pc:sldMk cId="3332404334" sldId="928"/>
            <ac:spMk id="16" creationId="{01DD99EB-9644-5E06-37D6-5D40C912129C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41:52.057" v="204"/>
          <ac:spMkLst>
            <pc:docMk/>
            <pc:sldMk cId="3332404334" sldId="928"/>
            <ac:spMk id="21" creationId="{A9CC52CD-60A8-AB94-6BE7-54565058B273}"/>
          </ac:spMkLst>
        </pc:spChg>
        <pc:graphicFrameChg chg="del">
          <ac:chgData name="Alison Besselaar" userId="S::alison.besselaar@unimelb.edu.au::c677e420-6e27-4b1f-a719-69cc03bdf3fb" providerId="AD" clId="Web-{41549266-EA70-935D-D3BD-6B82CEF39608}" dt="2022-12-14T01:41:21.197" v="202"/>
          <ac:graphicFrameMkLst>
            <pc:docMk/>
            <pc:sldMk cId="3332404334" sldId="928"/>
            <ac:graphicFrameMk id="12" creationId="{6FC599F2-7716-BA6C-3A22-5C5122A14DD3}"/>
          </ac:graphicFrameMkLst>
        </pc:graphicFrameChg>
        <pc:picChg chg="add mod ord">
          <ac:chgData name="Alison Besselaar" userId="S::alison.besselaar@unimelb.edu.au::c677e420-6e27-4b1f-a719-69cc03bdf3fb" providerId="AD" clId="Web-{41549266-EA70-935D-D3BD-6B82CEF39608}" dt="2022-12-14T01:41:52.057" v="204"/>
          <ac:picMkLst>
            <pc:docMk/>
            <pc:sldMk cId="3332404334" sldId="928"/>
            <ac:picMk id="2" creationId="{83B84B80-F344-17DE-8FAC-7AE866792511}"/>
          </ac:picMkLst>
        </pc:picChg>
      </pc:sldChg>
      <pc:sldChg chg="addSp delSp modSp mod ord modClrScheme chgLayout">
        <pc:chgData name="Alison Besselaar" userId="S::alison.besselaar@unimelb.edu.au::c677e420-6e27-4b1f-a719-69cc03bdf3fb" providerId="AD" clId="Web-{41549266-EA70-935D-D3BD-6B82CEF39608}" dt="2022-12-14T01:46:20.844" v="242"/>
        <pc:sldMkLst>
          <pc:docMk/>
          <pc:sldMk cId="1997201718" sldId="931"/>
        </pc:sldMkLst>
        <pc:spChg chg="mod">
          <ac:chgData name="Alison Besselaar" userId="S::alison.besselaar@unimelb.edu.au::c677e420-6e27-4b1f-a719-69cc03bdf3fb" providerId="AD" clId="Web-{41549266-EA70-935D-D3BD-6B82CEF39608}" dt="2022-12-14T01:45:23.702" v="238"/>
          <ac:spMkLst>
            <pc:docMk/>
            <pc:sldMk cId="1997201718" sldId="931"/>
            <ac:spMk id="3" creationId="{ADE9BDF6-842F-E52F-3E34-C542837E2D26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45:23.702" v="238"/>
          <ac:spMkLst>
            <pc:docMk/>
            <pc:sldMk cId="1997201718" sldId="931"/>
            <ac:spMk id="4" creationId="{9374B064-0B4B-22E0-C5CB-4ACAFD5A4E99}"/>
          </ac:spMkLst>
        </pc:spChg>
        <pc:spChg chg="del mod">
          <ac:chgData name="Alison Besselaar" userId="S::alison.besselaar@unimelb.edu.au::c677e420-6e27-4b1f-a719-69cc03bdf3fb" providerId="AD" clId="Web-{41549266-EA70-935D-D3BD-6B82CEF39608}" dt="2022-12-14T01:45:23.702" v="238"/>
          <ac:spMkLst>
            <pc:docMk/>
            <pc:sldMk cId="1997201718" sldId="931"/>
            <ac:spMk id="5" creationId="{15DE02C6-CD5E-B118-70B3-1B2327A2F824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46:03.046" v="241"/>
          <ac:spMkLst>
            <pc:docMk/>
            <pc:sldMk cId="1997201718" sldId="931"/>
            <ac:spMk id="13" creationId="{7A5AEA6C-9CFC-17FF-FD58-611D7C79D0B3}"/>
          </ac:spMkLst>
        </pc:spChg>
        <pc:picChg chg="add mod ord">
          <ac:chgData name="Alison Besselaar" userId="S::alison.besselaar@unimelb.edu.au::c677e420-6e27-4b1f-a719-69cc03bdf3fb" providerId="AD" clId="Web-{41549266-EA70-935D-D3BD-6B82CEF39608}" dt="2022-12-14T01:45:23.702" v="238"/>
          <ac:picMkLst>
            <pc:docMk/>
            <pc:sldMk cId="1997201718" sldId="931"/>
            <ac:picMk id="2" creationId="{6EA027C5-2014-BA02-5C12-2F1130CD3BFE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44:32.138" v="219"/>
          <ac:picMkLst>
            <pc:docMk/>
            <pc:sldMk cId="1997201718" sldId="931"/>
            <ac:picMk id="3076" creationId="{6649E498-8EA5-EC7F-1893-76BE83756291}"/>
          </ac:picMkLst>
        </pc:picChg>
      </pc:sldChg>
      <pc:sldChg chg="addSp delSp modSp ord">
        <pc:chgData name="Alison Besselaar" userId="S::alison.besselaar@unimelb.edu.au::c677e420-6e27-4b1f-a719-69cc03bdf3fb" providerId="AD" clId="Web-{41549266-EA70-935D-D3BD-6B82CEF39608}" dt="2022-12-14T01:50:02.551" v="289"/>
        <pc:sldMkLst>
          <pc:docMk/>
          <pc:sldMk cId="3961400549" sldId="932"/>
        </pc:sldMkLst>
        <pc:spChg chg="add mod">
          <ac:chgData name="Alison Besselaar" userId="S::alison.besselaar@unimelb.edu.au::c677e420-6e27-4b1f-a719-69cc03bdf3fb" providerId="AD" clId="Web-{41549266-EA70-935D-D3BD-6B82CEF39608}" dt="2022-12-14T01:47:58.314" v="246"/>
          <ac:spMkLst>
            <pc:docMk/>
            <pc:sldMk cId="3961400549" sldId="932"/>
            <ac:spMk id="4" creationId="{3B1C49D2-6623-E949-2928-A39EE6093545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49:54.520" v="288" actId="20577"/>
          <ac:spMkLst>
            <pc:docMk/>
            <pc:sldMk cId="3961400549" sldId="932"/>
            <ac:spMk id="5" creationId="{15DE02C6-CD5E-B118-70B3-1B2327A2F824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49:34.472" v="286" actId="20577"/>
          <ac:spMkLst>
            <pc:docMk/>
            <pc:sldMk cId="3961400549" sldId="932"/>
            <ac:spMk id="13" creationId="{7A5AEA6C-9CFC-17FF-FD58-611D7C79D0B3}"/>
          </ac:spMkLst>
        </pc:spChg>
        <pc:picChg chg="add mod">
          <ac:chgData name="Alison Besselaar" userId="S::alison.besselaar@unimelb.edu.au::c677e420-6e27-4b1f-a719-69cc03bdf3fb" providerId="AD" clId="Web-{41549266-EA70-935D-D3BD-6B82CEF39608}" dt="2022-12-14T01:49:49.863" v="287" actId="1076"/>
          <ac:picMkLst>
            <pc:docMk/>
            <pc:sldMk cId="3961400549" sldId="932"/>
            <ac:picMk id="2" creationId="{4F824A04-20E3-711D-42D4-E1E68DD98F92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48:10.674" v="248"/>
          <ac:picMkLst>
            <pc:docMk/>
            <pc:sldMk cId="3961400549" sldId="932"/>
            <ac:picMk id="4100" creationId="{121F3D12-3FF5-F955-37EA-AFDED8E810DB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48:07.580" v="247"/>
          <ac:picMkLst>
            <pc:docMk/>
            <pc:sldMk cId="3961400549" sldId="932"/>
            <ac:picMk id="4102" creationId="{A1CAABAB-4D77-5116-A3B4-22854D6D1B13}"/>
          </ac:picMkLst>
        </pc:picChg>
      </pc:sldChg>
      <pc:sldChg chg="addSp delSp modSp mod modClrScheme addAnim modAnim chgLayout">
        <pc:chgData name="Alison Besselaar" userId="S::alison.besselaar@unimelb.edu.au::c677e420-6e27-4b1f-a719-69cc03bdf3fb" providerId="AD" clId="Web-{41549266-EA70-935D-D3BD-6B82CEF39608}" dt="2022-12-14T01:59:52.500" v="365" actId="1076"/>
        <pc:sldMkLst>
          <pc:docMk/>
          <pc:sldMk cId="2947198491" sldId="934"/>
        </pc:sldMkLst>
        <pc:spChg chg="mod ord modVis">
          <ac:chgData name="Alison Besselaar" userId="S::alison.besselaar@unimelb.edu.au::c677e420-6e27-4b1f-a719-69cc03bdf3fb" providerId="AD" clId="Web-{41549266-EA70-935D-D3BD-6B82CEF39608}" dt="2022-12-14T01:57:10.497" v="349"/>
          <ac:spMkLst>
            <pc:docMk/>
            <pc:sldMk cId="2947198491" sldId="934"/>
            <ac:spMk id="3" creationId="{9AAF11A5-8558-40F5-9F2D-6F1D5FEFDC5B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59:52.500" v="365" actId="1076"/>
          <ac:spMkLst>
            <pc:docMk/>
            <pc:sldMk cId="2947198491" sldId="934"/>
            <ac:spMk id="4" creationId="{6A6D2D9F-C02B-4CAF-88CA-912B4DC57409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57:10.497" v="349"/>
          <ac:spMkLst>
            <pc:docMk/>
            <pc:sldMk cId="2947198491" sldId="934"/>
            <ac:spMk id="5" creationId="{BF6F5591-CE33-BE5A-1916-B6A9F7D81AA8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57:10.497" v="349"/>
          <ac:spMkLst>
            <pc:docMk/>
            <pc:sldMk cId="2947198491" sldId="934"/>
            <ac:spMk id="6" creationId="{C98E604B-819F-48B3-90AA-E39593453B87}"/>
          </ac:spMkLst>
        </pc:spChg>
        <pc:spChg chg="add mod ord">
          <ac:chgData name="Alison Besselaar" userId="S::alison.besselaar@unimelb.edu.au::c677e420-6e27-4b1f-a719-69cc03bdf3fb" providerId="AD" clId="Web-{41549266-EA70-935D-D3BD-6B82CEF39608}" dt="2022-12-14T01:57:39.779" v="351" actId="14100"/>
          <ac:spMkLst>
            <pc:docMk/>
            <pc:sldMk cId="2947198491" sldId="934"/>
            <ac:spMk id="8" creationId="{9FD50BB2-8924-EB5A-C5BE-6CD5F5B7D850}"/>
          </ac:spMkLst>
        </pc:spChg>
        <pc:picChg chg="add mod ord">
          <ac:chgData name="Alison Besselaar" userId="S::alison.besselaar@unimelb.edu.au::c677e420-6e27-4b1f-a719-69cc03bdf3fb" providerId="AD" clId="Web-{41549266-EA70-935D-D3BD-6B82CEF39608}" dt="2022-12-14T01:57:10.497" v="349"/>
          <ac:picMkLst>
            <pc:docMk/>
            <pc:sldMk cId="2947198491" sldId="934"/>
            <ac:picMk id="2" creationId="{0ECC8B58-F515-0ADC-B3CE-1109A70AD190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55:44.339" v="319"/>
          <ac:picMkLst>
            <pc:docMk/>
            <pc:sldMk cId="2947198491" sldId="934"/>
            <ac:picMk id="5122" creationId="{524074E4-3E2B-18A2-DF48-296586B56046}"/>
          </ac:picMkLst>
        </pc:picChg>
      </pc:sldChg>
      <pc:sldChg chg="addSp delSp modSp">
        <pc:chgData name="Alison Besselaar" userId="S::alison.besselaar@unimelb.edu.au::c677e420-6e27-4b1f-a719-69cc03bdf3fb" providerId="AD" clId="Web-{41549266-EA70-935D-D3BD-6B82CEF39608}" dt="2022-12-14T02:09:23.793" v="428" actId="14100"/>
        <pc:sldMkLst>
          <pc:docMk/>
          <pc:sldMk cId="1439168864" sldId="935"/>
        </pc:sldMkLst>
        <pc:spChg chg="mod">
          <ac:chgData name="Alison Besselaar" userId="S::alison.besselaar@unimelb.edu.au::c677e420-6e27-4b1f-a719-69cc03bdf3fb" providerId="AD" clId="Web-{41549266-EA70-935D-D3BD-6B82CEF39608}" dt="2022-12-14T02:09:00.308" v="426" actId="20577"/>
          <ac:spMkLst>
            <pc:docMk/>
            <pc:sldMk cId="1439168864" sldId="935"/>
            <ac:spMk id="4" creationId="{6A6D2D9F-C02B-4CAF-88CA-912B4DC57409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06:30.149" v="368"/>
          <ac:spMkLst>
            <pc:docMk/>
            <pc:sldMk cId="1439168864" sldId="935"/>
            <ac:spMk id="5" creationId="{3DBBE64B-A9D3-928E-15A3-B74F7DA1F87C}"/>
          </ac:spMkLst>
        </pc:spChg>
        <pc:spChg chg="del">
          <ac:chgData name="Alison Besselaar" userId="S::alison.besselaar@unimelb.edu.au::c677e420-6e27-4b1f-a719-69cc03bdf3fb" providerId="AD" clId="Web-{41549266-EA70-935D-D3BD-6B82CEF39608}" dt="2022-12-14T02:06:30.149" v="368"/>
          <ac:spMkLst>
            <pc:docMk/>
            <pc:sldMk cId="1439168864" sldId="935"/>
            <ac:spMk id="6" creationId="{C98E604B-819F-48B3-90AA-E39593453B87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07:40.447" v="389" actId="14100"/>
          <ac:spMkLst>
            <pc:docMk/>
            <pc:sldMk cId="1439168864" sldId="935"/>
            <ac:spMk id="8" creationId="{5C7EEB62-4D66-67C1-1FA4-157712C356FF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08:54.855" v="425" actId="20577"/>
          <ac:spMkLst>
            <pc:docMk/>
            <pc:sldMk cId="1439168864" sldId="935"/>
            <ac:spMk id="9" creationId="{64BC70A8-CB14-9591-2C45-A792DC58572B}"/>
          </ac:spMkLst>
        </pc:spChg>
        <pc:picChg chg="add mod ord">
          <ac:chgData name="Alison Besselaar" userId="S::alison.besselaar@unimelb.edu.au::c677e420-6e27-4b1f-a719-69cc03bdf3fb" providerId="AD" clId="Web-{41549266-EA70-935D-D3BD-6B82CEF39608}" dt="2022-12-14T02:09:23.793" v="428" actId="14100"/>
          <ac:picMkLst>
            <pc:docMk/>
            <pc:sldMk cId="1439168864" sldId="935"/>
            <ac:picMk id="2" creationId="{5344DBFC-CD75-6574-6B80-8ECE5535E5CB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59:05.281" v="357"/>
          <ac:picMkLst>
            <pc:docMk/>
            <pc:sldMk cId="1439168864" sldId="935"/>
            <ac:picMk id="6146" creationId="{2A849923-FBA5-2795-0966-B021F37D180F}"/>
          </ac:picMkLst>
        </pc:picChg>
      </pc:sldChg>
      <pc:sldChg chg="ord">
        <pc:chgData name="Alison Besselaar" userId="S::alison.besselaar@unimelb.edu.au::c677e420-6e27-4b1f-a719-69cc03bdf3fb" providerId="AD" clId="Web-{41549266-EA70-935D-D3BD-6B82CEF39608}" dt="2022-12-14T02:36:31.295" v="580"/>
        <pc:sldMkLst>
          <pc:docMk/>
          <pc:sldMk cId="1925570292" sldId="936"/>
        </pc:sldMkLst>
      </pc:sldChg>
      <pc:sldChg chg="addSp delSp modSp mod modClrScheme chgLayout">
        <pc:chgData name="Alison Besselaar" userId="S::alison.besselaar@unimelb.edu.au::c677e420-6e27-4b1f-a719-69cc03bdf3fb" providerId="AD" clId="Web-{41549266-EA70-935D-D3BD-6B82CEF39608}" dt="2022-12-14T02:18:56.820" v="506" actId="14100"/>
        <pc:sldMkLst>
          <pc:docMk/>
          <pc:sldMk cId="228231169" sldId="937"/>
        </pc:sldMkLst>
        <pc:spChg chg="mod ord">
          <ac:chgData name="Alison Besselaar" userId="S::alison.besselaar@unimelb.edu.au::c677e420-6e27-4b1f-a719-69cc03bdf3fb" providerId="AD" clId="Web-{41549266-EA70-935D-D3BD-6B82CEF39608}" dt="2022-12-14T02:13:35.876" v="455"/>
          <ac:spMkLst>
            <pc:docMk/>
            <pc:sldMk cId="228231169" sldId="937"/>
            <ac:spMk id="3" creationId="{9AAF11A5-8558-40F5-9F2D-6F1D5FEFDC5B}"/>
          </ac:spMkLst>
        </pc:spChg>
        <pc:spChg chg="mod ord">
          <ac:chgData name="Alison Besselaar" userId="S::alison.besselaar@unimelb.edu.au::c677e420-6e27-4b1f-a719-69cc03bdf3fb" providerId="AD" clId="Web-{41549266-EA70-935D-D3BD-6B82CEF39608}" dt="2022-12-14T02:17:49.288" v="496" actId="20577"/>
          <ac:spMkLst>
            <pc:docMk/>
            <pc:sldMk cId="228231169" sldId="937"/>
            <ac:spMk id="4" creationId="{6A6D2D9F-C02B-4CAF-88CA-912B4DC57409}"/>
          </ac:spMkLst>
        </pc:spChg>
        <pc:spChg chg="add mod ord">
          <ac:chgData name="Alison Besselaar" userId="S::alison.besselaar@unimelb.edu.au::c677e420-6e27-4b1f-a719-69cc03bdf3fb" providerId="AD" clId="Web-{41549266-EA70-935D-D3BD-6B82CEF39608}" dt="2022-12-14T02:13:35.876" v="455"/>
          <ac:spMkLst>
            <pc:docMk/>
            <pc:sldMk cId="228231169" sldId="937"/>
            <ac:spMk id="5" creationId="{49BF5B00-33C0-4C00-60C6-9F6B91E82F91}"/>
          </ac:spMkLst>
        </pc:spChg>
        <pc:spChg chg="del">
          <ac:chgData name="Alison Besselaar" userId="S::alison.besselaar@unimelb.edu.au::c677e420-6e27-4b1f-a719-69cc03bdf3fb" providerId="AD" clId="Web-{41549266-EA70-935D-D3BD-6B82CEF39608}" dt="2022-12-14T02:13:35.876" v="455"/>
          <ac:spMkLst>
            <pc:docMk/>
            <pc:sldMk cId="228231169" sldId="937"/>
            <ac:spMk id="6" creationId="{C98E604B-819F-48B3-90AA-E39593453B87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13:35.876" v="455"/>
          <ac:spMkLst>
            <pc:docMk/>
            <pc:sldMk cId="228231169" sldId="937"/>
            <ac:spMk id="9" creationId="{5D3B35CD-3342-990F-5C39-29E918744244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13:35.876" v="455"/>
          <ac:spMkLst>
            <pc:docMk/>
            <pc:sldMk cId="228231169" sldId="937"/>
            <ac:spMk id="12" creationId="{DABB394B-E628-3AEB-8329-071D7A387766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15:57.207" v="468"/>
          <ac:spMkLst>
            <pc:docMk/>
            <pc:sldMk cId="228231169" sldId="937"/>
            <ac:spMk id="15" creationId="{7629354F-D43E-C1CE-A5DC-05F631542E9C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18:29.445" v="500" actId="14100"/>
          <ac:spMkLst>
            <pc:docMk/>
            <pc:sldMk cId="228231169" sldId="937"/>
            <ac:spMk id="17" creationId="{7061EF31-4C6C-BE0A-EEC5-3B58A56A57AE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16:18.458" v="474"/>
          <ac:spMkLst>
            <pc:docMk/>
            <pc:sldMk cId="228231169" sldId="937"/>
            <ac:spMk id="19" creationId="{2990C183-3E47-871C-024B-9219C69618C0}"/>
          </ac:spMkLst>
        </pc:spChg>
        <pc:picChg chg="add mod">
          <ac:chgData name="Alison Besselaar" userId="S::alison.besselaar@unimelb.edu.au::c677e420-6e27-4b1f-a719-69cc03bdf3fb" providerId="AD" clId="Web-{41549266-EA70-935D-D3BD-6B82CEF39608}" dt="2022-12-14T02:13:35.876" v="455"/>
          <ac:picMkLst>
            <pc:docMk/>
            <pc:sldMk cId="228231169" sldId="937"/>
            <ac:picMk id="2" creationId="{8298982F-E861-F539-E5CF-D9E4A17236F3}"/>
          </ac:picMkLst>
        </pc:picChg>
        <pc:picChg chg="add mod">
          <ac:chgData name="Alison Besselaar" userId="S::alison.besselaar@unimelb.edu.au::c677e420-6e27-4b1f-a719-69cc03bdf3fb" providerId="AD" clId="Web-{41549266-EA70-935D-D3BD-6B82CEF39608}" dt="2022-12-14T02:18:56.820" v="506" actId="14100"/>
          <ac:picMkLst>
            <pc:docMk/>
            <pc:sldMk cId="228231169" sldId="937"/>
            <ac:picMk id="8" creationId="{C4EC7B4B-C246-72EA-67ED-80E9CB682485}"/>
          </ac:picMkLst>
        </pc:picChg>
        <pc:picChg chg="add mod ord">
          <ac:chgData name="Alison Besselaar" userId="S::alison.besselaar@unimelb.edu.au::c677e420-6e27-4b1f-a719-69cc03bdf3fb" providerId="AD" clId="Web-{41549266-EA70-935D-D3BD-6B82CEF39608}" dt="2022-12-14T02:18:53.617" v="505" actId="14100"/>
          <ac:picMkLst>
            <pc:docMk/>
            <pc:sldMk cId="228231169" sldId="937"/>
            <ac:picMk id="11" creationId="{A89F139D-D5D1-4496-A4BB-CECB466BF1D6}"/>
          </ac:picMkLst>
        </pc:picChg>
        <pc:picChg chg="add del mod">
          <ac:chgData name="Alison Besselaar" userId="S::alison.besselaar@unimelb.edu.au::c677e420-6e27-4b1f-a719-69cc03bdf3fb" providerId="AD" clId="Web-{41549266-EA70-935D-D3BD-6B82CEF39608}" dt="2022-12-14T02:15:57.223" v="469"/>
          <ac:picMkLst>
            <pc:docMk/>
            <pc:sldMk cId="228231169" sldId="937"/>
            <ac:picMk id="14" creationId="{37CB0A10-B7D8-2629-823A-8998A03B798D}"/>
          </ac:picMkLst>
        </pc:picChg>
        <pc:picChg chg="add del mod">
          <ac:chgData name="Alison Besselaar" userId="S::alison.besselaar@unimelb.edu.au::c677e420-6e27-4b1f-a719-69cc03bdf3fb" providerId="AD" clId="Web-{41549266-EA70-935D-D3BD-6B82CEF39608}" dt="2022-12-14T02:16:18.458" v="475"/>
          <ac:picMkLst>
            <pc:docMk/>
            <pc:sldMk cId="228231169" sldId="937"/>
            <ac:picMk id="18" creationId="{FA286EFC-BFF3-BFFE-7BBA-B1CA5D6F7B0B}"/>
          </ac:picMkLst>
        </pc:picChg>
        <pc:picChg chg="add mod">
          <ac:chgData name="Alison Besselaar" userId="S::alison.besselaar@unimelb.edu.au::c677e420-6e27-4b1f-a719-69cc03bdf3fb" providerId="AD" clId="Web-{41549266-EA70-935D-D3BD-6B82CEF39608}" dt="2022-12-14T02:18:47.179" v="504" actId="14100"/>
          <ac:picMkLst>
            <pc:docMk/>
            <pc:sldMk cId="228231169" sldId="937"/>
            <ac:picMk id="21" creationId="{5ECF02D8-EE2D-53F6-EBBA-E8C5DEE41A7F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2:11:00.029" v="434"/>
          <ac:picMkLst>
            <pc:docMk/>
            <pc:sldMk cId="228231169" sldId="937"/>
            <ac:picMk id="8194" creationId="{FAB7AF04-0F2D-9F0B-3E51-EBE4F0E83D66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2:12:28.875" v="440"/>
          <ac:picMkLst>
            <pc:docMk/>
            <pc:sldMk cId="228231169" sldId="937"/>
            <ac:picMk id="8196" creationId="{3EBCBB3D-C342-C2F0-E714-0B54B52EDF83}"/>
          </ac:picMkLst>
        </pc:picChg>
      </pc:sldChg>
      <pc:sldChg chg="addSp delSp modSp">
        <pc:chgData name="Alison Besselaar" userId="S::alison.besselaar@unimelb.edu.au::c677e420-6e27-4b1f-a719-69cc03bdf3fb" providerId="AD" clId="Web-{41549266-EA70-935D-D3BD-6B82CEF39608}" dt="2022-12-14T02:27:49.393" v="559" actId="14100"/>
        <pc:sldMkLst>
          <pc:docMk/>
          <pc:sldMk cId="3436898057" sldId="939"/>
        </pc:sldMkLst>
        <pc:spChg chg="mod">
          <ac:chgData name="Alison Besselaar" userId="S::alison.besselaar@unimelb.edu.au::c677e420-6e27-4b1f-a719-69cc03bdf3fb" providerId="AD" clId="Web-{41549266-EA70-935D-D3BD-6B82CEF39608}" dt="2022-12-14T02:27:49.393" v="559" actId="14100"/>
          <ac:spMkLst>
            <pc:docMk/>
            <pc:sldMk cId="3436898057" sldId="939"/>
            <ac:spMk id="6" creationId="{2648AC14-A451-4D24-8095-A8A8C86B2E3D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27:45.065" v="558" actId="1076"/>
          <ac:spMkLst>
            <pc:docMk/>
            <pc:sldMk cId="3436898057" sldId="939"/>
            <ac:spMk id="9" creationId="{80609684-1053-93EB-0C9A-6C31BD617658}"/>
          </ac:spMkLst>
        </pc:spChg>
        <pc:picChg chg="add del mod">
          <ac:chgData name="Alison Besselaar" userId="S::alison.besselaar@unimelb.edu.au::c677e420-6e27-4b1f-a719-69cc03bdf3fb" providerId="AD" clId="Web-{41549266-EA70-935D-D3BD-6B82CEF39608}" dt="2022-12-14T02:25:26.297" v="551"/>
          <ac:picMkLst>
            <pc:docMk/>
            <pc:sldMk cId="3436898057" sldId="939"/>
            <ac:picMk id="3" creationId="{8D02D72F-65AE-393C-609B-67EBD0072B9D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2:26:35.001" v="556"/>
          <ac:picMkLst>
            <pc:docMk/>
            <pc:sldMk cId="3436898057" sldId="939"/>
            <ac:picMk id="5" creationId="{55AB1234-EC93-CD06-F2CA-92534FDE6322}"/>
          </ac:picMkLst>
        </pc:picChg>
        <pc:picChg chg="add mod">
          <ac:chgData name="Alison Besselaar" userId="S::alison.besselaar@unimelb.edu.au::c677e420-6e27-4b1f-a719-69cc03bdf3fb" providerId="AD" clId="Web-{41549266-EA70-935D-D3BD-6B82CEF39608}" dt="2022-12-14T02:27:40.799" v="557" actId="1076"/>
          <ac:picMkLst>
            <pc:docMk/>
            <pc:sldMk cId="3436898057" sldId="939"/>
            <ac:picMk id="8" creationId="{1A9D6807-24F3-4297-973C-E8737641148E}"/>
          </ac:picMkLst>
        </pc:picChg>
      </pc:sldChg>
      <pc:sldChg chg="addSp delSp modSp">
        <pc:chgData name="Alison Besselaar" userId="S::alison.besselaar@unimelb.edu.au::c677e420-6e27-4b1f-a719-69cc03bdf3fb" providerId="AD" clId="Web-{41549266-EA70-935D-D3BD-6B82CEF39608}" dt="2022-12-14T02:35:52.731" v="579" actId="1076"/>
        <pc:sldMkLst>
          <pc:docMk/>
          <pc:sldMk cId="3988043153" sldId="940"/>
        </pc:sldMkLst>
        <pc:spChg chg="add mod">
          <ac:chgData name="Alison Besselaar" userId="S::alison.besselaar@unimelb.edu.au::c677e420-6e27-4b1f-a719-69cc03bdf3fb" providerId="AD" clId="Web-{41549266-EA70-935D-D3BD-6B82CEF39608}" dt="2022-12-14T02:30:25.615" v="566" actId="1076"/>
          <ac:spMkLst>
            <pc:docMk/>
            <pc:sldMk cId="3988043153" sldId="940"/>
            <ac:spMk id="5" creationId="{E0C235B5-9A2C-8182-6886-DF1739BC0888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34:42.558" v="573" actId="1076"/>
          <ac:spMkLst>
            <pc:docMk/>
            <pc:sldMk cId="3988043153" sldId="940"/>
            <ac:spMk id="10" creationId="{BF11E191-0CA7-353E-F4D2-5FB055EB9EEB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35:47.887" v="577"/>
          <ac:spMkLst>
            <pc:docMk/>
            <pc:sldMk cId="3988043153" sldId="940"/>
            <ac:spMk id="14" creationId="{009A403A-3802-6BAE-1187-61FDDC021004}"/>
          </ac:spMkLst>
        </pc:spChg>
        <pc:picChg chg="add mod">
          <ac:chgData name="Alison Besselaar" userId="S::alison.besselaar@unimelb.edu.au::c677e420-6e27-4b1f-a719-69cc03bdf3fb" providerId="AD" clId="Web-{41549266-EA70-935D-D3BD-6B82CEF39608}" dt="2022-12-14T02:30:20.225" v="565" actId="1076"/>
          <ac:picMkLst>
            <pc:docMk/>
            <pc:sldMk cId="3988043153" sldId="940"/>
            <ac:picMk id="3" creationId="{40A148EF-087C-53F8-F903-47D9CCDC874B}"/>
          </ac:picMkLst>
        </pc:picChg>
        <pc:picChg chg="add mod">
          <ac:chgData name="Alison Besselaar" userId="S::alison.besselaar@unimelb.edu.au::c677e420-6e27-4b1f-a719-69cc03bdf3fb" providerId="AD" clId="Web-{41549266-EA70-935D-D3BD-6B82CEF39608}" dt="2022-12-14T02:32:24.899" v="572" actId="1076"/>
          <ac:picMkLst>
            <pc:docMk/>
            <pc:sldMk cId="3988043153" sldId="940"/>
            <ac:picMk id="9" creationId="{58AD491E-5DB7-D5BC-62F8-EFF72091CF51}"/>
          </ac:picMkLst>
        </pc:picChg>
        <pc:picChg chg="add mod">
          <ac:chgData name="Alison Besselaar" userId="S::alison.besselaar@unimelb.edu.au::c677e420-6e27-4b1f-a719-69cc03bdf3fb" providerId="AD" clId="Web-{41549266-EA70-935D-D3BD-6B82CEF39608}" dt="2022-12-14T02:35:52.731" v="579" actId="1076"/>
          <ac:picMkLst>
            <pc:docMk/>
            <pc:sldMk cId="3988043153" sldId="940"/>
            <ac:picMk id="13" creationId="{49528DEB-E800-7C08-B5BB-7D61453DB318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2:32:22.758" v="571"/>
          <ac:picMkLst>
            <pc:docMk/>
            <pc:sldMk cId="3988043153" sldId="940"/>
            <ac:picMk id="10242" creationId="{CF31C05C-3BC0-26AE-CF9F-3337EFC2CDB8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2:35:50.606" v="578"/>
          <ac:picMkLst>
            <pc:docMk/>
            <pc:sldMk cId="3988043153" sldId="940"/>
            <ac:picMk id="10244" creationId="{07336D90-D722-E211-AED3-B5A62E9463B3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2:30:18.146" v="564"/>
          <ac:picMkLst>
            <pc:docMk/>
            <pc:sldMk cId="3988043153" sldId="940"/>
            <ac:picMk id="10246" creationId="{166B4163-4887-50B3-4F3B-3FA359A69414}"/>
          </ac:picMkLst>
        </pc:picChg>
      </pc:sldChg>
      <pc:sldChg chg="addSp delSp modSp ord">
        <pc:chgData name="Alison Besselaar" userId="S::alison.besselaar@unimelb.edu.au::c677e420-6e27-4b1f-a719-69cc03bdf3fb" providerId="AD" clId="Web-{41549266-EA70-935D-D3BD-6B82CEF39608}" dt="2022-12-14T01:53:10.211" v="313" actId="1076"/>
        <pc:sldMkLst>
          <pc:docMk/>
          <pc:sldMk cId="1625007336" sldId="945"/>
        </pc:sldMkLst>
        <pc:spChg chg="mod">
          <ac:chgData name="Alison Besselaar" userId="S::alison.besselaar@unimelb.edu.au::c677e420-6e27-4b1f-a719-69cc03bdf3fb" providerId="AD" clId="Web-{41549266-EA70-935D-D3BD-6B82CEF39608}" dt="2022-12-14T01:53:10.211" v="313" actId="1076"/>
          <ac:spMkLst>
            <pc:docMk/>
            <pc:sldMk cId="1625007336" sldId="945"/>
            <ac:spMk id="4" creationId="{D35A92C3-BEA9-9455-602B-1F9801FB5723}"/>
          </ac:spMkLst>
        </pc:spChg>
        <pc:spChg chg="del mod">
          <ac:chgData name="Alison Besselaar" userId="S::alison.besselaar@unimelb.edu.au::c677e420-6e27-4b1f-a719-69cc03bdf3fb" providerId="AD" clId="Web-{41549266-EA70-935D-D3BD-6B82CEF39608}" dt="2022-12-14T01:52:53.945" v="312"/>
          <ac:spMkLst>
            <pc:docMk/>
            <pc:sldMk cId="1625007336" sldId="945"/>
            <ac:spMk id="5" creationId="{19C0F969-8698-F9AD-2B2E-4E45F5C19C94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52:53.945" v="312"/>
          <ac:spMkLst>
            <pc:docMk/>
            <pc:sldMk cId="1625007336" sldId="945"/>
            <ac:spMk id="7" creationId="{7751901B-0907-C817-1134-83F4D71AC740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1:51:17.771" v="296"/>
          <ac:spMkLst>
            <pc:docMk/>
            <pc:sldMk cId="1625007336" sldId="945"/>
            <ac:spMk id="10" creationId="{B4ECFA30-1208-9C2F-B2B9-20C6790926BC}"/>
          </ac:spMkLst>
        </pc:spChg>
        <pc:spChg chg="add">
          <ac:chgData name="Alison Besselaar" userId="S::alison.besselaar@unimelb.edu.au::c677e420-6e27-4b1f-a719-69cc03bdf3fb" providerId="AD" clId="Web-{41549266-EA70-935D-D3BD-6B82CEF39608}" dt="2022-12-14T01:52:53.945" v="312"/>
          <ac:spMkLst>
            <pc:docMk/>
            <pc:sldMk cId="1625007336" sldId="945"/>
            <ac:spMk id="12" creationId="{3CCF17CB-C41C-A475-446D-21DB33BE407D}"/>
          </ac:spMkLst>
        </pc:spChg>
        <pc:picChg chg="add mod ord">
          <ac:chgData name="Alison Besselaar" userId="S::alison.besselaar@unimelb.edu.au::c677e420-6e27-4b1f-a719-69cc03bdf3fb" providerId="AD" clId="Web-{41549266-EA70-935D-D3BD-6B82CEF39608}" dt="2022-12-14T01:52:53.945" v="312"/>
          <ac:picMkLst>
            <pc:docMk/>
            <pc:sldMk cId="1625007336" sldId="945"/>
            <ac:picMk id="2" creationId="{A414FFEE-3264-B2BE-703B-4FE9849BCBB4}"/>
          </ac:picMkLst>
        </pc:picChg>
        <pc:picChg chg="del">
          <ac:chgData name="Alison Besselaar" userId="S::alison.besselaar@unimelb.edu.au::c677e420-6e27-4b1f-a719-69cc03bdf3fb" providerId="AD" clId="Web-{41549266-EA70-935D-D3BD-6B82CEF39608}" dt="2022-12-14T01:50:59.146" v="295"/>
          <ac:picMkLst>
            <pc:docMk/>
            <pc:sldMk cId="1625007336" sldId="945"/>
            <ac:picMk id="6" creationId="{F48D0885-A321-A19D-BEAA-E7A90588AAB1}"/>
          </ac:picMkLst>
        </pc:picChg>
      </pc:sldChg>
      <pc:sldChg chg="addSp modSp new mod ord modClrScheme chgLayout">
        <pc:chgData name="Alison Besselaar" userId="S::alison.besselaar@unimelb.edu.au::c677e420-6e27-4b1f-a719-69cc03bdf3fb" providerId="AD" clId="Web-{41549266-EA70-935D-D3BD-6B82CEF39608}" dt="2022-12-14T01:22:44.831" v="58" actId="20577"/>
        <pc:sldMkLst>
          <pc:docMk/>
          <pc:sldMk cId="3882448024" sldId="946"/>
        </pc:sldMkLst>
        <pc:spChg chg="mod ord">
          <ac:chgData name="Alison Besselaar" userId="S::alison.besselaar@unimelb.edu.au::c677e420-6e27-4b1f-a719-69cc03bdf3fb" providerId="AD" clId="Web-{41549266-EA70-935D-D3BD-6B82CEF39608}" dt="2022-12-14T01:22:44.831" v="58" actId="20577"/>
          <ac:spMkLst>
            <pc:docMk/>
            <pc:sldMk cId="3882448024" sldId="946"/>
            <ac:spMk id="2" creationId="{FE46A83B-576F-E591-7F9E-9182AED874E3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21:34.626" v="53"/>
          <ac:spMkLst>
            <pc:docMk/>
            <pc:sldMk cId="3882448024" sldId="946"/>
            <ac:spMk id="3" creationId="{1EC932FF-C34D-41A0-648F-622F92B87E39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21:34.626" v="53"/>
          <ac:spMkLst>
            <pc:docMk/>
            <pc:sldMk cId="3882448024" sldId="946"/>
            <ac:spMk id="4" creationId="{5BDFB8B8-4DE2-B880-1A9C-E4017F7277F8}"/>
          </ac:spMkLst>
        </pc:spChg>
        <pc:picChg chg="add mod ord">
          <ac:chgData name="Alison Besselaar" userId="S::alison.besselaar@unimelb.edu.au::c677e420-6e27-4b1f-a719-69cc03bdf3fb" providerId="AD" clId="Web-{41549266-EA70-935D-D3BD-6B82CEF39608}" dt="2022-12-14T01:21:41.720" v="54" actId="14100"/>
          <ac:picMkLst>
            <pc:docMk/>
            <pc:sldMk cId="3882448024" sldId="946"/>
            <ac:picMk id="6" creationId="{E6F02553-BAB4-AE1E-C7B6-DD42D1121CCD}"/>
          </ac:picMkLst>
        </pc:picChg>
      </pc:sldChg>
      <pc:sldChg chg="addSp modSp new mod modClrScheme chgLayout">
        <pc:chgData name="Alison Besselaar" userId="S::alison.besselaar@unimelb.edu.au::c677e420-6e27-4b1f-a719-69cc03bdf3fb" providerId="AD" clId="Web-{41549266-EA70-935D-D3BD-6B82CEF39608}" dt="2022-12-14T01:37:11.583" v="195"/>
        <pc:sldMkLst>
          <pc:docMk/>
          <pc:sldMk cId="721338340" sldId="947"/>
        </pc:sldMkLst>
        <pc:spChg chg="mod">
          <ac:chgData name="Alison Besselaar" userId="S::alison.besselaar@unimelb.edu.au::c677e420-6e27-4b1f-a719-69cc03bdf3fb" providerId="AD" clId="Web-{41549266-EA70-935D-D3BD-6B82CEF39608}" dt="2022-12-14T01:37:11.583" v="195"/>
          <ac:spMkLst>
            <pc:docMk/>
            <pc:sldMk cId="721338340" sldId="947"/>
            <ac:spMk id="2" creationId="{1369BADD-C2AB-1CC9-040A-66AB37B3760D}"/>
          </ac:spMkLst>
        </pc:spChg>
        <pc:spChg chg="mod">
          <ac:chgData name="Alison Besselaar" userId="S::alison.besselaar@unimelb.edu.au::c677e420-6e27-4b1f-a719-69cc03bdf3fb" providerId="AD" clId="Web-{41549266-EA70-935D-D3BD-6B82CEF39608}" dt="2022-12-14T01:37:11.583" v="195"/>
          <ac:spMkLst>
            <pc:docMk/>
            <pc:sldMk cId="721338340" sldId="947"/>
            <ac:spMk id="3" creationId="{7197D165-CD9F-35EE-D7A5-40BE4B3003D2}"/>
          </ac:spMkLst>
        </pc:spChg>
        <pc:spChg chg="mod ord">
          <ac:chgData name="Alison Besselaar" userId="S::alison.besselaar@unimelb.edu.au::c677e420-6e27-4b1f-a719-69cc03bdf3fb" providerId="AD" clId="Web-{41549266-EA70-935D-D3BD-6B82CEF39608}" dt="2022-12-14T01:37:11.583" v="195"/>
          <ac:spMkLst>
            <pc:docMk/>
            <pc:sldMk cId="721338340" sldId="947"/>
            <ac:spMk id="4" creationId="{71BFD8F6-02D1-5A07-C57E-F23EA55EAE69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1:37:11.583" v="195"/>
          <ac:spMkLst>
            <pc:docMk/>
            <pc:sldMk cId="721338340" sldId="947"/>
            <ac:spMk id="6" creationId="{32930476-F701-D70E-D40D-E3E0EDC288A4}"/>
          </ac:spMkLst>
        </pc:spChg>
        <pc:picChg chg="add mod">
          <ac:chgData name="Alison Besselaar" userId="S::alison.besselaar@unimelb.edu.au::c677e420-6e27-4b1f-a719-69cc03bdf3fb" providerId="AD" clId="Web-{41549266-EA70-935D-D3BD-6B82CEF39608}" dt="2022-12-14T01:37:11.583" v="195"/>
          <ac:picMkLst>
            <pc:docMk/>
            <pc:sldMk cId="721338340" sldId="947"/>
            <ac:picMk id="5" creationId="{223475E6-75C4-8BD4-A64F-0553112BFD66}"/>
          </ac:picMkLst>
        </pc:picChg>
      </pc:sldChg>
      <pc:sldChg chg="addSp delSp modSp new mod modClrScheme chgLayout">
        <pc:chgData name="Alison Besselaar" userId="S::alison.besselaar@unimelb.edu.au::c677e420-6e27-4b1f-a719-69cc03bdf3fb" providerId="AD" clId="Web-{41549266-EA70-935D-D3BD-6B82CEF39608}" dt="2022-12-14T02:22:56.763" v="547"/>
        <pc:sldMkLst>
          <pc:docMk/>
          <pc:sldMk cId="3928029380" sldId="948"/>
        </pc:sldMkLst>
        <pc:spChg chg="add del">
          <ac:chgData name="Alison Besselaar" userId="S::alison.besselaar@unimelb.edu.au::c677e420-6e27-4b1f-a719-69cc03bdf3fb" providerId="AD" clId="Web-{41549266-EA70-935D-D3BD-6B82CEF39608}" dt="2022-12-14T02:21:54.730" v="528"/>
          <ac:spMkLst>
            <pc:docMk/>
            <pc:sldMk cId="3928029380" sldId="948"/>
            <ac:spMk id="2" creationId="{AE754F8E-57B7-C141-CA01-38700BD10BA9}"/>
          </ac:spMkLst>
        </pc:spChg>
        <pc:spChg chg="del">
          <ac:chgData name="Alison Besselaar" userId="S::alison.besselaar@unimelb.edu.au::c677e420-6e27-4b1f-a719-69cc03bdf3fb" providerId="AD" clId="Web-{41549266-EA70-935D-D3BD-6B82CEF39608}" dt="2022-12-14T02:20:55.619" v="520"/>
          <ac:spMkLst>
            <pc:docMk/>
            <pc:sldMk cId="3928029380" sldId="948"/>
            <ac:spMk id="3" creationId="{6350D6F9-0B6F-D952-647F-6CC5A5A0BB45}"/>
          </ac:spMkLst>
        </pc:spChg>
        <pc:spChg chg="add del">
          <ac:chgData name="Alison Besselaar" userId="S::alison.besselaar@unimelb.edu.au::c677e420-6e27-4b1f-a719-69cc03bdf3fb" providerId="AD" clId="Web-{41549266-EA70-935D-D3BD-6B82CEF39608}" dt="2022-12-14T02:21:54.730" v="528"/>
          <ac:spMkLst>
            <pc:docMk/>
            <pc:sldMk cId="3928029380" sldId="948"/>
            <ac:spMk id="4" creationId="{3665ED8A-322F-64DB-EFC7-9B5E334FDA6A}"/>
          </ac:spMkLst>
        </pc:spChg>
        <pc:spChg chg="add del">
          <ac:chgData name="Alison Besselaar" userId="S::alison.besselaar@unimelb.edu.au::c677e420-6e27-4b1f-a719-69cc03bdf3fb" providerId="AD" clId="Web-{41549266-EA70-935D-D3BD-6B82CEF39608}" dt="2022-12-14T02:21:54.730" v="528"/>
          <ac:spMkLst>
            <pc:docMk/>
            <pc:sldMk cId="3928029380" sldId="948"/>
            <ac:spMk id="5" creationId="{80A90B06-EFD6-D6B7-4A99-F0AD41A60FE7}"/>
          </ac:spMkLst>
        </pc:spChg>
        <pc:spChg chg="del mod">
          <ac:chgData name="Alison Besselaar" userId="S::alison.besselaar@unimelb.edu.au::c677e420-6e27-4b1f-a719-69cc03bdf3fb" providerId="AD" clId="Web-{41549266-EA70-935D-D3BD-6B82CEF39608}" dt="2022-12-14T02:22:56.763" v="547"/>
          <ac:spMkLst>
            <pc:docMk/>
            <pc:sldMk cId="3928029380" sldId="948"/>
            <ac:spMk id="6" creationId="{A3951E39-665B-DEC1-677C-32822106EE54}"/>
          </ac:spMkLst>
        </pc:spChg>
        <pc:spChg chg="mod ord modVis">
          <ac:chgData name="Alison Besselaar" userId="S::alison.besselaar@unimelb.edu.au::c677e420-6e27-4b1f-a719-69cc03bdf3fb" providerId="AD" clId="Web-{41549266-EA70-935D-D3BD-6B82CEF39608}" dt="2022-12-14T02:21:54.730" v="528"/>
          <ac:spMkLst>
            <pc:docMk/>
            <pc:sldMk cId="3928029380" sldId="948"/>
            <ac:spMk id="7" creationId="{08D68EC2-33DB-F934-05CF-B7B8EF64C141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22:56.763" v="547"/>
          <ac:spMkLst>
            <pc:docMk/>
            <pc:sldMk cId="3928029380" sldId="948"/>
            <ac:spMk id="9" creationId="{830C7003-1CC8-1DAA-66AD-B379C4CF6E09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21:46.245" v="525"/>
          <ac:spMkLst>
            <pc:docMk/>
            <pc:sldMk cId="3928029380" sldId="948"/>
            <ac:spMk id="14" creationId="{C8A21706-E5CB-015B-3F08-EE9E39DF0982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21:54.714" v="527"/>
          <ac:spMkLst>
            <pc:docMk/>
            <pc:sldMk cId="3928029380" sldId="948"/>
            <ac:spMk id="16" creationId="{3A74984C-462E-3035-5AB6-C71BC5C481A8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21:54.714" v="527"/>
          <ac:spMkLst>
            <pc:docMk/>
            <pc:sldMk cId="3928029380" sldId="948"/>
            <ac:spMk id="17" creationId="{506AC466-B79D-D0BB-74D5-22E2BD5A16EE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22:56.763" v="547"/>
          <ac:spMkLst>
            <pc:docMk/>
            <pc:sldMk cId="3928029380" sldId="948"/>
            <ac:spMk id="18" creationId="{10E84158-FA4E-EC29-D9D6-56F566E15797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22:56.763" v="547"/>
          <ac:spMkLst>
            <pc:docMk/>
            <pc:sldMk cId="3928029380" sldId="948"/>
            <ac:spMk id="19" creationId="{519219D1-9BDB-1DA1-F0E4-7DBECD6592C5}"/>
          </ac:spMkLst>
        </pc:spChg>
        <pc:spChg chg="add del mod">
          <ac:chgData name="Alison Besselaar" userId="S::alison.besselaar@unimelb.edu.au::c677e420-6e27-4b1f-a719-69cc03bdf3fb" providerId="AD" clId="Web-{41549266-EA70-935D-D3BD-6B82CEF39608}" dt="2022-12-14T02:22:56.763" v="547"/>
          <ac:spMkLst>
            <pc:docMk/>
            <pc:sldMk cId="3928029380" sldId="948"/>
            <ac:spMk id="20" creationId="{B55F0B2E-B340-B365-EF36-05BD7A01D6C8}"/>
          </ac:spMkLst>
        </pc:spChg>
        <pc:spChg chg="add mod">
          <ac:chgData name="Alison Besselaar" userId="S::alison.besselaar@unimelb.edu.au::c677e420-6e27-4b1f-a719-69cc03bdf3fb" providerId="AD" clId="Web-{41549266-EA70-935D-D3BD-6B82CEF39608}" dt="2022-12-14T02:22:56.763" v="547"/>
          <ac:spMkLst>
            <pc:docMk/>
            <pc:sldMk cId="3928029380" sldId="948"/>
            <ac:spMk id="25" creationId="{E4F14236-CFAB-A434-2320-F1B8EF150AD1}"/>
          </ac:spMkLst>
        </pc:spChg>
        <pc:picChg chg="add mod ord modCrop">
          <ac:chgData name="Alison Besselaar" userId="S::alison.besselaar@unimelb.edu.au::c677e420-6e27-4b1f-a719-69cc03bdf3fb" providerId="AD" clId="Web-{41549266-EA70-935D-D3BD-6B82CEF39608}" dt="2022-12-14T02:22:56.763" v="547"/>
          <ac:picMkLst>
            <pc:docMk/>
            <pc:sldMk cId="3928029380" sldId="948"/>
            <ac:picMk id="8" creationId="{01A6CBF6-C7A3-37ED-C330-E46263F5B410}"/>
          </ac:picMkLst>
        </pc:pic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8BC7B03-8194-41FA-B9DB-539FB56D31C4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B7FB497B-8283-4601-86F8-CB3DE4A66A7E}">
      <dgm:prSet/>
      <dgm:spPr/>
      <dgm:t>
        <a:bodyPr/>
        <a:lstStyle/>
        <a:p>
          <a:pPr rtl="0"/>
          <a:r>
            <a:rPr lang="en-US"/>
            <a:t>Listening – </a:t>
          </a:r>
          <a:r>
            <a:rPr lang="en-US">
              <a:latin typeface="Georgia"/>
            </a:rPr>
            <a:t>students will listen</a:t>
          </a:r>
          <a:r>
            <a:rPr lang="en-US"/>
            <a:t> to the story</a:t>
          </a:r>
          <a:r>
            <a:rPr lang="en-US">
              <a:latin typeface="Georgia"/>
            </a:rPr>
            <a:t>, </a:t>
          </a:r>
          <a:r>
            <a:rPr lang="en-US"/>
            <a:t> Like the Oceans We Rise</a:t>
          </a:r>
        </a:p>
      </dgm:t>
    </dgm:pt>
    <dgm:pt modelId="{92D61349-5BE5-4AE8-A02B-59D0A4840316}" type="parTrans" cxnId="{DB2D9F6B-27D9-41A3-9EC9-771285B64E8D}">
      <dgm:prSet/>
      <dgm:spPr/>
      <dgm:t>
        <a:bodyPr/>
        <a:lstStyle/>
        <a:p>
          <a:endParaRPr lang="en-US"/>
        </a:p>
      </dgm:t>
    </dgm:pt>
    <dgm:pt modelId="{6D6741E5-98F7-4483-BCD7-5FBF3EF59347}" type="sibTrans" cxnId="{DB2D9F6B-27D9-41A3-9EC9-771285B64E8D}">
      <dgm:prSet/>
      <dgm:spPr/>
      <dgm:t>
        <a:bodyPr/>
        <a:lstStyle/>
        <a:p>
          <a:endParaRPr lang="en-US"/>
        </a:p>
      </dgm:t>
    </dgm:pt>
    <dgm:pt modelId="{0E2F15A3-9723-4709-9E2E-BBB3B1AA2ED9}">
      <dgm:prSet/>
      <dgm:spPr/>
      <dgm:t>
        <a:bodyPr/>
        <a:lstStyle/>
        <a:p>
          <a:pPr rtl="0"/>
          <a:r>
            <a:rPr lang="en-US"/>
            <a:t>Speaking – </a:t>
          </a:r>
          <a:r>
            <a:rPr lang="en-US">
              <a:latin typeface="Georgia"/>
            </a:rPr>
            <a:t>students will participate</a:t>
          </a:r>
          <a:r>
            <a:rPr lang="en-US"/>
            <a:t> in discussions</a:t>
          </a:r>
        </a:p>
      </dgm:t>
    </dgm:pt>
    <dgm:pt modelId="{F12DEB88-BA81-4F29-845B-D12283794B8C}" type="parTrans" cxnId="{C96BB45E-AD1A-4B2D-A5A6-72F621506B8D}">
      <dgm:prSet/>
      <dgm:spPr/>
      <dgm:t>
        <a:bodyPr/>
        <a:lstStyle/>
        <a:p>
          <a:endParaRPr lang="en-US"/>
        </a:p>
      </dgm:t>
    </dgm:pt>
    <dgm:pt modelId="{D1EC7D8A-0E4D-4031-BD03-F26D0C447F38}" type="sibTrans" cxnId="{C96BB45E-AD1A-4B2D-A5A6-72F621506B8D}">
      <dgm:prSet/>
      <dgm:spPr/>
      <dgm:t>
        <a:bodyPr/>
        <a:lstStyle/>
        <a:p>
          <a:endParaRPr lang="en-US"/>
        </a:p>
      </dgm:t>
    </dgm:pt>
    <dgm:pt modelId="{654762C4-D83B-4282-A415-8282BC396D9A}">
      <dgm:prSet/>
      <dgm:spPr/>
      <dgm:t>
        <a:bodyPr/>
        <a:lstStyle/>
        <a:p>
          <a:pPr rtl="0"/>
          <a:r>
            <a:rPr lang="en-US"/>
            <a:t>Writing – </a:t>
          </a:r>
          <a:r>
            <a:rPr lang="en-US">
              <a:latin typeface="Georgia"/>
            </a:rPr>
            <a:t>students will write</a:t>
          </a:r>
          <a:r>
            <a:rPr lang="en-US"/>
            <a:t> a statement about an action that can be taken to reduce the effects of climate change</a:t>
          </a:r>
        </a:p>
      </dgm:t>
    </dgm:pt>
    <dgm:pt modelId="{06EB523B-B39F-4217-B5B6-3E08DEDE7DAD}" type="parTrans" cxnId="{E53169E2-A444-4325-80D5-E49A6EA7AE5D}">
      <dgm:prSet/>
      <dgm:spPr/>
      <dgm:t>
        <a:bodyPr/>
        <a:lstStyle/>
        <a:p>
          <a:endParaRPr lang="en-US"/>
        </a:p>
      </dgm:t>
    </dgm:pt>
    <dgm:pt modelId="{6C84BFB2-4825-4116-92F3-0C8488A1BCF9}" type="sibTrans" cxnId="{E53169E2-A444-4325-80D5-E49A6EA7AE5D}">
      <dgm:prSet/>
      <dgm:spPr/>
      <dgm:t>
        <a:bodyPr/>
        <a:lstStyle/>
        <a:p>
          <a:endParaRPr lang="en-US"/>
        </a:p>
      </dgm:t>
    </dgm:pt>
    <dgm:pt modelId="{BA37C1D3-16DC-4A67-A3A2-6E3C54D56DB8}">
      <dgm:prSet/>
      <dgm:spPr/>
      <dgm:t>
        <a:bodyPr/>
        <a:lstStyle/>
        <a:p>
          <a:pPr rtl="0"/>
          <a:r>
            <a:rPr lang="en-US" dirty="0"/>
            <a:t>Science – </a:t>
          </a:r>
          <a:r>
            <a:rPr lang="en-US" dirty="0">
              <a:latin typeface="Georgia"/>
            </a:rPr>
            <a:t>students </a:t>
          </a:r>
          <a:r>
            <a:rPr lang="en-US">
              <a:latin typeface="Georgia"/>
            </a:rPr>
            <a:t>will</a:t>
          </a:r>
          <a:r>
            <a:rPr lang="en-US" dirty="0">
              <a:latin typeface="Georgia"/>
            </a:rPr>
            <a:t> develop</a:t>
          </a:r>
          <a:r>
            <a:rPr lang="en-US" dirty="0"/>
            <a:t> an understanding of the effects of climate change</a:t>
          </a:r>
        </a:p>
      </dgm:t>
    </dgm:pt>
    <dgm:pt modelId="{47172FAB-7D2A-45AA-9E76-62EB854FDE57}" type="parTrans" cxnId="{9D6D275A-3D6A-4CB8-AAA5-FD4715443BAE}">
      <dgm:prSet/>
      <dgm:spPr/>
      <dgm:t>
        <a:bodyPr/>
        <a:lstStyle/>
        <a:p>
          <a:endParaRPr lang="en-US"/>
        </a:p>
      </dgm:t>
    </dgm:pt>
    <dgm:pt modelId="{21455180-5203-4606-B33E-FA43B9FB9244}" type="sibTrans" cxnId="{9D6D275A-3D6A-4CB8-AAA5-FD4715443BAE}">
      <dgm:prSet/>
      <dgm:spPr/>
      <dgm:t>
        <a:bodyPr/>
        <a:lstStyle/>
        <a:p>
          <a:endParaRPr lang="en-US"/>
        </a:p>
      </dgm:t>
    </dgm:pt>
    <dgm:pt modelId="{F837F8CF-9F57-473F-A666-2B260221678C}">
      <dgm:prSet/>
      <dgm:spPr/>
      <dgm:t>
        <a:bodyPr/>
        <a:lstStyle/>
        <a:p>
          <a:pPr rtl="0"/>
          <a:r>
            <a:rPr lang="en-US"/>
            <a:t>Social studies – </a:t>
          </a:r>
          <a:r>
            <a:rPr lang="en-US">
              <a:latin typeface="Georgia"/>
            </a:rPr>
            <a:t>students will develop</a:t>
          </a:r>
          <a:r>
            <a:rPr lang="en-US"/>
            <a:t> an understanding of the ability of individuals and small groups to make change</a:t>
          </a:r>
        </a:p>
      </dgm:t>
    </dgm:pt>
    <dgm:pt modelId="{0D3C4FA7-1911-4ED2-B9FD-F90DB708F7B7}" type="parTrans" cxnId="{C3D7C429-0D26-4072-80AC-41983F2DE526}">
      <dgm:prSet/>
      <dgm:spPr/>
      <dgm:t>
        <a:bodyPr/>
        <a:lstStyle/>
        <a:p>
          <a:endParaRPr lang="en-US"/>
        </a:p>
      </dgm:t>
    </dgm:pt>
    <dgm:pt modelId="{3E89E56A-DB31-4BA6-88F9-ABB18C164CFA}" type="sibTrans" cxnId="{C3D7C429-0D26-4072-80AC-41983F2DE526}">
      <dgm:prSet/>
      <dgm:spPr/>
      <dgm:t>
        <a:bodyPr/>
        <a:lstStyle/>
        <a:p>
          <a:endParaRPr lang="en-US"/>
        </a:p>
      </dgm:t>
    </dgm:pt>
    <dgm:pt modelId="{6494641E-F3B6-413E-A296-4997CCC9F0F2}">
      <dgm:prSet/>
      <dgm:spPr/>
      <dgm:t>
        <a:bodyPr/>
        <a:lstStyle/>
        <a:p>
          <a:r>
            <a:rPr lang="en-US"/>
            <a:t>Today you will identify an action that you can take that will help to reduce the effects of climate change</a:t>
          </a:r>
        </a:p>
      </dgm:t>
    </dgm:pt>
    <dgm:pt modelId="{1274D7A9-57EE-425E-8710-35A9FEEFA913}" type="parTrans" cxnId="{64868604-AFDB-4775-AB74-484E79829146}">
      <dgm:prSet/>
      <dgm:spPr/>
      <dgm:t>
        <a:bodyPr/>
        <a:lstStyle/>
        <a:p>
          <a:endParaRPr lang="en-US"/>
        </a:p>
      </dgm:t>
    </dgm:pt>
    <dgm:pt modelId="{F24D684A-14A1-49F1-A40D-EBEF20D0E7B0}" type="sibTrans" cxnId="{64868604-AFDB-4775-AB74-484E79829146}">
      <dgm:prSet/>
      <dgm:spPr/>
      <dgm:t>
        <a:bodyPr/>
        <a:lstStyle/>
        <a:p>
          <a:endParaRPr lang="en-US"/>
        </a:p>
      </dgm:t>
    </dgm:pt>
    <dgm:pt modelId="{D85631CD-2CFA-4BB3-8F27-DED1FF67F5F8}" type="pres">
      <dgm:prSet presAssocID="{18BC7B03-8194-41FA-B9DB-539FB56D31C4}" presName="linear" presStyleCnt="0">
        <dgm:presLayoutVars>
          <dgm:animLvl val="lvl"/>
          <dgm:resizeHandles val="exact"/>
        </dgm:presLayoutVars>
      </dgm:prSet>
      <dgm:spPr/>
    </dgm:pt>
    <dgm:pt modelId="{076782B1-F27B-4C43-A9E8-4849242E4D80}" type="pres">
      <dgm:prSet presAssocID="{B7FB497B-8283-4601-86F8-CB3DE4A66A7E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5F0FD443-5DA4-4853-9883-5F5613DC8712}" type="pres">
      <dgm:prSet presAssocID="{6D6741E5-98F7-4483-BCD7-5FBF3EF59347}" presName="spacer" presStyleCnt="0"/>
      <dgm:spPr/>
    </dgm:pt>
    <dgm:pt modelId="{ED28E5C7-DCA6-4A4E-90D4-4A4A240D6D20}" type="pres">
      <dgm:prSet presAssocID="{0E2F15A3-9723-4709-9E2E-BBB3B1AA2ED9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5313522D-5018-4454-A69B-CD72B46E65CF}" type="pres">
      <dgm:prSet presAssocID="{D1EC7D8A-0E4D-4031-BD03-F26D0C447F38}" presName="spacer" presStyleCnt="0"/>
      <dgm:spPr/>
    </dgm:pt>
    <dgm:pt modelId="{D13A8537-8EBB-4703-B5D3-49FC4D0D2932}" type="pres">
      <dgm:prSet presAssocID="{654762C4-D83B-4282-A415-8282BC396D9A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EB7B6E13-D0DB-41E4-8D9B-F24670FC1785}" type="pres">
      <dgm:prSet presAssocID="{6C84BFB2-4825-4116-92F3-0C8488A1BCF9}" presName="spacer" presStyleCnt="0"/>
      <dgm:spPr/>
    </dgm:pt>
    <dgm:pt modelId="{18CB8F4B-65F2-4278-B869-F9BC0B8856A5}" type="pres">
      <dgm:prSet presAssocID="{BA37C1D3-16DC-4A67-A3A2-6E3C54D56DB8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975D6286-3AFD-43DF-9722-DFFB4A6BC33B}" type="pres">
      <dgm:prSet presAssocID="{21455180-5203-4606-B33E-FA43B9FB9244}" presName="spacer" presStyleCnt="0"/>
      <dgm:spPr/>
    </dgm:pt>
    <dgm:pt modelId="{A25CCBFE-3ECE-4E17-BD02-0A38F6A1AA6A}" type="pres">
      <dgm:prSet presAssocID="{F837F8CF-9F57-473F-A666-2B260221678C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17E9C7A4-E99A-41C6-AF3B-7362F9C5A7BD}" type="pres">
      <dgm:prSet presAssocID="{3E89E56A-DB31-4BA6-88F9-ABB18C164CFA}" presName="spacer" presStyleCnt="0"/>
      <dgm:spPr/>
    </dgm:pt>
    <dgm:pt modelId="{094395F5-7F1A-44D9-8D5D-34C9AE5850DE}" type="pres">
      <dgm:prSet presAssocID="{6494641E-F3B6-413E-A296-4997CCC9F0F2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64868604-AFDB-4775-AB74-484E79829146}" srcId="{18BC7B03-8194-41FA-B9DB-539FB56D31C4}" destId="{6494641E-F3B6-413E-A296-4997CCC9F0F2}" srcOrd="5" destOrd="0" parTransId="{1274D7A9-57EE-425E-8710-35A9FEEFA913}" sibTransId="{F24D684A-14A1-49F1-A40D-EBEF20D0E7B0}"/>
    <dgm:cxn modelId="{D1CF6422-269B-47B4-894D-5BEB9733CF15}" type="presOf" srcId="{B7FB497B-8283-4601-86F8-CB3DE4A66A7E}" destId="{076782B1-F27B-4C43-A9E8-4849242E4D80}" srcOrd="0" destOrd="0" presId="urn:microsoft.com/office/officeart/2005/8/layout/vList2"/>
    <dgm:cxn modelId="{C3D7C429-0D26-4072-80AC-41983F2DE526}" srcId="{18BC7B03-8194-41FA-B9DB-539FB56D31C4}" destId="{F837F8CF-9F57-473F-A666-2B260221678C}" srcOrd="4" destOrd="0" parTransId="{0D3C4FA7-1911-4ED2-B9FD-F90DB708F7B7}" sibTransId="{3E89E56A-DB31-4BA6-88F9-ABB18C164CFA}"/>
    <dgm:cxn modelId="{2CAB1837-BF08-457D-AF6B-3928189539E6}" type="presOf" srcId="{6494641E-F3B6-413E-A296-4997CCC9F0F2}" destId="{094395F5-7F1A-44D9-8D5D-34C9AE5850DE}" srcOrd="0" destOrd="0" presId="urn:microsoft.com/office/officeart/2005/8/layout/vList2"/>
    <dgm:cxn modelId="{E92B0438-8304-4CB9-99AC-A24F8CDED027}" type="presOf" srcId="{654762C4-D83B-4282-A415-8282BC396D9A}" destId="{D13A8537-8EBB-4703-B5D3-49FC4D0D2932}" srcOrd="0" destOrd="0" presId="urn:microsoft.com/office/officeart/2005/8/layout/vList2"/>
    <dgm:cxn modelId="{C96BB45E-AD1A-4B2D-A5A6-72F621506B8D}" srcId="{18BC7B03-8194-41FA-B9DB-539FB56D31C4}" destId="{0E2F15A3-9723-4709-9E2E-BBB3B1AA2ED9}" srcOrd="1" destOrd="0" parTransId="{F12DEB88-BA81-4F29-845B-D12283794B8C}" sibTransId="{D1EC7D8A-0E4D-4031-BD03-F26D0C447F38}"/>
    <dgm:cxn modelId="{B9028964-DB08-45E9-9126-628728D237AE}" type="presOf" srcId="{BA37C1D3-16DC-4A67-A3A2-6E3C54D56DB8}" destId="{18CB8F4B-65F2-4278-B869-F9BC0B8856A5}" srcOrd="0" destOrd="0" presId="urn:microsoft.com/office/officeart/2005/8/layout/vList2"/>
    <dgm:cxn modelId="{DB2D9F6B-27D9-41A3-9EC9-771285B64E8D}" srcId="{18BC7B03-8194-41FA-B9DB-539FB56D31C4}" destId="{B7FB497B-8283-4601-86F8-CB3DE4A66A7E}" srcOrd="0" destOrd="0" parTransId="{92D61349-5BE5-4AE8-A02B-59D0A4840316}" sibTransId="{6D6741E5-98F7-4483-BCD7-5FBF3EF59347}"/>
    <dgm:cxn modelId="{9D6D275A-3D6A-4CB8-AAA5-FD4715443BAE}" srcId="{18BC7B03-8194-41FA-B9DB-539FB56D31C4}" destId="{BA37C1D3-16DC-4A67-A3A2-6E3C54D56DB8}" srcOrd="3" destOrd="0" parTransId="{47172FAB-7D2A-45AA-9E76-62EB854FDE57}" sibTransId="{21455180-5203-4606-B33E-FA43B9FB9244}"/>
    <dgm:cxn modelId="{71ECBB92-73DA-44DB-A2CB-F8FEFA07C8E7}" type="presOf" srcId="{F837F8CF-9F57-473F-A666-2B260221678C}" destId="{A25CCBFE-3ECE-4E17-BD02-0A38F6A1AA6A}" srcOrd="0" destOrd="0" presId="urn:microsoft.com/office/officeart/2005/8/layout/vList2"/>
    <dgm:cxn modelId="{06B5C093-987D-40D4-AFB8-5F82CE54C4AC}" type="presOf" srcId="{0E2F15A3-9723-4709-9E2E-BBB3B1AA2ED9}" destId="{ED28E5C7-DCA6-4A4E-90D4-4A4A240D6D20}" srcOrd="0" destOrd="0" presId="urn:microsoft.com/office/officeart/2005/8/layout/vList2"/>
    <dgm:cxn modelId="{427A4FB4-F01C-41BD-B92C-8A9F14ED6247}" type="presOf" srcId="{18BC7B03-8194-41FA-B9DB-539FB56D31C4}" destId="{D85631CD-2CFA-4BB3-8F27-DED1FF67F5F8}" srcOrd="0" destOrd="0" presId="urn:microsoft.com/office/officeart/2005/8/layout/vList2"/>
    <dgm:cxn modelId="{E53169E2-A444-4325-80D5-E49A6EA7AE5D}" srcId="{18BC7B03-8194-41FA-B9DB-539FB56D31C4}" destId="{654762C4-D83B-4282-A415-8282BC396D9A}" srcOrd="2" destOrd="0" parTransId="{06EB523B-B39F-4217-B5B6-3E08DEDE7DAD}" sibTransId="{6C84BFB2-4825-4116-92F3-0C8488A1BCF9}"/>
    <dgm:cxn modelId="{41934361-E9BC-4D1B-8FEB-4DF302CAA691}" type="presParOf" srcId="{D85631CD-2CFA-4BB3-8F27-DED1FF67F5F8}" destId="{076782B1-F27B-4C43-A9E8-4849242E4D80}" srcOrd="0" destOrd="0" presId="urn:microsoft.com/office/officeart/2005/8/layout/vList2"/>
    <dgm:cxn modelId="{2285C059-8AC2-490D-84F7-E62FE4737964}" type="presParOf" srcId="{D85631CD-2CFA-4BB3-8F27-DED1FF67F5F8}" destId="{5F0FD443-5DA4-4853-9883-5F5613DC8712}" srcOrd="1" destOrd="0" presId="urn:microsoft.com/office/officeart/2005/8/layout/vList2"/>
    <dgm:cxn modelId="{46A0D6A8-9349-4225-A5F7-60E1125AE816}" type="presParOf" srcId="{D85631CD-2CFA-4BB3-8F27-DED1FF67F5F8}" destId="{ED28E5C7-DCA6-4A4E-90D4-4A4A240D6D20}" srcOrd="2" destOrd="0" presId="urn:microsoft.com/office/officeart/2005/8/layout/vList2"/>
    <dgm:cxn modelId="{3F6F7B6A-A300-4933-8D18-E89007A65862}" type="presParOf" srcId="{D85631CD-2CFA-4BB3-8F27-DED1FF67F5F8}" destId="{5313522D-5018-4454-A69B-CD72B46E65CF}" srcOrd="3" destOrd="0" presId="urn:microsoft.com/office/officeart/2005/8/layout/vList2"/>
    <dgm:cxn modelId="{AE390E46-DE6D-4182-908C-BEA8E109309D}" type="presParOf" srcId="{D85631CD-2CFA-4BB3-8F27-DED1FF67F5F8}" destId="{D13A8537-8EBB-4703-B5D3-49FC4D0D2932}" srcOrd="4" destOrd="0" presId="urn:microsoft.com/office/officeart/2005/8/layout/vList2"/>
    <dgm:cxn modelId="{F34E47BB-84F0-4A6F-9015-BF414C6FD114}" type="presParOf" srcId="{D85631CD-2CFA-4BB3-8F27-DED1FF67F5F8}" destId="{EB7B6E13-D0DB-41E4-8D9B-F24670FC1785}" srcOrd="5" destOrd="0" presId="urn:microsoft.com/office/officeart/2005/8/layout/vList2"/>
    <dgm:cxn modelId="{A0C94090-28B8-457D-9E80-808463E2703C}" type="presParOf" srcId="{D85631CD-2CFA-4BB3-8F27-DED1FF67F5F8}" destId="{18CB8F4B-65F2-4278-B869-F9BC0B8856A5}" srcOrd="6" destOrd="0" presId="urn:microsoft.com/office/officeart/2005/8/layout/vList2"/>
    <dgm:cxn modelId="{E20A648A-A3DE-4D20-A20F-78ECEA6A35B7}" type="presParOf" srcId="{D85631CD-2CFA-4BB3-8F27-DED1FF67F5F8}" destId="{975D6286-3AFD-43DF-9722-DFFB4A6BC33B}" srcOrd="7" destOrd="0" presId="urn:microsoft.com/office/officeart/2005/8/layout/vList2"/>
    <dgm:cxn modelId="{D784909D-BDBD-42F8-9621-8E3DEA559B86}" type="presParOf" srcId="{D85631CD-2CFA-4BB3-8F27-DED1FF67F5F8}" destId="{A25CCBFE-3ECE-4E17-BD02-0A38F6A1AA6A}" srcOrd="8" destOrd="0" presId="urn:microsoft.com/office/officeart/2005/8/layout/vList2"/>
    <dgm:cxn modelId="{0457B921-63D9-4E3E-98E8-2AB653FBD20A}" type="presParOf" srcId="{D85631CD-2CFA-4BB3-8F27-DED1FF67F5F8}" destId="{17E9C7A4-E99A-41C6-AF3B-7362F9C5A7BD}" srcOrd="9" destOrd="0" presId="urn:microsoft.com/office/officeart/2005/8/layout/vList2"/>
    <dgm:cxn modelId="{CEAA7A03-42C2-4069-91FF-F7E8A22D16F9}" type="presParOf" srcId="{D85631CD-2CFA-4BB3-8F27-DED1FF67F5F8}" destId="{094395F5-7F1A-44D9-8D5D-34C9AE5850DE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76782B1-F27B-4C43-A9E8-4849242E4D80}">
      <dsp:nvSpPr>
        <dsp:cNvPr id="0" name=""/>
        <dsp:cNvSpPr/>
      </dsp:nvSpPr>
      <dsp:spPr>
        <a:xfrm>
          <a:off x="0" y="40089"/>
          <a:ext cx="8467006" cy="67532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Listening – </a:t>
          </a:r>
          <a:r>
            <a:rPr lang="en-US" sz="1700" kern="1200">
              <a:latin typeface="Georgia"/>
            </a:rPr>
            <a:t>students will listen</a:t>
          </a:r>
          <a:r>
            <a:rPr lang="en-US" sz="1700" kern="1200"/>
            <a:t> to the story</a:t>
          </a:r>
          <a:r>
            <a:rPr lang="en-US" sz="1700" kern="1200">
              <a:latin typeface="Georgia"/>
            </a:rPr>
            <a:t>, </a:t>
          </a:r>
          <a:r>
            <a:rPr lang="en-US" sz="1700" kern="1200"/>
            <a:t> Like the Oceans We Rise</a:t>
          </a:r>
        </a:p>
      </dsp:txBody>
      <dsp:txXfrm>
        <a:off x="32967" y="73056"/>
        <a:ext cx="8401072" cy="609393"/>
      </dsp:txXfrm>
    </dsp:sp>
    <dsp:sp modelId="{ED28E5C7-DCA6-4A4E-90D4-4A4A240D6D20}">
      <dsp:nvSpPr>
        <dsp:cNvPr id="0" name=""/>
        <dsp:cNvSpPr/>
      </dsp:nvSpPr>
      <dsp:spPr>
        <a:xfrm>
          <a:off x="0" y="764376"/>
          <a:ext cx="8467006" cy="67532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Speaking – </a:t>
          </a:r>
          <a:r>
            <a:rPr lang="en-US" sz="1700" kern="1200">
              <a:latin typeface="Georgia"/>
            </a:rPr>
            <a:t>students will participate</a:t>
          </a:r>
          <a:r>
            <a:rPr lang="en-US" sz="1700" kern="1200"/>
            <a:t> in discussions</a:t>
          </a:r>
        </a:p>
      </dsp:txBody>
      <dsp:txXfrm>
        <a:off x="32967" y="797343"/>
        <a:ext cx="8401072" cy="609393"/>
      </dsp:txXfrm>
    </dsp:sp>
    <dsp:sp modelId="{D13A8537-8EBB-4703-B5D3-49FC4D0D2932}">
      <dsp:nvSpPr>
        <dsp:cNvPr id="0" name=""/>
        <dsp:cNvSpPr/>
      </dsp:nvSpPr>
      <dsp:spPr>
        <a:xfrm>
          <a:off x="0" y="1488664"/>
          <a:ext cx="8467006" cy="67532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Writing – </a:t>
          </a:r>
          <a:r>
            <a:rPr lang="en-US" sz="1700" kern="1200">
              <a:latin typeface="Georgia"/>
            </a:rPr>
            <a:t>students will write</a:t>
          </a:r>
          <a:r>
            <a:rPr lang="en-US" sz="1700" kern="1200"/>
            <a:t> a statement about an action that can be taken to reduce the effects of climate change</a:t>
          </a:r>
        </a:p>
      </dsp:txBody>
      <dsp:txXfrm>
        <a:off x="32967" y="1521631"/>
        <a:ext cx="8401072" cy="609393"/>
      </dsp:txXfrm>
    </dsp:sp>
    <dsp:sp modelId="{18CB8F4B-65F2-4278-B869-F9BC0B8856A5}">
      <dsp:nvSpPr>
        <dsp:cNvPr id="0" name=""/>
        <dsp:cNvSpPr/>
      </dsp:nvSpPr>
      <dsp:spPr>
        <a:xfrm>
          <a:off x="0" y="2212952"/>
          <a:ext cx="8467006" cy="67532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 dirty="0"/>
            <a:t>Science – </a:t>
          </a:r>
          <a:r>
            <a:rPr lang="en-US" sz="1700" kern="1200" dirty="0">
              <a:latin typeface="Georgia"/>
            </a:rPr>
            <a:t>students </a:t>
          </a:r>
          <a:r>
            <a:rPr lang="en-US" sz="1700" kern="1200">
              <a:latin typeface="Georgia"/>
            </a:rPr>
            <a:t>will</a:t>
          </a:r>
          <a:r>
            <a:rPr lang="en-US" sz="1700" kern="1200" dirty="0">
              <a:latin typeface="Georgia"/>
            </a:rPr>
            <a:t> develop</a:t>
          </a:r>
          <a:r>
            <a:rPr lang="en-US" sz="1700" kern="1200" dirty="0"/>
            <a:t> an understanding of the effects of climate change</a:t>
          </a:r>
        </a:p>
      </dsp:txBody>
      <dsp:txXfrm>
        <a:off x="32967" y="2245919"/>
        <a:ext cx="8401072" cy="609393"/>
      </dsp:txXfrm>
    </dsp:sp>
    <dsp:sp modelId="{A25CCBFE-3ECE-4E17-BD02-0A38F6A1AA6A}">
      <dsp:nvSpPr>
        <dsp:cNvPr id="0" name=""/>
        <dsp:cNvSpPr/>
      </dsp:nvSpPr>
      <dsp:spPr>
        <a:xfrm>
          <a:off x="0" y="2937239"/>
          <a:ext cx="8467006" cy="67532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Social studies – </a:t>
          </a:r>
          <a:r>
            <a:rPr lang="en-US" sz="1700" kern="1200">
              <a:latin typeface="Georgia"/>
            </a:rPr>
            <a:t>students will develop</a:t>
          </a:r>
          <a:r>
            <a:rPr lang="en-US" sz="1700" kern="1200"/>
            <a:t> an understanding of the ability of individuals and small groups to make change</a:t>
          </a:r>
        </a:p>
      </dsp:txBody>
      <dsp:txXfrm>
        <a:off x="32967" y="2970206"/>
        <a:ext cx="8401072" cy="609393"/>
      </dsp:txXfrm>
    </dsp:sp>
    <dsp:sp modelId="{094395F5-7F1A-44D9-8D5D-34C9AE5850DE}">
      <dsp:nvSpPr>
        <dsp:cNvPr id="0" name=""/>
        <dsp:cNvSpPr/>
      </dsp:nvSpPr>
      <dsp:spPr>
        <a:xfrm>
          <a:off x="0" y="3661527"/>
          <a:ext cx="8467006" cy="67532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700" kern="1200"/>
            <a:t>Today you will identify an action that you can take that will help to reduce the effects of climate change</a:t>
          </a:r>
        </a:p>
      </dsp:txBody>
      <dsp:txXfrm>
        <a:off x="32967" y="3694494"/>
        <a:ext cx="8401072" cy="60939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5507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5507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31/12/2022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208088" y="1235075"/>
            <a:ext cx="4441825" cy="33321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752747"/>
            <a:ext cx="5486400" cy="388861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80333"/>
            <a:ext cx="2971800" cy="49550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9380333"/>
            <a:ext cx="2971800" cy="49550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139" name="Group 4">
            <a:extLst>
              <a:ext uri="{FF2B5EF4-FFF2-40B4-BE49-F238E27FC236}">
                <a16:creationId xmlns:a16="http://schemas.microsoft.com/office/drawing/2014/main" id="{D3C3B792-698C-4BC7-AB47-C8E71AA3445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189" name="AutoShape 3">
              <a:extLst>
                <a:ext uri="{FF2B5EF4-FFF2-40B4-BE49-F238E27FC236}">
                  <a16:creationId xmlns:a16="http://schemas.microsoft.com/office/drawing/2014/main" id="{F1144B68-F3AB-4FC0-BDB5-7E64FCFA89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0" name="Rectangle 5">
              <a:extLst>
                <a:ext uri="{FF2B5EF4-FFF2-40B4-BE49-F238E27FC236}">
                  <a16:creationId xmlns:a16="http://schemas.microsoft.com/office/drawing/2014/main" id="{DB1CA0BC-10A9-4815-AEF4-80A802AE1A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1" name="Freeform 6">
              <a:extLst>
                <a:ext uri="{FF2B5EF4-FFF2-40B4-BE49-F238E27FC236}">
                  <a16:creationId xmlns:a16="http://schemas.microsoft.com/office/drawing/2014/main" id="{6E1FC530-9D25-4AFE-92F1-AA5B48437B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2" name="Freeform 7">
              <a:extLst>
                <a:ext uri="{FF2B5EF4-FFF2-40B4-BE49-F238E27FC236}">
                  <a16:creationId xmlns:a16="http://schemas.microsoft.com/office/drawing/2014/main" id="{E5C9C0C4-A825-47A4-80DA-189FD4CDE7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3" name="Freeform 8">
              <a:extLst>
                <a:ext uri="{FF2B5EF4-FFF2-40B4-BE49-F238E27FC236}">
                  <a16:creationId xmlns:a16="http://schemas.microsoft.com/office/drawing/2014/main" id="{BF404745-ED8B-4880-AA08-7FB593373B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4" name="Freeform 9">
              <a:extLst>
                <a:ext uri="{FF2B5EF4-FFF2-40B4-BE49-F238E27FC236}">
                  <a16:creationId xmlns:a16="http://schemas.microsoft.com/office/drawing/2014/main" id="{3012DFAC-9036-4733-B93A-67CAA6065A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5" name="Freeform 10">
              <a:extLst>
                <a:ext uri="{FF2B5EF4-FFF2-40B4-BE49-F238E27FC236}">
                  <a16:creationId xmlns:a16="http://schemas.microsoft.com/office/drawing/2014/main" id="{62CE831A-B761-4D49-94FE-CD1FF83810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6" name="Freeform 11">
              <a:extLst>
                <a:ext uri="{FF2B5EF4-FFF2-40B4-BE49-F238E27FC236}">
                  <a16:creationId xmlns:a16="http://schemas.microsoft.com/office/drawing/2014/main" id="{4060AB50-F13B-4CAE-901B-119BFD5541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7" name="Freeform 12">
              <a:extLst>
                <a:ext uri="{FF2B5EF4-FFF2-40B4-BE49-F238E27FC236}">
                  <a16:creationId xmlns:a16="http://schemas.microsoft.com/office/drawing/2014/main" id="{162D76C8-1A91-43A1-B2FA-120613EAC3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8" name="Freeform 13">
              <a:extLst>
                <a:ext uri="{FF2B5EF4-FFF2-40B4-BE49-F238E27FC236}">
                  <a16:creationId xmlns:a16="http://schemas.microsoft.com/office/drawing/2014/main" id="{A867129F-9514-4F98-861D-4935041756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9" name="Freeform 14">
              <a:extLst>
                <a:ext uri="{FF2B5EF4-FFF2-40B4-BE49-F238E27FC236}">
                  <a16:creationId xmlns:a16="http://schemas.microsoft.com/office/drawing/2014/main" id="{179BCBE1-F15B-452A-9454-5A9D9263443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0" name="Freeform 15">
              <a:extLst>
                <a:ext uri="{FF2B5EF4-FFF2-40B4-BE49-F238E27FC236}">
                  <a16:creationId xmlns:a16="http://schemas.microsoft.com/office/drawing/2014/main" id="{DE02BC67-4E10-445C-9BF2-905266BF2A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1" name="Freeform 16">
              <a:extLst>
                <a:ext uri="{FF2B5EF4-FFF2-40B4-BE49-F238E27FC236}">
                  <a16:creationId xmlns:a16="http://schemas.microsoft.com/office/drawing/2014/main" id="{D1CDDC45-84E7-48D0-A493-CB35939AC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2" name="Freeform 17">
              <a:extLst>
                <a:ext uri="{FF2B5EF4-FFF2-40B4-BE49-F238E27FC236}">
                  <a16:creationId xmlns:a16="http://schemas.microsoft.com/office/drawing/2014/main" id="{FA8704D9-4A78-426D-B194-AB6AEAFA46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3" name="Freeform 18">
              <a:extLst>
                <a:ext uri="{FF2B5EF4-FFF2-40B4-BE49-F238E27FC236}">
                  <a16:creationId xmlns:a16="http://schemas.microsoft.com/office/drawing/2014/main" id="{5E07D196-8F38-4460-8C15-EECBE3088D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4" name="Freeform 19">
              <a:extLst>
                <a:ext uri="{FF2B5EF4-FFF2-40B4-BE49-F238E27FC236}">
                  <a16:creationId xmlns:a16="http://schemas.microsoft.com/office/drawing/2014/main" id="{DDD09126-BC8A-4A4C-87B0-84175BDD6E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5" name="Freeform 20">
              <a:extLst>
                <a:ext uri="{FF2B5EF4-FFF2-40B4-BE49-F238E27FC236}">
                  <a16:creationId xmlns:a16="http://schemas.microsoft.com/office/drawing/2014/main" id="{0AC35AB2-A2B5-43E4-8A07-5FF76AB1D9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6" name="Rectangle 21">
              <a:extLst>
                <a:ext uri="{FF2B5EF4-FFF2-40B4-BE49-F238E27FC236}">
                  <a16:creationId xmlns:a16="http://schemas.microsoft.com/office/drawing/2014/main" id="{000AEDDA-4FA6-4D65-B88F-9E0DEA65B80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7" name="Freeform 22">
              <a:extLst>
                <a:ext uri="{FF2B5EF4-FFF2-40B4-BE49-F238E27FC236}">
                  <a16:creationId xmlns:a16="http://schemas.microsoft.com/office/drawing/2014/main" id="{DBB97ECE-A7A8-4866-A47B-56068F861A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8" name="Freeform 23">
              <a:extLst>
                <a:ext uri="{FF2B5EF4-FFF2-40B4-BE49-F238E27FC236}">
                  <a16:creationId xmlns:a16="http://schemas.microsoft.com/office/drawing/2014/main" id="{2ACF1A60-34FB-44A0-86D7-072E098CB5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9" name="Freeform 24">
              <a:extLst>
                <a:ext uri="{FF2B5EF4-FFF2-40B4-BE49-F238E27FC236}">
                  <a16:creationId xmlns:a16="http://schemas.microsoft.com/office/drawing/2014/main" id="{D86E9C6F-1848-4525-9384-03368E8DC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0" name="Freeform 25">
              <a:extLst>
                <a:ext uri="{FF2B5EF4-FFF2-40B4-BE49-F238E27FC236}">
                  <a16:creationId xmlns:a16="http://schemas.microsoft.com/office/drawing/2014/main" id="{F0B2A1C4-4775-40E9-B622-F705310060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1" name="Freeform 26">
              <a:extLst>
                <a:ext uri="{FF2B5EF4-FFF2-40B4-BE49-F238E27FC236}">
                  <a16:creationId xmlns:a16="http://schemas.microsoft.com/office/drawing/2014/main" id="{426AD5F6-C8F1-4CB7-AC8A-23C1BA42CD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2" name="Freeform 27">
              <a:extLst>
                <a:ext uri="{FF2B5EF4-FFF2-40B4-BE49-F238E27FC236}">
                  <a16:creationId xmlns:a16="http://schemas.microsoft.com/office/drawing/2014/main" id="{B0ECAB00-918C-4065-B7EB-7655CD9CF0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3" name="Freeform 28">
              <a:extLst>
                <a:ext uri="{FF2B5EF4-FFF2-40B4-BE49-F238E27FC236}">
                  <a16:creationId xmlns:a16="http://schemas.microsoft.com/office/drawing/2014/main" id="{D1D8B02A-1DB2-480F-B6EE-3A23974B895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4" name="Freeform 29">
              <a:extLst>
                <a:ext uri="{FF2B5EF4-FFF2-40B4-BE49-F238E27FC236}">
                  <a16:creationId xmlns:a16="http://schemas.microsoft.com/office/drawing/2014/main" id="{982FB33C-4F8F-439A-A771-348BF42D86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5" name="Freeform 30">
              <a:extLst>
                <a:ext uri="{FF2B5EF4-FFF2-40B4-BE49-F238E27FC236}">
                  <a16:creationId xmlns:a16="http://schemas.microsoft.com/office/drawing/2014/main" id="{D454DB91-C669-405D-AD62-F96718703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6" name="Freeform 31">
              <a:extLst>
                <a:ext uri="{FF2B5EF4-FFF2-40B4-BE49-F238E27FC236}">
                  <a16:creationId xmlns:a16="http://schemas.microsoft.com/office/drawing/2014/main" id="{0285A4AF-21DD-4EB1-AA08-762FBD3A20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7" name="Freeform 32">
              <a:extLst>
                <a:ext uri="{FF2B5EF4-FFF2-40B4-BE49-F238E27FC236}">
                  <a16:creationId xmlns:a16="http://schemas.microsoft.com/office/drawing/2014/main" id="{0A30254D-7806-43F0-A801-9DE9A17AE77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8" name="Freeform 34">
              <a:extLst>
                <a:ext uri="{FF2B5EF4-FFF2-40B4-BE49-F238E27FC236}">
                  <a16:creationId xmlns:a16="http://schemas.microsoft.com/office/drawing/2014/main" id="{00710D5E-0C7C-405D-8C3E-1B138A2726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9" name="Freeform 35">
              <a:extLst>
                <a:ext uri="{FF2B5EF4-FFF2-40B4-BE49-F238E27FC236}">
                  <a16:creationId xmlns:a16="http://schemas.microsoft.com/office/drawing/2014/main" id="{45980DE5-A695-41D4-B58E-41388D6C9C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0" name="Freeform 36">
              <a:extLst>
                <a:ext uri="{FF2B5EF4-FFF2-40B4-BE49-F238E27FC236}">
                  <a16:creationId xmlns:a16="http://schemas.microsoft.com/office/drawing/2014/main" id="{9F5515FD-58D3-49B5-8DCA-A2C061250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1" name="Freeform 37">
              <a:extLst>
                <a:ext uri="{FF2B5EF4-FFF2-40B4-BE49-F238E27FC236}">
                  <a16:creationId xmlns:a16="http://schemas.microsoft.com/office/drawing/2014/main" id="{E65F5310-B34D-48B6-BB72-5824A90CA7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2" name="Freeform 38">
              <a:extLst>
                <a:ext uri="{FF2B5EF4-FFF2-40B4-BE49-F238E27FC236}">
                  <a16:creationId xmlns:a16="http://schemas.microsoft.com/office/drawing/2014/main" id="{34B7A193-8B0F-4830-B860-04F654C0EF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3" name="Freeform 39">
              <a:extLst>
                <a:ext uri="{FF2B5EF4-FFF2-40B4-BE49-F238E27FC236}">
                  <a16:creationId xmlns:a16="http://schemas.microsoft.com/office/drawing/2014/main" id="{E17F19F7-E66B-4348-9126-4760CECBB28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4" name="Freeform 40">
              <a:extLst>
                <a:ext uri="{FF2B5EF4-FFF2-40B4-BE49-F238E27FC236}">
                  <a16:creationId xmlns:a16="http://schemas.microsoft.com/office/drawing/2014/main" id="{B1A5512D-9F93-43B4-8866-823F4D2000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5" name="Freeform 41">
              <a:extLst>
                <a:ext uri="{FF2B5EF4-FFF2-40B4-BE49-F238E27FC236}">
                  <a16:creationId xmlns:a16="http://schemas.microsoft.com/office/drawing/2014/main" id="{0B1CF15D-B9CB-41DB-B8CC-E7782B62C6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6" name="Freeform 42">
              <a:extLst>
                <a:ext uri="{FF2B5EF4-FFF2-40B4-BE49-F238E27FC236}">
                  <a16:creationId xmlns:a16="http://schemas.microsoft.com/office/drawing/2014/main" id="{29F228CC-1FD8-4363-AE7A-88B9DE20A6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7" name="Freeform 43">
              <a:extLst>
                <a:ext uri="{FF2B5EF4-FFF2-40B4-BE49-F238E27FC236}">
                  <a16:creationId xmlns:a16="http://schemas.microsoft.com/office/drawing/2014/main" id="{5C5ABF27-F04C-4B3A-8D23-99291DA991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8" name="Freeform 44">
              <a:extLst>
                <a:ext uri="{FF2B5EF4-FFF2-40B4-BE49-F238E27FC236}">
                  <a16:creationId xmlns:a16="http://schemas.microsoft.com/office/drawing/2014/main" id="{73849F8F-BA7F-4A94-BC3D-74DDA3CA0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9" name="Freeform 45">
              <a:extLst>
                <a:ext uri="{FF2B5EF4-FFF2-40B4-BE49-F238E27FC236}">
                  <a16:creationId xmlns:a16="http://schemas.microsoft.com/office/drawing/2014/main" id="{D57F78E2-9509-4870-B404-467A5C44C2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0" name="Freeform 46">
              <a:extLst>
                <a:ext uri="{FF2B5EF4-FFF2-40B4-BE49-F238E27FC236}">
                  <a16:creationId xmlns:a16="http://schemas.microsoft.com/office/drawing/2014/main" id="{2A6B04D5-A08E-4CE2-AD1F-DBA8858BE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1" name="Freeform 47">
              <a:extLst>
                <a:ext uri="{FF2B5EF4-FFF2-40B4-BE49-F238E27FC236}">
                  <a16:creationId xmlns:a16="http://schemas.microsoft.com/office/drawing/2014/main" id="{0CA78EF8-ED6E-45F1-A49B-6DD19E31D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2" name="Freeform 48">
              <a:extLst>
                <a:ext uri="{FF2B5EF4-FFF2-40B4-BE49-F238E27FC236}">
                  <a16:creationId xmlns:a16="http://schemas.microsoft.com/office/drawing/2014/main" id="{A57AD615-01C2-47B5-A0EB-A98FAB2420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3" name="Freeform 49">
              <a:extLst>
                <a:ext uri="{FF2B5EF4-FFF2-40B4-BE49-F238E27FC236}">
                  <a16:creationId xmlns:a16="http://schemas.microsoft.com/office/drawing/2014/main" id="{55F52E64-BCB6-450A-A3B9-C5856F86F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4" name="Freeform 50">
              <a:extLst>
                <a:ext uri="{FF2B5EF4-FFF2-40B4-BE49-F238E27FC236}">
                  <a16:creationId xmlns:a16="http://schemas.microsoft.com/office/drawing/2014/main" id="{FE8DED9C-BC2F-4E90-AF3B-4FF92BFBEA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5" name="Freeform 51">
              <a:extLst>
                <a:ext uri="{FF2B5EF4-FFF2-40B4-BE49-F238E27FC236}">
                  <a16:creationId xmlns:a16="http://schemas.microsoft.com/office/drawing/2014/main" id="{DFAC6AEA-F0C8-49D8-8D23-8F1ABED540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6" name="Freeform 52">
              <a:extLst>
                <a:ext uri="{FF2B5EF4-FFF2-40B4-BE49-F238E27FC236}">
                  <a16:creationId xmlns:a16="http://schemas.microsoft.com/office/drawing/2014/main" id="{94784C7C-B8A9-41FB-B6DD-07C0D21FE9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7" name="Freeform 53">
              <a:extLst>
                <a:ext uri="{FF2B5EF4-FFF2-40B4-BE49-F238E27FC236}">
                  <a16:creationId xmlns:a16="http://schemas.microsoft.com/office/drawing/2014/main" id="{DD3A09B1-9740-4B7F-ADCB-6967BBD872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8" name="Freeform 54">
              <a:extLst>
                <a:ext uri="{FF2B5EF4-FFF2-40B4-BE49-F238E27FC236}">
                  <a16:creationId xmlns:a16="http://schemas.microsoft.com/office/drawing/2014/main" id="{5D76697D-E67D-4DBE-9B4E-C9C6303D13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9" name="Freeform 55">
              <a:extLst>
                <a:ext uri="{FF2B5EF4-FFF2-40B4-BE49-F238E27FC236}">
                  <a16:creationId xmlns:a16="http://schemas.microsoft.com/office/drawing/2014/main" id="{3D6D6FE0-1DC5-4D12-9C4D-F201F793A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0" name="Freeform 56">
              <a:extLst>
                <a:ext uri="{FF2B5EF4-FFF2-40B4-BE49-F238E27FC236}">
                  <a16:creationId xmlns:a16="http://schemas.microsoft.com/office/drawing/2014/main" id="{F97BE177-7241-4BB5-95E3-C738C0DEA2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1" name="Freeform 57">
              <a:extLst>
                <a:ext uri="{FF2B5EF4-FFF2-40B4-BE49-F238E27FC236}">
                  <a16:creationId xmlns:a16="http://schemas.microsoft.com/office/drawing/2014/main" id="{B312547D-8055-4202-B3C2-8163B48F6E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2" name="Freeform 58">
              <a:extLst>
                <a:ext uri="{FF2B5EF4-FFF2-40B4-BE49-F238E27FC236}">
                  <a16:creationId xmlns:a16="http://schemas.microsoft.com/office/drawing/2014/main" id="{C48F8059-7D4B-4B04-8A12-C162D91D5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3" name="Freeform 59">
              <a:extLst>
                <a:ext uri="{FF2B5EF4-FFF2-40B4-BE49-F238E27FC236}">
                  <a16:creationId xmlns:a16="http://schemas.microsoft.com/office/drawing/2014/main" id="{E26410F2-EB45-4288-9F0D-893860511F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4" name="Freeform 60">
              <a:extLst>
                <a:ext uri="{FF2B5EF4-FFF2-40B4-BE49-F238E27FC236}">
                  <a16:creationId xmlns:a16="http://schemas.microsoft.com/office/drawing/2014/main" id="{6C0E53F1-9B8F-4865-85ED-193C56960D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5" name="Freeform 61">
              <a:extLst>
                <a:ext uri="{FF2B5EF4-FFF2-40B4-BE49-F238E27FC236}">
                  <a16:creationId xmlns:a16="http://schemas.microsoft.com/office/drawing/2014/main" id="{59D3D0CD-1B8D-4C2B-8D0A-D68187B7D4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6" name="Freeform 62">
              <a:extLst>
                <a:ext uri="{FF2B5EF4-FFF2-40B4-BE49-F238E27FC236}">
                  <a16:creationId xmlns:a16="http://schemas.microsoft.com/office/drawing/2014/main" id="{0A819554-1D18-455B-B0DB-80E67DC04F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252" name="Picture Placeholder 251">
            <a:extLst>
              <a:ext uri="{FF2B5EF4-FFF2-40B4-BE49-F238E27FC236}">
                <a16:creationId xmlns:a16="http://schemas.microsoft.com/office/drawing/2014/main" id="{9543297A-9A00-45E2-9D6B-76630245E460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Click central icon to add picture or pattern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4903986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lang="en-AU" noProof="0"/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3611168" y="0"/>
            <a:ext cx="554235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sz="180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3197229" y="1167586"/>
            <a:ext cx="3412331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sz="1800"/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5048" y="5394944"/>
            <a:ext cx="2086868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441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sp>
        <p:nvSpPr>
          <p:cNvPr id="12" name="Text Placeholder 135">
            <a:extLst>
              <a:ext uri="{FF2B5EF4-FFF2-40B4-BE49-F238E27FC236}">
                <a16:creationId xmlns:a16="http://schemas.microsoft.com/office/drawing/2014/main" id="{B7B6EA53-04A3-48B6-AB9E-AE88845B6A1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26" name="Subtitle 25">
            <a:extLst>
              <a:ext uri="{FF2B5EF4-FFF2-40B4-BE49-F238E27FC236}">
                <a16:creationId xmlns:a16="http://schemas.microsoft.com/office/drawing/2014/main" id="{6EEB2435-9CCC-4FE5-8E11-8FE65430F00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069170" y="0"/>
            <a:ext cx="6084357" cy="6879660"/>
          </a:xfrm>
          <a:custGeom>
            <a:avLst/>
            <a:gdLst>
              <a:gd name="connsiteX0" fmla="*/ 1684339 w 6084357"/>
              <a:gd name="connsiteY0" fmla="*/ 0 h 6879660"/>
              <a:gd name="connsiteX1" fmla="*/ 6084357 w 6084357"/>
              <a:gd name="connsiteY1" fmla="*/ 0 h 6879660"/>
              <a:gd name="connsiteX2" fmla="*/ 6084357 w 6084357"/>
              <a:gd name="connsiteY2" fmla="*/ 6879660 h 6879660"/>
              <a:gd name="connsiteX3" fmla="*/ 1684339 w 6084357"/>
              <a:gd name="connsiteY3" fmla="*/ 6879660 h 6879660"/>
              <a:gd name="connsiteX4" fmla="*/ 0 w 6084357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84357" h="6879660">
                <a:moveTo>
                  <a:pt x="1684339" y="0"/>
                </a:moveTo>
                <a:lnTo>
                  <a:pt x="6084357" y="0"/>
                </a:lnTo>
                <a:lnTo>
                  <a:pt x="6084357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Divider slide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>
            <a:extLst>
              <a:ext uri="{FF2B5EF4-FFF2-40B4-BE49-F238E27FC236}">
                <a16:creationId xmlns:a16="http://schemas.microsoft.com/office/drawing/2014/main" id="{ED45A0A4-174E-49D1-AFFA-8BAA5D9DAA82}"/>
              </a:ext>
            </a:extLst>
          </p:cNvPr>
          <p:cNvSpPr/>
          <p:nvPr userDrawn="1"/>
        </p:nvSpPr>
        <p:spPr>
          <a:xfrm>
            <a:off x="0" y="-1"/>
            <a:ext cx="9153002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grpSp>
        <p:nvGrpSpPr>
          <p:cNvPr id="80" name="Group 4">
            <a:extLst>
              <a:ext uri="{FF2B5EF4-FFF2-40B4-BE49-F238E27FC236}">
                <a16:creationId xmlns:a16="http://schemas.microsoft.com/office/drawing/2014/main" id="{37897F24-DF87-4E8C-B6E6-84ACE89698D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1" name="AutoShape 3">
              <a:extLst>
                <a:ext uri="{FF2B5EF4-FFF2-40B4-BE49-F238E27FC236}">
                  <a16:creationId xmlns:a16="http://schemas.microsoft.com/office/drawing/2014/main" id="{C3489EAF-F8D9-4809-8ED8-CA8FC381617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2" name="Rectangle 5">
              <a:extLst>
                <a:ext uri="{FF2B5EF4-FFF2-40B4-BE49-F238E27FC236}">
                  <a16:creationId xmlns:a16="http://schemas.microsoft.com/office/drawing/2014/main" id="{E188D0CE-6AD7-4ED5-84C7-F8441A63FC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8B32A4EB-35BB-41CF-AEE9-23374677DA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34350D2F-D10C-448A-84B4-0C2AAAF1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87442180-3B44-4131-A01F-50CDB6873C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6" name="Freeform 9">
              <a:extLst>
                <a:ext uri="{FF2B5EF4-FFF2-40B4-BE49-F238E27FC236}">
                  <a16:creationId xmlns:a16="http://schemas.microsoft.com/office/drawing/2014/main" id="{92E27D8F-E45D-424E-B690-E9D6FDD207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10">
              <a:extLst>
                <a:ext uri="{FF2B5EF4-FFF2-40B4-BE49-F238E27FC236}">
                  <a16:creationId xmlns:a16="http://schemas.microsoft.com/office/drawing/2014/main" id="{CE2282AC-63FC-4968-9EE5-3854BECCC5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1">
              <a:extLst>
                <a:ext uri="{FF2B5EF4-FFF2-40B4-BE49-F238E27FC236}">
                  <a16:creationId xmlns:a16="http://schemas.microsoft.com/office/drawing/2014/main" id="{9614E605-56C7-4203-88F7-A249DD372F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2">
              <a:extLst>
                <a:ext uri="{FF2B5EF4-FFF2-40B4-BE49-F238E27FC236}">
                  <a16:creationId xmlns:a16="http://schemas.microsoft.com/office/drawing/2014/main" id="{1435CB18-F431-488B-8432-F0E31B702F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3">
              <a:extLst>
                <a:ext uri="{FF2B5EF4-FFF2-40B4-BE49-F238E27FC236}">
                  <a16:creationId xmlns:a16="http://schemas.microsoft.com/office/drawing/2014/main" id="{F4CED4D6-709F-485D-BF96-D587F46124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4">
              <a:extLst>
                <a:ext uri="{FF2B5EF4-FFF2-40B4-BE49-F238E27FC236}">
                  <a16:creationId xmlns:a16="http://schemas.microsoft.com/office/drawing/2014/main" id="{960C9BFD-13B6-462B-A28C-D59B3AE961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5">
              <a:extLst>
                <a:ext uri="{FF2B5EF4-FFF2-40B4-BE49-F238E27FC236}">
                  <a16:creationId xmlns:a16="http://schemas.microsoft.com/office/drawing/2014/main" id="{38E33990-C726-43C6-AAE9-3042C6086C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6">
              <a:extLst>
                <a:ext uri="{FF2B5EF4-FFF2-40B4-BE49-F238E27FC236}">
                  <a16:creationId xmlns:a16="http://schemas.microsoft.com/office/drawing/2014/main" id="{28AD98D8-8750-428F-AEDB-9E3B072B04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7">
              <a:extLst>
                <a:ext uri="{FF2B5EF4-FFF2-40B4-BE49-F238E27FC236}">
                  <a16:creationId xmlns:a16="http://schemas.microsoft.com/office/drawing/2014/main" id="{65DFD512-B7BC-4460-98F2-580FE2DEBA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8">
              <a:extLst>
                <a:ext uri="{FF2B5EF4-FFF2-40B4-BE49-F238E27FC236}">
                  <a16:creationId xmlns:a16="http://schemas.microsoft.com/office/drawing/2014/main" id="{816B12A3-B6E3-4C94-A503-F805AFA52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9">
              <a:extLst>
                <a:ext uri="{FF2B5EF4-FFF2-40B4-BE49-F238E27FC236}">
                  <a16:creationId xmlns:a16="http://schemas.microsoft.com/office/drawing/2014/main" id="{52E838E1-95FA-4863-A612-5CD074D835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20">
              <a:extLst>
                <a:ext uri="{FF2B5EF4-FFF2-40B4-BE49-F238E27FC236}">
                  <a16:creationId xmlns:a16="http://schemas.microsoft.com/office/drawing/2014/main" id="{3757F951-EC8B-4808-89A7-F72EE6B318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Rectangle 21">
              <a:extLst>
                <a:ext uri="{FF2B5EF4-FFF2-40B4-BE49-F238E27FC236}">
                  <a16:creationId xmlns:a16="http://schemas.microsoft.com/office/drawing/2014/main" id="{1455BC2A-95E3-4B3A-B766-F9B3448544A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22">
              <a:extLst>
                <a:ext uri="{FF2B5EF4-FFF2-40B4-BE49-F238E27FC236}">
                  <a16:creationId xmlns:a16="http://schemas.microsoft.com/office/drawing/2014/main" id="{AE15192B-445F-460F-85D4-DE1D65481B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3">
              <a:extLst>
                <a:ext uri="{FF2B5EF4-FFF2-40B4-BE49-F238E27FC236}">
                  <a16:creationId xmlns:a16="http://schemas.microsoft.com/office/drawing/2014/main" id="{02FC4BA9-60CC-4EA7-9E2C-A5781AF9ED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4">
              <a:extLst>
                <a:ext uri="{FF2B5EF4-FFF2-40B4-BE49-F238E27FC236}">
                  <a16:creationId xmlns:a16="http://schemas.microsoft.com/office/drawing/2014/main" id="{F867C6F2-77CB-454F-AD03-4AF6BCD318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5">
              <a:extLst>
                <a:ext uri="{FF2B5EF4-FFF2-40B4-BE49-F238E27FC236}">
                  <a16:creationId xmlns:a16="http://schemas.microsoft.com/office/drawing/2014/main" id="{45C184A9-C9A7-4BE9-B8AA-670D53F495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6">
              <a:extLst>
                <a:ext uri="{FF2B5EF4-FFF2-40B4-BE49-F238E27FC236}">
                  <a16:creationId xmlns:a16="http://schemas.microsoft.com/office/drawing/2014/main" id="{639F1355-F9BF-4E35-ACCA-3CF569604CF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7">
              <a:extLst>
                <a:ext uri="{FF2B5EF4-FFF2-40B4-BE49-F238E27FC236}">
                  <a16:creationId xmlns:a16="http://schemas.microsoft.com/office/drawing/2014/main" id="{0BB969C3-B2B2-4A95-9E0D-147BDC6AB6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8">
              <a:extLst>
                <a:ext uri="{FF2B5EF4-FFF2-40B4-BE49-F238E27FC236}">
                  <a16:creationId xmlns:a16="http://schemas.microsoft.com/office/drawing/2014/main" id="{57AB5BEA-00D2-4949-A82F-228D2DF5D6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9">
              <a:extLst>
                <a:ext uri="{FF2B5EF4-FFF2-40B4-BE49-F238E27FC236}">
                  <a16:creationId xmlns:a16="http://schemas.microsoft.com/office/drawing/2014/main" id="{55839B15-6AD5-4624-97BA-D5F76E026A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30">
              <a:extLst>
                <a:ext uri="{FF2B5EF4-FFF2-40B4-BE49-F238E27FC236}">
                  <a16:creationId xmlns:a16="http://schemas.microsoft.com/office/drawing/2014/main" id="{F1AECCAA-F917-4046-A275-45746EE148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1">
              <a:extLst>
                <a:ext uri="{FF2B5EF4-FFF2-40B4-BE49-F238E27FC236}">
                  <a16:creationId xmlns:a16="http://schemas.microsoft.com/office/drawing/2014/main" id="{EFC2605C-AC3F-4985-9EAA-9D07535AD8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2">
              <a:extLst>
                <a:ext uri="{FF2B5EF4-FFF2-40B4-BE49-F238E27FC236}">
                  <a16:creationId xmlns:a16="http://schemas.microsoft.com/office/drawing/2014/main" id="{DD2FD06C-F665-400C-A2DA-05B4080530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F9D84D94-901A-4825-AE62-4D5E6B758B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E697AA8F-F3A2-4AA2-82F7-C12FDEB951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6663BAD3-DE57-4E7D-8928-8A3D293591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588E81B4-B58F-4FB1-BD66-9303C62B06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8">
              <a:extLst>
                <a:ext uri="{FF2B5EF4-FFF2-40B4-BE49-F238E27FC236}">
                  <a16:creationId xmlns:a16="http://schemas.microsoft.com/office/drawing/2014/main" id="{A594E9CB-B4F5-4674-B6D8-8EA0AEB5AF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9">
              <a:extLst>
                <a:ext uri="{FF2B5EF4-FFF2-40B4-BE49-F238E27FC236}">
                  <a16:creationId xmlns:a16="http://schemas.microsoft.com/office/drawing/2014/main" id="{E9EE944B-2537-4E86-BB79-01B08A98BD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40">
              <a:extLst>
                <a:ext uri="{FF2B5EF4-FFF2-40B4-BE49-F238E27FC236}">
                  <a16:creationId xmlns:a16="http://schemas.microsoft.com/office/drawing/2014/main" id="{37F641CA-A99B-4BD2-A7F3-C62EB5FA53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1">
              <a:extLst>
                <a:ext uri="{FF2B5EF4-FFF2-40B4-BE49-F238E27FC236}">
                  <a16:creationId xmlns:a16="http://schemas.microsoft.com/office/drawing/2014/main" id="{3F7E6118-0496-4290-AA76-92DD7696A7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2">
              <a:extLst>
                <a:ext uri="{FF2B5EF4-FFF2-40B4-BE49-F238E27FC236}">
                  <a16:creationId xmlns:a16="http://schemas.microsoft.com/office/drawing/2014/main" id="{CDEB2522-C9F4-45AB-B832-03D7C27907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3">
              <a:extLst>
                <a:ext uri="{FF2B5EF4-FFF2-40B4-BE49-F238E27FC236}">
                  <a16:creationId xmlns:a16="http://schemas.microsoft.com/office/drawing/2014/main" id="{057DAF99-B071-4689-AE85-49CF17FFE8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:a16="http://schemas.microsoft.com/office/drawing/2014/main" id="{2AD55BEA-5647-4233-8812-D97172F30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:a16="http://schemas.microsoft.com/office/drawing/2014/main" id="{B7A2A249-84E7-4314-BA61-DBCDCB58DA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080CB9C7-879F-4C5F-B900-E42905A1A8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7">
              <a:extLst>
                <a:ext uri="{FF2B5EF4-FFF2-40B4-BE49-F238E27FC236}">
                  <a16:creationId xmlns:a16="http://schemas.microsoft.com/office/drawing/2014/main" id="{85D5ED3B-6B44-4242-8789-CFAE143293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8">
              <a:extLst>
                <a:ext uri="{FF2B5EF4-FFF2-40B4-BE49-F238E27FC236}">
                  <a16:creationId xmlns:a16="http://schemas.microsoft.com/office/drawing/2014/main" id="{44123FC8-6160-45EE-9F87-6181F127D5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9">
              <a:extLst>
                <a:ext uri="{FF2B5EF4-FFF2-40B4-BE49-F238E27FC236}">
                  <a16:creationId xmlns:a16="http://schemas.microsoft.com/office/drawing/2014/main" id="{8E63F81C-B7AD-447D-82E2-F6A801B1A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50">
              <a:extLst>
                <a:ext uri="{FF2B5EF4-FFF2-40B4-BE49-F238E27FC236}">
                  <a16:creationId xmlns:a16="http://schemas.microsoft.com/office/drawing/2014/main" id="{1B215EF7-12A0-4E3D-B169-EC7F61B8CC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1">
              <a:extLst>
                <a:ext uri="{FF2B5EF4-FFF2-40B4-BE49-F238E27FC236}">
                  <a16:creationId xmlns:a16="http://schemas.microsoft.com/office/drawing/2014/main" id="{1AB5A98F-EEF6-4431-A296-5210F55AF8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2">
              <a:extLst>
                <a:ext uri="{FF2B5EF4-FFF2-40B4-BE49-F238E27FC236}">
                  <a16:creationId xmlns:a16="http://schemas.microsoft.com/office/drawing/2014/main" id="{AE991A24-3E0D-4D0F-B18B-E90EACF85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3">
              <a:extLst>
                <a:ext uri="{FF2B5EF4-FFF2-40B4-BE49-F238E27FC236}">
                  <a16:creationId xmlns:a16="http://schemas.microsoft.com/office/drawing/2014/main" id="{917F8D29-F091-40D7-83CB-7973CF99E4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4">
              <a:extLst>
                <a:ext uri="{FF2B5EF4-FFF2-40B4-BE49-F238E27FC236}">
                  <a16:creationId xmlns:a16="http://schemas.microsoft.com/office/drawing/2014/main" id="{8B994471-93F7-4139-8030-677E01D4D2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5">
              <a:extLst>
                <a:ext uri="{FF2B5EF4-FFF2-40B4-BE49-F238E27FC236}">
                  <a16:creationId xmlns:a16="http://schemas.microsoft.com/office/drawing/2014/main" id="{05E330A0-5581-4F4F-A039-823CBB4C25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6">
              <a:extLst>
                <a:ext uri="{FF2B5EF4-FFF2-40B4-BE49-F238E27FC236}">
                  <a16:creationId xmlns:a16="http://schemas.microsoft.com/office/drawing/2014/main" id="{E73C40F5-7283-4E3D-A087-181455AA59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7">
              <a:extLst>
                <a:ext uri="{FF2B5EF4-FFF2-40B4-BE49-F238E27FC236}">
                  <a16:creationId xmlns:a16="http://schemas.microsoft.com/office/drawing/2014/main" id="{64EEF324-5B97-42E0-8919-10228AFBF0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8">
              <a:extLst>
                <a:ext uri="{FF2B5EF4-FFF2-40B4-BE49-F238E27FC236}">
                  <a16:creationId xmlns:a16="http://schemas.microsoft.com/office/drawing/2014/main" id="{F2CA6A11-D1E3-4E3C-8A26-2E66CE9229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9">
              <a:extLst>
                <a:ext uri="{FF2B5EF4-FFF2-40B4-BE49-F238E27FC236}">
                  <a16:creationId xmlns:a16="http://schemas.microsoft.com/office/drawing/2014/main" id="{478F9720-5495-467D-974F-AB6027FFB1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60">
              <a:extLst>
                <a:ext uri="{FF2B5EF4-FFF2-40B4-BE49-F238E27FC236}">
                  <a16:creationId xmlns:a16="http://schemas.microsoft.com/office/drawing/2014/main" id="{F57D5781-C76E-4D29-8622-D9AEF8EBA2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1">
              <a:extLst>
                <a:ext uri="{FF2B5EF4-FFF2-40B4-BE49-F238E27FC236}">
                  <a16:creationId xmlns:a16="http://schemas.microsoft.com/office/drawing/2014/main" id="{84BDD055-1F96-4693-89A0-C50330B044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C96029DA-312F-4980-9972-EFCDC3310E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94" name="Picture Placeholder 193">
            <a:extLst>
              <a:ext uri="{FF2B5EF4-FFF2-40B4-BE49-F238E27FC236}">
                <a16:creationId xmlns:a16="http://schemas.microsoft.com/office/drawing/2014/main" id="{377C17A3-B515-4A5D-8E36-2ADFC9B9D42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32992" y="-2"/>
            <a:ext cx="4820009" cy="6879660"/>
          </a:xfrm>
          <a:custGeom>
            <a:avLst/>
            <a:gdLst>
              <a:gd name="connsiteX0" fmla="*/ 1684339 w 4820009"/>
              <a:gd name="connsiteY0" fmla="*/ 0 h 6879660"/>
              <a:gd name="connsiteX1" fmla="*/ 4820009 w 4820009"/>
              <a:gd name="connsiteY1" fmla="*/ 0 h 6879660"/>
              <a:gd name="connsiteX2" fmla="*/ 4820009 w 4820009"/>
              <a:gd name="connsiteY2" fmla="*/ 6879660 h 6879660"/>
              <a:gd name="connsiteX3" fmla="*/ 1684339 w 4820009"/>
              <a:gd name="connsiteY3" fmla="*/ 6879660 h 6879660"/>
              <a:gd name="connsiteX4" fmla="*/ 0 w 482000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20009" h="6879660">
                <a:moveTo>
                  <a:pt x="1684339" y="0"/>
                </a:moveTo>
                <a:lnTo>
                  <a:pt x="4820009" y="0"/>
                </a:lnTo>
                <a:lnTo>
                  <a:pt x="482000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0" name="Text Placeholder 135">
            <a:extLst>
              <a:ext uri="{FF2B5EF4-FFF2-40B4-BE49-F238E27FC236}">
                <a16:creationId xmlns:a16="http://schemas.microsoft.com/office/drawing/2014/main" id="{39EEEB41-070B-4D49-8171-7FAFC7D938A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67867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sp>
        <p:nvSpPr>
          <p:cNvPr id="71" name="Text Placeholder 140">
            <a:extLst>
              <a:ext uri="{FF2B5EF4-FFF2-40B4-BE49-F238E27FC236}">
                <a16:creationId xmlns:a16="http://schemas.microsoft.com/office/drawing/2014/main" id="{1D0C5B8E-9987-4DD1-A424-38B5EB8B98E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8747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64855" y="2487775"/>
            <a:ext cx="4499468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485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45247" y="5338960"/>
            <a:ext cx="216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704F5866-81AF-49E6-B4EB-DD6D2560FEC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69" name="AutoShape 3">
              <a:extLst>
                <a:ext uri="{FF2B5EF4-FFF2-40B4-BE49-F238E27FC236}">
                  <a16:creationId xmlns:a16="http://schemas.microsoft.com/office/drawing/2014/main" id="{00867E46-1BF5-442D-A0A5-F8E783CBEF7C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E992B825-3444-4976-BADD-449241902E4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B7A36325-C8C8-43D7-8F3C-B7ADCF806F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02EBE5C1-67B0-4021-A4D6-F36C1E2076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3AC9CC64-EED2-41B1-9D70-62F468B5EF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2C369124-A4C6-43AF-BEE0-D0484F771B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DA2B60C1-4D9C-4921-A53E-CB741140B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516687D2-F9EB-40A6-8C33-4628B952A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1F98E951-E4F5-4244-A392-06F4C5CBE3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D73B3FAF-1360-400B-A34D-DE7FA61DA5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0E3E0443-559E-40A4-AC83-B7C7B46D62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3B6D64C0-503A-4A3E-8856-A2D00080CB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344E608E-FA53-4EE6-8B32-A176787AD1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82E59E1A-FE23-4484-A602-50A63C2BB8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AB8B48A5-027C-4C8C-B2BA-66106412CD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18367D32-5FB5-44FE-BF95-D094631A27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20">
              <a:extLst>
                <a:ext uri="{FF2B5EF4-FFF2-40B4-BE49-F238E27FC236}">
                  <a16:creationId xmlns:a16="http://schemas.microsoft.com/office/drawing/2014/main" id="{EFD63C50-7B28-4BB5-96CD-4FC0FA7C44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Rectangle 21">
              <a:extLst>
                <a:ext uri="{FF2B5EF4-FFF2-40B4-BE49-F238E27FC236}">
                  <a16:creationId xmlns:a16="http://schemas.microsoft.com/office/drawing/2014/main" id="{0CFDB50E-769E-4CC4-959A-767A1BD5C6D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22">
              <a:extLst>
                <a:ext uri="{FF2B5EF4-FFF2-40B4-BE49-F238E27FC236}">
                  <a16:creationId xmlns:a16="http://schemas.microsoft.com/office/drawing/2014/main" id="{B25B96F8-0F1A-443B-A745-968636FB7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3">
              <a:extLst>
                <a:ext uri="{FF2B5EF4-FFF2-40B4-BE49-F238E27FC236}">
                  <a16:creationId xmlns:a16="http://schemas.microsoft.com/office/drawing/2014/main" id="{B3CE29F3-B1CB-4E2E-8D44-BD05F8C9E4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4">
              <a:extLst>
                <a:ext uri="{FF2B5EF4-FFF2-40B4-BE49-F238E27FC236}">
                  <a16:creationId xmlns:a16="http://schemas.microsoft.com/office/drawing/2014/main" id="{5F2BD262-D743-46CB-A02D-8FC6A20BA9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5">
              <a:extLst>
                <a:ext uri="{FF2B5EF4-FFF2-40B4-BE49-F238E27FC236}">
                  <a16:creationId xmlns:a16="http://schemas.microsoft.com/office/drawing/2014/main" id="{27696AC0-6BD9-4800-AD55-9D14D1D92F0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6">
              <a:extLst>
                <a:ext uri="{FF2B5EF4-FFF2-40B4-BE49-F238E27FC236}">
                  <a16:creationId xmlns:a16="http://schemas.microsoft.com/office/drawing/2014/main" id="{0DFCE9BD-D104-4F2A-B32B-3F10C62850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7">
              <a:extLst>
                <a:ext uri="{FF2B5EF4-FFF2-40B4-BE49-F238E27FC236}">
                  <a16:creationId xmlns:a16="http://schemas.microsoft.com/office/drawing/2014/main" id="{B84E4709-431B-4D50-A86F-228E2DDF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8">
              <a:extLst>
                <a:ext uri="{FF2B5EF4-FFF2-40B4-BE49-F238E27FC236}">
                  <a16:creationId xmlns:a16="http://schemas.microsoft.com/office/drawing/2014/main" id="{460EDE2F-28EA-4986-8B02-E77F134F97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9">
              <a:extLst>
                <a:ext uri="{FF2B5EF4-FFF2-40B4-BE49-F238E27FC236}">
                  <a16:creationId xmlns:a16="http://schemas.microsoft.com/office/drawing/2014/main" id="{4E929A16-7E2A-435C-BC1F-5DBB58D2F2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30">
              <a:extLst>
                <a:ext uri="{FF2B5EF4-FFF2-40B4-BE49-F238E27FC236}">
                  <a16:creationId xmlns:a16="http://schemas.microsoft.com/office/drawing/2014/main" id="{419B1465-08DD-43B7-BA12-F0249462AA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31">
              <a:extLst>
                <a:ext uri="{FF2B5EF4-FFF2-40B4-BE49-F238E27FC236}">
                  <a16:creationId xmlns:a16="http://schemas.microsoft.com/office/drawing/2014/main" id="{7E485DB7-2FC6-4F7D-8FD2-0683F19940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32">
              <a:extLst>
                <a:ext uri="{FF2B5EF4-FFF2-40B4-BE49-F238E27FC236}">
                  <a16:creationId xmlns:a16="http://schemas.microsoft.com/office/drawing/2014/main" id="{8930586B-B0D5-4F03-BE69-A95CA228DF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4">
              <a:extLst>
                <a:ext uri="{FF2B5EF4-FFF2-40B4-BE49-F238E27FC236}">
                  <a16:creationId xmlns:a16="http://schemas.microsoft.com/office/drawing/2014/main" id="{29527089-AB6C-4BA1-8CA4-BBEF23F00C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5">
              <a:extLst>
                <a:ext uri="{FF2B5EF4-FFF2-40B4-BE49-F238E27FC236}">
                  <a16:creationId xmlns:a16="http://schemas.microsoft.com/office/drawing/2014/main" id="{4A16389F-042C-4CD5-9594-F9963A5A01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6">
              <a:extLst>
                <a:ext uri="{FF2B5EF4-FFF2-40B4-BE49-F238E27FC236}">
                  <a16:creationId xmlns:a16="http://schemas.microsoft.com/office/drawing/2014/main" id="{6B904AFC-1AE6-4549-BD77-A401BAE5E4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7">
              <a:extLst>
                <a:ext uri="{FF2B5EF4-FFF2-40B4-BE49-F238E27FC236}">
                  <a16:creationId xmlns:a16="http://schemas.microsoft.com/office/drawing/2014/main" id="{0CA5B956-56EC-4BDE-B2E4-66104DACFC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8">
              <a:extLst>
                <a:ext uri="{FF2B5EF4-FFF2-40B4-BE49-F238E27FC236}">
                  <a16:creationId xmlns:a16="http://schemas.microsoft.com/office/drawing/2014/main" id="{A80A7CDF-090E-4E2A-8816-160E0CF0DE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9">
              <a:extLst>
                <a:ext uri="{FF2B5EF4-FFF2-40B4-BE49-F238E27FC236}">
                  <a16:creationId xmlns:a16="http://schemas.microsoft.com/office/drawing/2014/main" id="{A72A4A94-54E6-4069-90FB-67FA293A482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40">
              <a:extLst>
                <a:ext uri="{FF2B5EF4-FFF2-40B4-BE49-F238E27FC236}">
                  <a16:creationId xmlns:a16="http://schemas.microsoft.com/office/drawing/2014/main" id="{717900C0-C738-43B9-8986-FD0513356E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41">
              <a:extLst>
                <a:ext uri="{FF2B5EF4-FFF2-40B4-BE49-F238E27FC236}">
                  <a16:creationId xmlns:a16="http://schemas.microsoft.com/office/drawing/2014/main" id="{A9AD3EAD-6FD9-4AD6-B87E-7C8FBAAF6B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42">
              <a:extLst>
                <a:ext uri="{FF2B5EF4-FFF2-40B4-BE49-F238E27FC236}">
                  <a16:creationId xmlns:a16="http://schemas.microsoft.com/office/drawing/2014/main" id="{B63EE469-D93B-4B30-9FDA-B2065EE1B1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B7606B58-2606-4B88-84C4-EAAB3AF23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4">
              <a:extLst>
                <a:ext uri="{FF2B5EF4-FFF2-40B4-BE49-F238E27FC236}">
                  <a16:creationId xmlns:a16="http://schemas.microsoft.com/office/drawing/2014/main" id="{266CC504-A588-4948-8EBD-437273722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5">
              <a:extLst>
                <a:ext uri="{FF2B5EF4-FFF2-40B4-BE49-F238E27FC236}">
                  <a16:creationId xmlns:a16="http://schemas.microsoft.com/office/drawing/2014/main" id="{23C151DC-68CD-499A-80C6-5C2AF3A48B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6">
              <a:extLst>
                <a:ext uri="{FF2B5EF4-FFF2-40B4-BE49-F238E27FC236}">
                  <a16:creationId xmlns:a16="http://schemas.microsoft.com/office/drawing/2014/main" id="{806EDA6A-E4B6-4F25-AD2F-2250B0716E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7">
              <a:extLst>
                <a:ext uri="{FF2B5EF4-FFF2-40B4-BE49-F238E27FC236}">
                  <a16:creationId xmlns:a16="http://schemas.microsoft.com/office/drawing/2014/main" id="{F18D44B4-FCDE-44F0-ACF1-E4C6F64EA8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8">
              <a:extLst>
                <a:ext uri="{FF2B5EF4-FFF2-40B4-BE49-F238E27FC236}">
                  <a16:creationId xmlns:a16="http://schemas.microsoft.com/office/drawing/2014/main" id="{9F466797-5B15-462F-9437-F17E5A6BB8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9">
              <a:extLst>
                <a:ext uri="{FF2B5EF4-FFF2-40B4-BE49-F238E27FC236}">
                  <a16:creationId xmlns:a16="http://schemas.microsoft.com/office/drawing/2014/main" id="{4D1E115A-6AF3-4FED-86D0-CFA159F32B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50">
              <a:extLst>
                <a:ext uri="{FF2B5EF4-FFF2-40B4-BE49-F238E27FC236}">
                  <a16:creationId xmlns:a16="http://schemas.microsoft.com/office/drawing/2014/main" id="{E4CD996B-6CC2-4A56-9EA0-3F04EF82D1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51">
              <a:extLst>
                <a:ext uri="{FF2B5EF4-FFF2-40B4-BE49-F238E27FC236}">
                  <a16:creationId xmlns:a16="http://schemas.microsoft.com/office/drawing/2014/main" id="{24F2446F-3849-4482-BC3E-97124235EA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52">
              <a:extLst>
                <a:ext uri="{FF2B5EF4-FFF2-40B4-BE49-F238E27FC236}">
                  <a16:creationId xmlns:a16="http://schemas.microsoft.com/office/drawing/2014/main" id="{B7067752-2A5D-42B1-AB3E-18B76107FF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3">
              <a:extLst>
                <a:ext uri="{FF2B5EF4-FFF2-40B4-BE49-F238E27FC236}">
                  <a16:creationId xmlns:a16="http://schemas.microsoft.com/office/drawing/2014/main" id="{2ACA393E-A1C2-44C6-85A5-959CB0AA5E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4">
              <a:extLst>
                <a:ext uri="{FF2B5EF4-FFF2-40B4-BE49-F238E27FC236}">
                  <a16:creationId xmlns:a16="http://schemas.microsoft.com/office/drawing/2014/main" id="{1E50F933-A102-49FE-AB89-70881685B1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5">
              <a:extLst>
                <a:ext uri="{FF2B5EF4-FFF2-40B4-BE49-F238E27FC236}">
                  <a16:creationId xmlns:a16="http://schemas.microsoft.com/office/drawing/2014/main" id="{2BC9D408-EA8E-4927-9492-AA7CC2BC8D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6">
              <a:extLst>
                <a:ext uri="{FF2B5EF4-FFF2-40B4-BE49-F238E27FC236}">
                  <a16:creationId xmlns:a16="http://schemas.microsoft.com/office/drawing/2014/main" id="{2487F5FE-51F0-495F-AFF4-E22ACE07DA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7">
              <a:extLst>
                <a:ext uri="{FF2B5EF4-FFF2-40B4-BE49-F238E27FC236}">
                  <a16:creationId xmlns:a16="http://schemas.microsoft.com/office/drawing/2014/main" id="{FB77AC1E-2A05-497E-83E5-DAA9D70F92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8">
              <a:extLst>
                <a:ext uri="{FF2B5EF4-FFF2-40B4-BE49-F238E27FC236}">
                  <a16:creationId xmlns:a16="http://schemas.microsoft.com/office/drawing/2014/main" id="{E2BD8910-DFF4-4AD1-8A40-97BDA381D9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9">
              <a:extLst>
                <a:ext uri="{FF2B5EF4-FFF2-40B4-BE49-F238E27FC236}">
                  <a16:creationId xmlns:a16="http://schemas.microsoft.com/office/drawing/2014/main" id="{899643D0-C3C9-4998-9D80-AA99C6A504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60">
              <a:extLst>
                <a:ext uri="{FF2B5EF4-FFF2-40B4-BE49-F238E27FC236}">
                  <a16:creationId xmlns:a16="http://schemas.microsoft.com/office/drawing/2014/main" id="{19732CFA-0521-4732-8A1F-048BD1F88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61">
              <a:extLst>
                <a:ext uri="{FF2B5EF4-FFF2-40B4-BE49-F238E27FC236}">
                  <a16:creationId xmlns:a16="http://schemas.microsoft.com/office/drawing/2014/main" id="{80783DB2-E8C8-4A4E-8CA6-9504991B73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62">
              <a:extLst>
                <a:ext uri="{FF2B5EF4-FFF2-40B4-BE49-F238E27FC236}">
                  <a16:creationId xmlns:a16="http://schemas.microsoft.com/office/drawing/2014/main" id="{C0B3A882-66E9-4B1D-80B4-2CAA3F1B1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128" name="Picture Placeholder 127">
            <a:extLst>
              <a:ext uri="{FF2B5EF4-FFF2-40B4-BE49-F238E27FC236}">
                <a16:creationId xmlns:a16="http://schemas.microsoft.com/office/drawing/2014/main" id="{31FF7547-DB01-4846-AA48-477E9E9AD82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32992" y="-2"/>
            <a:ext cx="4820009" cy="6879660"/>
          </a:xfrm>
          <a:custGeom>
            <a:avLst/>
            <a:gdLst>
              <a:gd name="connsiteX0" fmla="*/ 1684339 w 4820009"/>
              <a:gd name="connsiteY0" fmla="*/ 0 h 6879660"/>
              <a:gd name="connsiteX1" fmla="*/ 4820009 w 4820009"/>
              <a:gd name="connsiteY1" fmla="*/ 0 h 6879660"/>
              <a:gd name="connsiteX2" fmla="*/ 4820009 w 4820009"/>
              <a:gd name="connsiteY2" fmla="*/ 6879660 h 6879660"/>
              <a:gd name="connsiteX3" fmla="*/ 1684339 w 4820009"/>
              <a:gd name="connsiteY3" fmla="*/ 6879660 h 6879660"/>
              <a:gd name="connsiteX4" fmla="*/ 0 w 482000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20009" h="6879660">
                <a:moveTo>
                  <a:pt x="1684339" y="0"/>
                </a:moveTo>
                <a:lnTo>
                  <a:pt x="4820009" y="0"/>
                </a:lnTo>
                <a:lnTo>
                  <a:pt x="482000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noFill/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09105" y="433468"/>
            <a:ext cx="4201425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9758" t="-6747" r="-21524" b="-1345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/>
              <a:t>Click icon to add image of presenter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D4EEBE-3DFE-49C7-A0BD-46E115FF0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2979114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1E88FB60-9BD8-44D2-8E99-9179BF91B620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25099" y="1531937"/>
            <a:ext cx="3927587" cy="449666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885184337"/>
      </p:ext>
    </p:extLst>
  </p:cSld>
  <p:clrMapOvr>
    <a:masterClrMapping/>
  </p:clrMapOvr>
  <p:hf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5100" y="1532415"/>
            <a:ext cx="4657171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2" y="433469"/>
            <a:ext cx="3513658" cy="57390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D4EEBE-3DFE-49C7-A0BD-46E115FF0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3708699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7C063AA-F11D-434D-BF4B-6BEC7C09DE74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728B481F-F48B-4165-9994-0C92BB7AD60F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D03F73FE-784F-4046-9FDF-D1F44B563173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4655701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2" y="433470"/>
            <a:ext cx="3513658" cy="2780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65CCD6-E84C-46D8-B655-FF2A3AA24F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3708700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5E36CDA-AA08-4310-819C-A57DD13C891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6647F71-61AB-4F70-949E-DB7E75E787EC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4A11B402-7956-4408-A9AD-6233932E3776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4655701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8"/>
            <a:ext cx="3513658" cy="277793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69"/>
            <a:ext cx="1592913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F46986A-A45F-4DE0-B24B-35B0EAD474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3708700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D9B7D2-3266-43A3-90E3-F519CAA00283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23AEE1-F4C5-412B-8057-91CD07660663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4655701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535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77"/>
            <a:ext cx="1592913" cy="132242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117616" y="1939078"/>
            <a:ext cx="1592913" cy="127232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1E60E68-1A09-4860-801B-1E090EA01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3708700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7A83492-1660-44F3-B16E-E09C0EEDF9E0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B487AC-7944-4F9E-83A1-02B02A7742F4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1" y="433473"/>
            <a:ext cx="8277066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35339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Use this for dark images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09243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Use this for light images</a:t>
            </a:r>
            <a:br>
              <a:rPr lang="en-AU" noProof="0"/>
            </a:br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" name="Text Placeholder 135">
            <a:extLst>
              <a:ext uri="{FF2B5EF4-FFF2-40B4-BE49-F238E27FC236}">
                <a16:creationId xmlns:a16="http://schemas.microsoft.com/office/drawing/2014/main" id="{101E6B8E-059C-4DCE-8053-9C813CD48538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487474" y="2525878"/>
            <a:ext cx="357915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87707C1-F769-4D39-9A1C-1D073FF6F9C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67867" y="5338960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sp>
        <p:nvSpPr>
          <p:cNvPr id="80" name="Text Placeholder 140">
            <a:extLst>
              <a:ext uri="{FF2B5EF4-FFF2-40B4-BE49-F238E27FC236}">
                <a16:creationId xmlns:a16="http://schemas.microsoft.com/office/drawing/2014/main" id="{53B70884-5EDB-4D16-B565-71037E500B3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73D7045A-1CF1-44F6-8E2E-B9405FED9E2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04BEA57A-8E7B-4E24-BE7A-E0AADB5DBA8D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EFF044F0-4B98-4888-9641-C41102F0A95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A4F2A23F-5984-4111-AD9E-E308218812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7">
              <a:extLst>
                <a:ext uri="{FF2B5EF4-FFF2-40B4-BE49-F238E27FC236}">
                  <a16:creationId xmlns:a16="http://schemas.microsoft.com/office/drawing/2014/main" id="{B3AE443D-FE04-4EDC-80FC-B314325A12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6" name="Freeform 8">
              <a:extLst>
                <a:ext uri="{FF2B5EF4-FFF2-40B4-BE49-F238E27FC236}">
                  <a16:creationId xmlns:a16="http://schemas.microsoft.com/office/drawing/2014/main" id="{79C7F0E7-88D6-4E4A-A312-AE6964CBA4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F73247B3-9572-4E50-A9F9-D9B42DC0D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3259D609-76D9-45D0-B15F-0FA397DBBF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5C2E2C7F-FF30-4A56-8534-D9965DD5E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F687FBAE-B910-4327-B1A4-6FD6E81AB0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1B1BC6E6-2BD9-4CA8-AD54-CC72783F8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0CDCD004-D1EF-443A-A818-883EEB3F37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1E965659-AF38-4929-8B73-B87840A6A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A3D4EF62-702A-477E-B94D-96320B008A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27C56C97-AC3A-4214-A776-9FF21C875E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E9D54D47-364F-4F9A-BAE3-C930CC7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0D8D1571-B8DF-4AF6-B70F-82B9CB7139B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FFFA97D6-566E-417D-A763-A6F698AD3F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D26DF387-B00F-4137-B22B-FFA49E0825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3DB8FBAB-4331-4D07-A90E-A7D5F0A46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2F259DE1-FFBE-4450-A752-4EC257B513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A32957BA-13D6-4ED9-977D-0C89E970E0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B5BFEAC1-4E37-49A2-B67D-2BC8D109AF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788C1048-9836-47D1-BF7E-9959787A634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C494BEF8-5481-49D8-A1DB-26A618F8D7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8">
              <a:extLst>
                <a:ext uri="{FF2B5EF4-FFF2-40B4-BE49-F238E27FC236}">
                  <a16:creationId xmlns:a16="http://schemas.microsoft.com/office/drawing/2014/main" id="{FF78676F-BD80-4152-AF8A-17C051377F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A9BCBAEE-0E8B-4E88-B3AB-F4B67DAC31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0491E6F5-E006-496A-9B9D-6B4FD0E3C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7CEC1DFB-4708-49E7-81F5-C199ABD915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EA921ED2-8301-42A8-A841-5319A0E91E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4">
              <a:extLst>
                <a:ext uri="{FF2B5EF4-FFF2-40B4-BE49-F238E27FC236}">
                  <a16:creationId xmlns:a16="http://schemas.microsoft.com/office/drawing/2014/main" id="{8E486F39-3893-4DC2-838D-2B51F0E741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5">
              <a:extLst>
                <a:ext uri="{FF2B5EF4-FFF2-40B4-BE49-F238E27FC236}">
                  <a16:creationId xmlns:a16="http://schemas.microsoft.com/office/drawing/2014/main" id="{CB2A0A8E-24F6-45A5-A95A-481A46553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6">
              <a:extLst>
                <a:ext uri="{FF2B5EF4-FFF2-40B4-BE49-F238E27FC236}">
                  <a16:creationId xmlns:a16="http://schemas.microsoft.com/office/drawing/2014/main" id="{04341E2F-C06C-4F36-8B74-BB7BF852FC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7">
              <a:extLst>
                <a:ext uri="{FF2B5EF4-FFF2-40B4-BE49-F238E27FC236}">
                  <a16:creationId xmlns:a16="http://schemas.microsoft.com/office/drawing/2014/main" id="{388F3EB0-17D8-4898-B8B9-58FD6F76C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37E8FFD8-89F7-4657-9947-47E219EAFC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9">
              <a:extLst>
                <a:ext uri="{FF2B5EF4-FFF2-40B4-BE49-F238E27FC236}">
                  <a16:creationId xmlns:a16="http://schemas.microsoft.com/office/drawing/2014/main" id="{23962857-2355-43B5-BA46-7156E544AED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C0C7C601-CD63-4A4C-987C-7C70F465AB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1">
              <a:extLst>
                <a:ext uri="{FF2B5EF4-FFF2-40B4-BE49-F238E27FC236}">
                  <a16:creationId xmlns:a16="http://schemas.microsoft.com/office/drawing/2014/main" id="{58E2A667-5C9E-492E-88B9-428AE35876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2">
              <a:extLst>
                <a:ext uri="{FF2B5EF4-FFF2-40B4-BE49-F238E27FC236}">
                  <a16:creationId xmlns:a16="http://schemas.microsoft.com/office/drawing/2014/main" id="{72A6983F-C2E1-40AE-B7C0-E427349DC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3">
              <a:extLst>
                <a:ext uri="{FF2B5EF4-FFF2-40B4-BE49-F238E27FC236}">
                  <a16:creationId xmlns:a16="http://schemas.microsoft.com/office/drawing/2014/main" id="{6CCF0988-C833-445A-94CB-07EF590C3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3A188AE4-9B9C-4C34-9F86-AF304C2850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A89453D6-85C4-4E2D-8FA0-72A14EA515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6">
              <a:extLst>
                <a:ext uri="{FF2B5EF4-FFF2-40B4-BE49-F238E27FC236}">
                  <a16:creationId xmlns:a16="http://schemas.microsoft.com/office/drawing/2014/main" id="{BD6BC0F7-C21F-400B-9ED4-BF35CE7FED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7">
              <a:extLst>
                <a:ext uri="{FF2B5EF4-FFF2-40B4-BE49-F238E27FC236}">
                  <a16:creationId xmlns:a16="http://schemas.microsoft.com/office/drawing/2014/main" id="{0B5CBA8E-8322-4660-BE10-0D7C40BBF5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8">
              <a:extLst>
                <a:ext uri="{FF2B5EF4-FFF2-40B4-BE49-F238E27FC236}">
                  <a16:creationId xmlns:a16="http://schemas.microsoft.com/office/drawing/2014/main" id="{DEB21783-D296-4A05-BE34-BFE7D5553C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9">
              <a:extLst>
                <a:ext uri="{FF2B5EF4-FFF2-40B4-BE49-F238E27FC236}">
                  <a16:creationId xmlns:a16="http://schemas.microsoft.com/office/drawing/2014/main" id="{18535967-D3E3-48C2-A56E-FAB7015A90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0">
              <a:extLst>
                <a:ext uri="{FF2B5EF4-FFF2-40B4-BE49-F238E27FC236}">
                  <a16:creationId xmlns:a16="http://schemas.microsoft.com/office/drawing/2014/main" id="{F0D8AE3F-FC91-4265-87AE-A22989B4E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CB3036C3-8B8F-466E-A40B-9F31B9B539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51B64F91-1250-42C8-B692-DBEE837B5E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7A5E8821-26A6-4A47-9441-123CB1CD9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C9AD4000-AE32-4994-A808-D65FCD667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A73E2B1C-573F-4515-B15A-5415B63E2C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8B4526F5-E3C2-477E-A9BA-5C3B9B1BFF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7">
              <a:extLst>
                <a:ext uri="{FF2B5EF4-FFF2-40B4-BE49-F238E27FC236}">
                  <a16:creationId xmlns:a16="http://schemas.microsoft.com/office/drawing/2014/main" id="{E6C1F2F2-0690-4896-8B3E-7E5711AE7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8">
              <a:extLst>
                <a:ext uri="{FF2B5EF4-FFF2-40B4-BE49-F238E27FC236}">
                  <a16:creationId xmlns:a16="http://schemas.microsoft.com/office/drawing/2014/main" id="{2644BE99-447A-436A-ABB5-29D00547F7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9">
              <a:extLst>
                <a:ext uri="{FF2B5EF4-FFF2-40B4-BE49-F238E27FC236}">
                  <a16:creationId xmlns:a16="http://schemas.microsoft.com/office/drawing/2014/main" id="{6B5285F8-7FA1-4849-9832-32B623D59C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F258FBFF-3560-4321-9C39-990AB7BA50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0" name="Freeform 61">
              <a:extLst>
                <a:ext uri="{FF2B5EF4-FFF2-40B4-BE49-F238E27FC236}">
                  <a16:creationId xmlns:a16="http://schemas.microsoft.com/office/drawing/2014/main" id="{9543B324-060D-43F0-A83B-E3C6BBB4AB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1" name="Freeform 62">
              <a:extLst>
                <a:ext uri="{FF2B5EF4-FFF2-40B4-BE49-F238E27FC236}">
                  <a16:creationId xmlns:a16="http://schemas.microsoft.com/office/drawing/2014/main" id="{487AEC3D-AFC0-4B04-BCF3-E63D6E8C82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92" name="Picture Placeholder 191">
            <a:extLst>
              <a:ext uri="{FF2B5EF4-FFF2-40B4-BE49-F238E27FC236}">
                <a16:creationId xmlns:a16="http://schemas.microsoft.com/office/drawing/2014/main" id="{B93F5C33-3854-4C6B-9539-F8B8FD2316A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Click central icon to add picture or pattern</a:t>
            </a:r>
          </a:p>
        </p:txBody>
      </p: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6083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6083" y="5394944"/>
            <a:ext cx="357915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4855" y="5338960"/>
            <a:ext cx="216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sp>
        <p:nvSpPr>
          <p:cNvPr id="67" name="Picture Placeholder 66">
            <a:extLst>
              <a:ext uri="{FF2B5EF4-FFF2-40B4-BE49-F238E27FC236}">
                <a16:creationId xmlns:a16="http://schemas.microsoft.com/office/drawing/2014/main" id="{8FD03934-1038-48BB-99F7-5E65A0E0DE7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Click central icon to add picture or pattern</a:t>
            </a:r>
          </a:p>
        </p:txBody>
      </p:sp>
      <p:grpSp>
        <p:nvGrpSpPr>
          <p:cNvPr id="68" name="Group 4">
            <a:extLst>
              <a:ext uri="{FF2B5EF4-FFF2-40B4-BE49-F238E27FC236}">
                <a16:creationId xmlns:a16="http://schemas.microsoft.com/office/drawing/2014/main" id="{D8028177-8E83-432F-BACB-E807F3191E7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69" name="AutoShape 3">
              <a:extLst>
                <a:ext uri="{FF2B5EF4-FFF2-40B4-BE49-F238E27FC236}">
                  <a16:creationId xmlns:a16="http://schemas.microsoft.com/office/drawing/2014/main" id="{E52450A5-24E9-4A2A-9608-6B511DFE44DF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8F6E39B7-21CE-4EC7-8450-0C807EEC36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B9D0D64D-2220-47E1-BBEE-2BB809DDCF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Freeform 7">
              <a:extLst>
                <a:ext uri="{FF2B5EF4-FFF2-40B4-BE49-F238E27FC236}">
                  <a16:creationId xmlns:a16="http://schemas.microsoft.com/office/drawing/2014/main" id="{EC7F13C6-30B5-4789-A9CA-C5D5358E92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8">
              <a:extLst>
                <a:ext uri="{FF2B5EF4-FFF2-40B4-BE49-F238E27FC236}">
                  <a16:creationId xmlns:a16="http://schemas.microsoft.com/office/drawing/2014/main" id="{A3083010-51A6-4BBD-B2CD-80A24C3B2A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9">
              <a:extLst>
                <a:ext uri="{FF2B5EF4-FFF2-40B4-BE49-F238E27FC236}">
                  <a16:creationId xmlns:a16="http://schemas.microsoft.com/office/drawing/2014/main" id="{5E898951-C5EB-4B83-A8D2-16B7645D31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10">
              <a:extLst>
                <a:ext uri="{FF2B5EF4-FFF2-40B4-BE49-F238E27FC236}">
                  <a16:creationId xmlns:a16="http://schemas.microsoft.com/office/drawing/2014/main" id="{BFA480E4-F894-4BFB-B82D-99C8CEF8FC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11">
              <a:extLst>
                <a:ext uri="{FF2B5EF4-FFF2-40B4-BE49-F238E27FC236}">
                  <a16:creationId xmlns:a16="http://schemas.microsoft.com/office/drawing/2014/main" id="{D3190D5E-F207-4CD9-B0B9-790E48047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2">
              <a:extLst>
                <a:ext uri="{FF2B5EF4-FFF2-40B4-BE49-F238E27FC236}">
                  <a16:creationId xmlns:a16="http://schemas.microsoft.com/office/drawing/2014/main" id="{93786209-7857-466A-86D1-A8269FDF21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3">
              <a:extLst>
                <a:ext uri="{FF2B5EF4-FFF2-40B4-BE49-F238E27FC236}">
                  <a16:creationId xmlns:a16="http://schemas.microsoft.com/office/drawing/2014/main" id="{9CEFA7CF-3571-499B-B975-97CD9F48DA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4">
              <a:extLst>
                <a:ext uri="{FF2B5EF4-FFF2-40B4-BE49-F238E27FC236}">
                  <a16:creationId xmlns:a16="http://schemas.microsoft.com/office/drawing/2014/main" id="{E2D21E27-3698-4A5C-80DB-06E7B72F1F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5">
              <a:extLst>
                <a:ext uri="{FF2B5EF4-FFF2-40B4-BE49-F238E27FC236}">
                  <a16:creationId xmlns:a16="http://schemas.microsoft.com/office/drawing/2014/main" id="{12F5D869-32E2-4A28-9341-A5FF3235FE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46C5A8B1-884D-404F-ADBE-CF206C6E9A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F226FACD-A8F6-460B-BD87-A87B75EC05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8B5F0318-B82F-4B24-8BEA-FA118C276C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FBADB5E1-ABB1-420D-B065-10A007FED99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972885BC-1538-42CC-ACB0-44375E4125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C99AFF5E-4521-4A7F-B4FD-D598115508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C61E904B-66BB-4FDE-A7DB-9DDBA0E201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0E70CA99-897A-4256-A90A-FFCFB226B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BEE4EB4C-A787-45D5-86C1-FB4972DE0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97612278-5E29-430B-8711-1FFE4258824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4A817AF0-9F6D-4225-B5E8-028D8BE968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5FC0D95E-4634-4CF4-81CD-F97C445B3F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BFDA76B1-4296-466F-B8D3-59BE03C3C8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523E1371-4810-4B97-A162-BD09ADFE20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C62F7A3-C883-4866-8777-CB0193E03A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0A565D83-C19C-431C-965B-BD12E5AC16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610466EB-4655-492E-955B-548189535D8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2C57738-1257-4C3A-A7FA-EA653FB70D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84FF9AB7-2451-4AD8-B43A-265371D37D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4A615ACA-91B0-4A7D-B92E-9764FFB145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A488F50-DDFF-49CC-9BD8-0AE268ECF1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9B423368-4192-4F14-960D-6C2C126061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C004167E-2022-45FA-AD88-F3A6D7EEA56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E5CFE2C5-1FEB-4415-AD8E-3F12077DCE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1FF69E99-6C70-40BC-BCE2-20612480D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FF3D6994-DA2E-45C5-9E0F-7547E4BCE9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811C2317-AB25-47F8-A023-32CD5905F4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CF2799DB-155A-4DE7-A026-4448C8490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A9CE4CF-8B2F-4B83-ABE3-A9DDE97D77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E9393C8C-5791-43BB-8D1F-17FFFA2F6C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C0D9B013-B46B-4D8E-956A-00922496A8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9DF028E-61BE-49A6-AB22-B1396BCEF9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1BE8B055-3428-4E6F-B44A-A97E70B6E0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5DF4C3AA-8B80-4E0A-A607-E09B8BFDB5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8D4A8B2E-226D-4C2F-AF2F-EA40FA24DB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4707D8EC-CDF2-4F4C-BEC4-F1123438AE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3BABCCF3-6967-4924-ABE6-1D8CCD6AD3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06584F31-18E1-4AAA-9212-E89DD2C32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DDEF5CF-37DB-4384-ACB2-BCE9E83AE3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D830E2B0-83FD-4E0F-BD1A-043F72866C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75B0DEF-3E13-40F8-B101-9599E9EA93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7074C629-B269-48DD-A199-3A11E15ECF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9AEA492-6B43-46AD-AAD7-51F7268EC0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87A55503-C3B5-4B2D-82BD-D9F26A23F4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1841E6E1-2310-44E5-ADC9-6739C11E93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33BE81D8-054A-4244-A15C-B9884E2108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670B07-410E-4D96-88F0-B617572F9B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>
            <a:extLst>
              <a:ext uri="{FF2B5EF4-FFF2-40B4-BE49-F238E27FC236}">
                <a16:creationId xmlns:a16="http://schemas.microsoft.com/office/drawing/2014/main" id="{237004C8-18CA-49FB-B306-339C23F2EF6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78685" y="346979"/>
            <a:ext cx="7308115" cy="1129287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algn="l">
              <a:defRPr sz="2400" b="1">
                <a:solidFill>
                  <a:srgbClr val="094183"/>
                </a:solidFill>
                <a:latin typeface="+mj-lt"/>
                <a:ea typeface="Noto Serif" panose="02020600060500020200" pitchFamily="18" charset="0"/>
                <a:cs typeface="Noto Serif" panose="02020600060500020200" pitchFamily="18" charset="0"/>
              </a:defRPr>
            </a:lvl1pPr>
          </a:lstStyle>
          <a:p>
            <a:r>
              <a:rPr lang="en-AU"/>
              <a:t>Click to edit title</a:t>
            </a:r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2341EE47-16A2-436C-8CB4-D4699B7906A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33600" y="411929"/>
            <a:ext cx="742500" cy="990000"/>
          </a:xfrm>
          <a:prstGeom prst="rect">
            <a:avLst/>
          </a:prstGeom>
        </p:spPr>
      </p:pic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1EA5150-08BF-4401-9C9C-FDE521D9CBA0}"/>
              </a:ext>
            </a:extLst>
          </p:cNvPr>
          <p:cNvCxnSpPr/>
          <p:nvPr userDrawn="1"/>
        </p:nvCxnSpPr>
        <p:spPr>
          <a:xfrm>
            <a:off x="0" y="6106165"/>
            <a:ext cx="9151938" cy="0"/>
          </a:xfrm>
          <a:prstGeom prst="line">
            <a:avLst/>
          </a:prstGeom>
          <a:ln w="12700">
            <a:solidFill>
              <a:srgbClr val="0B2F7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31149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C025F18-8FF4-4B34-A693-A44D12A7240C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79" name="Group 4">
            <a:extLst>
              <a:ext uri="{FF2B5EF4-FFF2-40B4-BE49-F238E27FC236}">
                <a16:creationId xmlns:a16="http://schemas.microsoft.com/office/drawing/2014/main" id="{50E45555-0D79-4235-8221-A9A6FF4D991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0" name="AutoShape 3">
              <a:extLst>
                <a:ext uri="{FF2B5EF4-FFF2-40B4-BE49-F238E27FC236}">
                  <a16:creationId xmlns:a16="http://schemas.microsoft.com/office/drawing/2014/main" id="{E03AC1E8-FBEA-4395-BE3A-BBCA21C339C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2" name="Rectangle 5">
              <a:extLst>
                <a:ext uri="{FF2B5EF4-FFF2-40B4-BE49-F238E27FC236}">
                  <a16:creationId xmlns:a16="http://schemas.microsoft.com/office/drawing/2014/main" id="{0C810878-91C8-426A-A6FD-8F377D438D5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Freeform 6">
              <a:extLst>
                <a:ext uri="{FF2B5EF4-FFF2-40B4-BE49-F238E27FC236}">
                  <a16:creationId xmlns:a16="http://schemas.microsoft.com/office/drawing/2014/main" id="{722EF669-1189-4A56-BA8C-0FDA5B08BD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C2DA108B-03D1-4CD1-A6EE-76B5867091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66852CA1-7488-467A-B2B6-03E4D14F6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2D07471F-6C21-4A57-8B3D-FD220530F1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EA8D7493-0B1E-4D0B-A4ED-176CF6062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EB34DF85-B33B-40AD-B7EA-C4E9980CA0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B60DFCCF-9779-4D9B-8A38-01ACC19F64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5F0032FE-0EFE-4D4D-BADC-394D10C1A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A04C33F5-19EF-41C3-AC6E-2EA7094101F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8C03D4CC-B679-4425-A038-0307150827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BCC0DA7C-C67E-42C4-A63D-36668C1CFD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7CE577F2-BB14-4E41-9F95-B1B5B793D1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DCE80AEF-03D4-4991-87AC-1277E8029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7DDA4677-C62F-4E85-BC46-1C64D02E428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380A1CC5-DBAB-486F-BB40-A32A5C96A5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C952CB74-FB28-49FE-BFA8-C7531AEB7F0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9E7D579A-A059-4D10-9349-B351C5A317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1BB9DF87-54DD-471D-AC8A-EFE3A1F6DF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8B884E2F-26FE-447B-A8EA-C9EF1246DA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EB941F66-015D-4B17-8283-20CAAC23DE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E052A2F3-7C33-4DBA-80DE-861848D56AE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0223E2CB-CE52-42EE-B439-CD53D9F776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8">
              <a:extLst>
                <a:ext uri="{FF2B5EF4-FFF2-40B4-BE49-F238E27FC236}">
                  <a16:creationId xmlns:a16="http://schemas.microsoft.com/office/drawing/2014/main" id="{1CBA454F-0F90-4D2A-A242-06020D68DA0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9AE82D1C-DF8E-45A9-AF91-66D32350C0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D7BBE033-F32E-4E56-8360-CC9533B933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6D785C06-CE8E-4100-9D04-243918D9E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D577353A-F944-4982-A467-6812F2A13C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4">
              <a:extLst>
                <a:ext uri="{FF2B5EF4-FFF2-40B4-BE49-F238E27FC236}">
                  <a16:creationId xmlns:a16="http://schemas.microsoft.com/office/drawing/2014/main" id="{80751149-8EF8-422F-9577-52B47494C5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5">
              <a:extLst>
                <a:ext uri="{FF2B5EF4-FFF2-40B4-BE49-F238E27FC236}">
                  <a16:creationId xmlns:a16="http://schemas.microsoft.com/office/drawing/2014/main" id="{8FED533A-3A7C-45A8-A82D-895521697B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6">
              <a:extLst>
                <a:ext uri="{FF2B5EF4-FFF2-40B4-BE49-F238E27FC236}">
                  <a16:creationId xmlns:a16="http://schemas.microsoft.com/office/drawing/2014/main" id="{F0161440-89D1-4503-9A4D-CE2B78580B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7">
              <a:extLst>
                <a:ext uri="{FF2B5EF4-FFF2-40B4-BE49-F238E27FC236}">
                  <a16:creationId xmlns:a16="http://schemas.microsoft.com/office/drawing/2014/main" id="{A9BA852F-CFB1-4A28-9D0C-93F12F4D2E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99FCAD68-AFA7-431B-A042-5C83768F73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9">
              <a:extLst>
                <a:ext uri="{FF2B5EF4-FFF2-40B4-BE49-F238E27FC236}">
                  <a16:creationId xmlns:a16="http://schemas.microsoft.com/office/drawing/2014/main" id="{3CF7E856-2160-42A3-ACF6-D9CDE7ED5FB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E55529C7-85CA-4EF1-9E64-760B6E162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1">
              <a:extLst>
                <a:ext uri="{FF2B5EF4-FFF2-40B4-BE49-F238E27FC236}">
                  <a16:creationId xmlns:a16="http://schemas.microsoft.com/office/drawing/2014/main" id="{20644ECA-1AC6-4596-AB17-CB292C9C3A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2">
              <a:extLst>
                <a:ext uri="{FF2B5EF4-FFF2-40B4-BE49-F238E27FC236}">
                  <a16:creationId xmlns:a16="http://schemas.microsoft.com/office/drawing/2014/main" id="{57C243B2-9140-4357-99E1-41EB4737B4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3">
              <a:extLst>
                <a:ext uri="{FF2B5EF4-FFF2-40B4-BE49-F238E27FC236}">
                  <a16:creationId xmlns:a16="http://schemas.microsoft.com/office/drawing/2014/main" id="{D2A7A9C2-B66A-417F-8010-A199DBA74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28E2BF88-E734-466D-9485-51501BC7B2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E2A3C31A-7396-42B7-8B63-0B7F0344CB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6">
              <a:extLst>
                <a:ext uri="{FF2B5EF4-FFF2-40B4-BE49-F238E27FC236}">
                  <a16:creationId xmlns:a16="http://schemas.microsoft.com/office/drawing/2014/main" id="{C2203025-D460-4227-BD1A-AA6F7B0A2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7">
              <a:extLst>
                <a:ext uri="{FF2B5EF4-FFF2-40B4-BE49-F238E27FC236}">
                  <a16:creationId xmlns:a16="http://schemas.microsoft.com/office/drawing/2014/main" id="{83F3E6A7-A341-406C-939C-EB2E774C3B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8">
              <a:extLst>
                <a:ext uri="{FF2B5EF4-FFF2-40B4-BE49-F238E27FC236}">
                  <a16:creationId xmlns:a16="http://schemas.microsoft.com/office/drawing/2014/main" id="{17A0FC22-8C8B-4F01-A4AE-308510B214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9">
              <a:extLst>
                <a:ext uri="{FF2B5EF4-FFF2-40B4-BE49-F238E27FC236}">
                  <a16:creationId xmlns:a16="http://schemas.microsoft.com/office/drawing/2014/main" id="{AA336CAF-B922-4EE9-9B5C-B5EA8B3AB2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0">
              <a:extLst>
                <a:ext uri="{FF2B5EF4-FFF2-40B4-BE49-F238E27FC236}">
                  <a16:creationId xmlns:a16="http://schemas.microsoft.com/office/drawing/2014/main" id="{01209CD6-B0F0-44C4-A675-B686E3771D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16A39AD6-9CA1-45E2-AB8B-6E386D023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BD64BA20-9E87-4791-953E-0A4C3ACC54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AE1EE68A-A8A9-4E65-B741-0116DDBC2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74D5E3BD-048F-4F50-AD2E-62B7C578DA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77C8258E-F74B-4074-BB39-06A3761642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94C30CA8-1D12-4BC3-984A-E1FFF4242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7">
              <a:extLst>
                <a:ext uri="{FF2B5EF4-FFF2-40B4-BE49-F238E27FC236}">
                  <a16:creationId xmlns:a16="http://schemas.microsoft.com/office/drawing/2014/main" id="{F9336058-D805-4A57-B046-7EA7621D1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8">
              <a:extLst>
                <a:ext uri="{FF2B5EF4-FFF2-40B4-BE49-F238E27FC236}">
                  <a16:creationId xmlns:a16="http://schemas.microsoft.com/office/drawing/2014/main" id="{FE5A3FFC-B4A8-4CAC-8FA5-25C743BDE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9">
              <a:extLst>
                <a:ext uri="{FF2B5EF4-FFF2-40B4-BE49-F238E27FC236}">
                  <a16:creationId xmlns:a16="http://schemas.microsoft.com/office/drawing/2014/main" id="{649A073A-5ABD-4542-A7E6-7E8A399706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FCAC7393-1C7A-4979-BA22-6C3706BDF7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61">
              <a:extLst>
                <a:ext uri="{FF2B5EF4-FFF2-40B4-BE49-F238E27FC236}">
                  <a16:creationId xmlns:a16="http://schemas.microsoft.com/office/drawing/2014/main" id="{E1F02962-A8D1-446B-9EC8-AF98C8721A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B57B74AD-4270-4BEC-8CB7-2AC7A5CB9B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90" name="Text Placeholder 135">
            <a:extLst>
              <a:ext uri="{FF2B5EF4-FFF2-40B4-BE49-F238E27FC236}">
                <a16:creationId xmlns:a16="http://schemas.microsoft.com/office/drawing/2014/main" id="{7D8334C9-D68C-4E9D-A650-AE6F03987F9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CC78C129-209D-41B7-A632-D1D683A5E4D5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0FCD5052-B954-403C-9784-A250C2CB6ED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0" name="AutoShape 3">
              <a:extLst>
                <a:ext uri="{FF2B5EF4-FFF2-40B4-BE49-F238E27FC236}">
                  <a16:creationId xmlns:a16="http://schemas.microsoft.com/office/drawing/2014/main" id="{A3E6208B-CA09-41FA-8B07-8EFEB7FB6D8F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1" name="Rectangle 5">
              <a:extLst>
                <a:ext uri="{FF2B5EF4-FFF2-40B4-BE49-F238E27FC236}">
                  <a16:creationId xmlns:a16="http://schemas.microsoft.com/office/drawing/2014/main" id="{BA6D66E6-5FBA-411A-8010-9C94FD6DC3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2" name="Freeform 6">
              <a:extLst>
                <a:ext uri="{FF2B5EF4-FFF2-40B4-BE49-F238E27FC236}">
                  <a16:creationId xmlns:a16="http://schemas.microsoft.com/office/drawing/2014/main" id="{6CC62B41-3C53-41F4-B377-6B3E7296F6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Freeform 7">
              <a:extLst>
                <a:ext uri="{FF2B5EF4-FFF2-40B4-BE49-F238E27FC236}">
                  <a16:creationId xmlns:a16="http://schemas.microsoft.com/office/drawing/2014/main" id="{A436656E-B527-4F1C-93A8-C0F39ADF7A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8">
              <a:extLst>
                <a:ext uri="{FF2B5EF4-FFF2-40B4-BE49-F238E27FC236}">
                  <a16:creationId xmlns:a16="http://schemas.microsoft.com/office/drawing/2014/main" id="{B8899FD1-BFE7-4B5E-AB2E-FBA4F6C110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9">
              <a:extLst>
                <a:ext uri="{FF2B5EF4-FFF2-40B4-BE49-F238E27FC236}">
                  <a16:creationId xmlns:a16="http://schemas.microsoft.com/office/drawing/2014/main" id="{EB1C0451-9447-4E77-8934-6DAC6BF6BD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10">
              <a:extLst>
                <a:ext uri="{FF2B5EF4-FFF2-40B4-BE49-F238E27FC236}">
                  <a16:creationId xmlns:a16="http://schemas.microsoft.com/office/drawing/2014/main" id="{2ED130A6-0ABB-4A29-9DF5-766FADA305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11">
              <a:extLst>
                <a:ext uri="{FF2B5EF4-FFF2-40B4-BE49-F238E27FC236}">
                  <a16:creationId xmlns:a16="http://schemas.microsoft.com/office/drawing/2014/main" id="{063AB190-5010-4739-9370-5AE0F4CB6A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2">
              <a:extLst>
                <a:ext uri="{FF2B5EF4-FFF2-40B4-BE49-F238E27FC236}">
                  <a16:creationId xmlns:a16="http://schemas.microsoft.com/office/drawing/2014/main" id="{3DE39F9A-264A-4CD8-A9E3-10162AAC03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3">
              <a:extLst>
                <a:ext uri="{FF2B5EF4-FFF2-40B4-BE49-F238E27FC236}">
                  <a16:creationId xmlns:a16="http://schemas.microsoft.com/office/drawing/2014/main" id="{0AE99F7B-8C25-42E1-AF24-EC5FC0B9AF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4">
              <a:extLst>
                <a:ext uri="{FF2B5EF4-FFF2-40B4-BE49-F238E27FC236}">
                  <a16:creationId xmlns:a16="http://schemas.microsoft.com/office/drawing/2014/main" id="{F95FE5F2-524E-43FF-8912-D89C13D2E2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5">
              <a:extLst>
                <a:ext uri="{FF2B5EF4-FFF2-40B4-BE49-F238E27FC236}">
                  <a16:creationId xmlns:a16="http://schemas.microsoft.com/office/drawing/2014/main" id="{FE192BD4-152F-46DE-A381-00DBFDFA0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6">
              <a:extLst>
                <a:ext uri="{FF2B5EF4-FFF2-40B4-BE49-F238E27FC236}">
                  <a16:creationId xmlns:a16="http://schemas.microsoft.com/office/drawing/2014/main" id="{AFBAB611-40EC-4AA0-9321-238A7E553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EF002B9F-613A-4C3D-AA2B-3547B7F87B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8">
              <a:extLst>
                <a:ext uri="{FF2B5EF4-FFF2-40B4-BE49-F238E27FC236}">
                  <a16:creationId xmlns:a16="http://schemas.microsoft.com/office/drawing/2014/main" id="{0152A94B-7C8F-4890-868B-4776C35B15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9">
              <a:extLst>
                <a:ext uri="{FF2B5EF4-FFF2-40B4-BE49-F238E27FC236}">
                  <a16:creationId xmlns:a16="http://schemas.microsoft.com/office/drawing/2014/main" id="{BE32FA01-A9AF-420A-897C-E9F6FE2900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20">
              <a:extLst>
                <a:ext uri="{FF2B5EF4-FFF2-40B4-BE49-F238E27FC236}">
                  <a16:creationId xmlns:a16="http://schemas.microsoft.com/office/drawing/2014/main" id="{92C47DA1-04C1-4C27-A598-D79BCD77E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Rectangle 21">
              <a:extLst>
                <a:ext uri="{FF2B5EF4-FFF2-40B4-BE49-F238E27FC236}">
                  <a16:creationId xmlns:a16="http://schemas.microsoft.com/office/drawing/2014/main" id="{093752F5-37F9-41FC-B31D-85808F02B8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2">
              <a:extLst>
                <a:ext uri="{FF2B5EF4-FFF2-40B4-BE49-F238E27FC236}">
                  <a16:creationId xmlns:a16="http://schemas.microsoft.com/office/drawing/2014/main" id="{FA1B5666-4574-4C67-981F-8DE736D8B9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6D9A07DF-F54B-4B36-843E-7651D11F99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DD851A87-13F5-4719-8967-86D9165C37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5">
              <a:extLst>
                <a:ext uri="{FF2B5EF4-FFF2-40B4-BE49-F238E27FC236}">
                  <a16:creationId xmlns:a16="http://schemas.microsoft.com/office/drawing/2014/main" id="{A528D31F-1FAC-4295-9432-5921A1AD36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6">
              <a:extLst>
                <a:ext uri="{FF2B5EF4-FFF2-40B4-BE49-F238E27FC236}">
                  <a16:creationId xmlns:a16="http://schemas.microsoft.com/office/drawing/2014/main" id="{A279A967-0356-400F-970C-5BB5D4C9513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7">
              <a:extLst>
                <a:ext uri="{FF2B5EF4-FFF2-40B4-BE49-F238E27FC236}">
                  <a16:creationId xmlns:a16="http://schemas.microsoft.com/office/drawing/2014/main" id="{0F5D892C-E7B6-43B4-AEA0-06030028C0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8">
              <a:extLst>
                <a:ext uri="{FF2B5EF4-FFF2-40B4-BE49-F238E27FC236}">
                  <a16:creationId xmlns:a16="http://schemas.microsoft.com/office/drawing/2014/main" id="{0E98B48F-3F1A-4583-8C0B-FA6A4D9F51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9">
              <a:extLst>
                <a:ext uri="{FF2B5EF4-FFF2-40B4-BE49-F238E27FC236}">
                  <a16:creationId xmlns:a16="http://schemas.microsoft.com/office/drawing/2014/main" id="{991616E2-FDBB-4D5A-A7A9-0E2010BB64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30">
              <a:extLst>
                <a:ext uri="{FF2B5EF4-FFF2-40B4-BE49-F238E27FC236}">
                  <a16:creationId xmlns:a16="http://schemas.microsoft.com/office/drawing/2014/main" id="{598AF21F-F06B-434A-99AE-E72F0792B9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31">
              <a:extLst>
                <a:ext uri="{FF2B5EF4-FFF2-40B4-BE49-F238E27FC236}">
                  <a16:creationId xmlns:a16="http://schemas.microsoft.com/office/drawing/2014/main" id="{94149A9E-9A8F-4F00-9617-748579A5C9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2">
              <a:extLst>
                <a:ext uri="{FF2B5EF4-FFF2-40B4-BE49-F238E27FC236}">
                  <a16:creationId xmlns:a16="http://schemas.microsoft.com/office/drawing/2014/main" id="{5A75D83F-6D18-4A27-A350-6221DE77AC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4">
              <a:extLst>
                <a:ext uri="{FF2B5EF4-FFF2-40B4-BE49-F238E27FC236}">
                  <a16:creationId xmlns:a16="http://schemas.microsoft.com/office/drawing/2014/main" id="{9EFFDEE4-933D-48C5-9F96-2D21BF984A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5">
              <a:extLst>
                <a:ext uri="{FF2B5EF4-FFF2-40B4-BE49-F238E27FC236}">
                  <a16:creationId xmlns:a16="http://schemas.microsoft.com/office/drawing/2014/main" id="{844FDC86-C564-4606-A7B6-B4594F89E3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6">
              <a:extLst>
                <a:ext uri="{FF2B5EF4-FFF2-40B4-BE49-F238E27FC236}">
                  <a16:creationId xmlns:a16="http://schemas.microsoft.com/office/drawing/2014/main" id="{CCB07830-B54E-4DBB-8136-BD8BB3780D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7">
              <a:extLst>
                <a:ext uri="{FF2B5EF4-FFF2-40B4-BE49-F238E27FC236}">
                  <a16:creationId xmlns:a16="http://schemas.microsoft.com/office/drawing/2014/main" id="{8BFE4ADA-3A47-48FA-B431-7C7376766D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8">
              <a:extLst>
                <a:ext uri="{FF2B5EF4-FFF2-40B4-BE49-F238E27FC236}">
                  <a16:creationId xmlns:a16="http://schemas.microsoft.com/office/drawing/2014/main" id="{64632BB4-84F5-4CF0-9F76-4C9330AC3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9">
              <a:extLst>
                <a:ext uri="{FF2B5EF4-FFF2-40B4-BE49-F238E27FC236}">
                  <a16:creationId xmlns:a16="http://schemas.microsoft.com/office/drawing/2014/main" id="{9E719F3D-9A9F-4C32-82C3-E96DDC6E32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301B1F24-15B8-460D-837D-A86C218643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41">
              <a:extLst>
                <a:ext uri="{FF2B5EF4-FFF2-40B4-BE49-F238E27FC236}">
                  <a16:creationId xmlns:a16="http://schemas.microsoft.com/office/drawing/2014/main" id="{C593EB51-39D0-40DD-8CC3-C7FA46DDEE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2">
              <a:extLst>
                <a:ext uri="{FF2B5EF4-FFF2-40B4-BE49-F238E27FC236}">
                  <a16:creationId xmlns:a16="http://schemas.microsoft.com/office/drawing/2014/main" id="{CF52A34B-33B1-4B3C-9E24-6699498CDB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3">
              <a:extLst>
                <a:ext uri="{FF2B5EF4-FFF2-40B4-BE49-F238E27FC236}">
                  <a16:creationId xmlns:a16="http://schemas.microsoft.com/office/drawing/2014/main" id="{1C6876F5-5D8B-450B-A811-25D091EA7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4">
              <a:extLst>
                <a:ext uri="{FF2B5EF4-FFF2-40B4-BE49-F238E27FC236}">
                  <a16:creationId xmlns:a16="http://schemas.microsoft.com/office/drawing/2014/main" id="{0087DB57-BF23-4D1E-9DC0-0F2E11C7CC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5">
              <a:extLst>
                <a:ext uri="{FF2B5EF4-FFF2-40B4-BE49-F238E27FC236}">
                  <a16:creationId xmlns:a16="http://schemas.microsoft.com/office/drawing/2014/main" id="{0FB1F8C3-5B54-464E-901A-641672600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6">
              <a:extLst>
                <a:ext uri="{FF2B5EF4-FFF2-40B4-BE49-F238E27FC236}">
                  <a16:creationId xmlns:a16="http://schemas.microsoft.com/office/drawing/2014/main" id="{C600EEE6-ADAB-47B9-A0E8-730AD7453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7">
              <a:extLst>
                <a:ext uri="{FF2B5EF4-FFF2-40B4-BE49-F238E27FC236}">
                  <a16:creationId xmlns:a16="http://schemas.microsoft.com/office/drawing/2014/main" id="{B7596146-3BAF-4AF5-A76F-F28F8DC8C4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8">
              <a:extLst>
                <a:ext uri="{FF2B5EF4-FFF2-40B4-BE49-F238E27FC236}">
                  <a16:creationId xmlns:a16="http://schemas.microsoft.com/office/drawing/2014/main" id="{6E310E2D-C154-4444-85F9-C5DFA81950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9">
              <a:extLst>
                <a:ext uri="{FF2B5EF4-FFF2-40B4-BE49-F238E27FC236}">
                  <a16:creationId xmlns:a16="http://schemas.microsoft.com/office/drawing/2014/main" id="{8295C72C-4A40-494A-B755-0DB03994EF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50">
              <a:extLst>
                <a:ext uri="{FF2B5EF4-FFF2-40B4-BE49-F238E27FC236}">
                  <a16:creationId xmlns:a16="http://schemas.microsoft.com/office/drawing/2014/main" id="{4FA68AC6-E2D8-4833-8209-83F3EF56F8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51">
              <a:extLst>
                <a:ext uri="{FF2B5EF4-FFF2-40B4-BE49-F238E27FC236}">
                  <a16:creationId xmlns:a16="http://schemas.microsoft.com/office/drawing/2014/main" id="{BC13BC93-F3D9-4651-8C74-67C1C54607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2">
              <a:extLst>
                <a:ext uri="{FF2B5EF4-FFF2-40B4-BE49-F238E27FC236}">
                  <a16:creationId xmlns:a16="http://schemas.microsoft.com/office/drawing/2014/main" id="{C98ABA5C-0287-4EEA-8FD0-91631047B4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3">
              <a:extLst>
                <a:ext uri="{FF2B5EF4-FFF2-40B4-BE49-F238E27FC236}">
                  <a16:creationId xmlns:a16="http://schemas.microsoft.com/office/drawing/2014/main" id="{7ABB9324-14F2-431D-9648-D77A63ACF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4">
              <a:extLst>
                <a:ext uri="{FF2B5EF4-FFF2-40B4-BE49-F238E27FC236}">
                  <a16:creationId xmlns:a16="http://schemas.microsoft.com/office/drawing/2014/main" id="{66D0D74B-4921-44A9-82B7-E51CA13FC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5">
              <a:extLst>
                <a:ext uri="{FF2B5EF4-FFF2-40B4-BE49-F238E27FC236}">
                  <a16:creationId xmlns:a16="http://schemas.microsoft.com/office/drawing/2014/main" id="{8567332E-CCC5-408C-AA95-BBA17209AC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6">
              <a:extLst>
                <a:ext uri="{FF2B5EF4-FFF2-40B4-BE49-F238E27FC236}">
                  <a16:creationId xmlns:a16="http://schemas.microsoft.com/office/drawing/2014/main" id="{1A97D38E-2DFF-4277-9808-904357A96B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7">
              <a:extLst>
                <a:ext uri="{FF2B5EF4-FFF2-40B4-BE49-F238E27FC236}">
                  <a16:creationId xmlns:a16="http://schemas.microsoft.com/office/drawing/2014/main" id="{6FE4FCC4-D897-4639-A9ED-183FDE2D01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8">
              <a:extLst>
                <a:ext uri="{FF2B5EF4-FFF2-40B4-BE49-F238E27FC236}">
                  <a16:creationId xmlns:a16="http://schemas.microsoft.com/office/drawing/2014/main" id="{FD7EDA37-E810-4195-92D8-77B4C01C4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9">
              <a:extLst>
                <a:ext uri="{FF2B5EF4-FFF2-40B4-BE49-F238E27FC236}">
                  <a16:creationId xmlns:a16="http://schemas.microsoft.com/office/drawing/2014/main" id="{91F09931-E836-4D58-AA1A-30DFCBF928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60">
              <a:extLst>
                <a:ext uri="{FF2B5EF4-FFF2-40B4-BE49-F238E27FC236}">
                  <a16:creationId xmlns:a16="http://schemas.microsoft.com/office/drawing/2014/main" id="{9DC5E7A6-AF90-4152-AF0D-C9F17716D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61">
              <a:extLst>
                <a:ext uri="{FF2B5EF4-FFF2-40B4-BE49-F238E27FC236}">
                  <a16:creationId xmlns:a16="http://schemas.microsoft.com/office/drawing/2014/main" id="{C6DC5E9F-5DDF-4F20-AE21-96E90EF3E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3C3193FB-5C85-4472-B1FE-273BBADE1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40">
            <a:extLst>
              <a:ext uri="{FF2B5EF4-FFF2-40B4-BE49-F238E27FC236}">
                <a16:creationId xmlns:a16="http://schemas.microsoft.com/office/drawing/2014/main" id="{BA603497-D1C1-4D46-AD97-D72938BFD16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0" name="Text Placeholder 135">
            <a:extLst>
              <a:ext uri="{FF2B5EF4-FFF2-40B4-BE49-F238E27FC236}">
                <a16:creationId xmlns:a16="http://schemas.microsoft.com/office/drawing/2014/main" id="{4364F750-537E-422F-A699-5792A1949A7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83FC9048-C251-4974-9627-9563FED6ED20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9062ACED-9B66-44FE-B5F0-F33AD91CB3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11E22C7F-72CC-4131-A759-7BBF54408E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302725A8-FA8D-40B2-A453-D70958D64A3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C43F4393-98B1-4EA1-84FF-D993C72AEF1D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29F159F4-CAA0-48D0-A480-AE27D55F5BE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B77F0AB8-885B-4B72-B981-16114ECA5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BB7644EF-7143-4427-8B6D-AA79FC820E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33C4EFAB-8CA5-4358-B4EF-CFD3C860C9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B4922CB1-D7DB-4771-B62E-F4B8D3EF17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A3E8F852-746A-49AF-A273-D9A962E29D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8DCB7DE4-0DC3-43CC-A8A8-FA0337F7D4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7691AF1F-B2A0-4ECA-9AD0-C8AFBCAA65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EF896021-ACE5-4E39-B248-175564797D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989F8A03-5417-4FC2-A29D-8B880C3567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90EC4F9F-66C0-437A-9779-DD1A3F1B6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A3B596F0-7D33-49EC-9899-67440FD47D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C046BE33-8187-48FC-B532-43E27945B1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747C6E14-EC1E-4ECE-88DA-CEF90122DA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AD3E984E-BFF3-45A2-BE74-4625360442C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2E1914A6-F44E-49BE-9C71-77F9EA238B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5914F484-ECCF-4662-8DCB-EB77B55A243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959D0944-2406-48B2-B00D-874128305C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5A5350DC-5267-49CE-9835-0627E44F9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0034C489-B59C-4D7E-9EF5-4F0ADA9A82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D8C07293-961C-4CE2-97BE-83ECAF3F0C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41F4B9B8-E82A-4D26-B2B0-3FF9EE571A5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A60CBB7B-39D6-4501-AD85-2E97C2C2B2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74F3CB20-16C8-42CC-9EBF-1809B93986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DF7BF561-F162-4E63-8A37-80D9CDAD33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F6353E3D-3D39-49C9-80DE-F3312F6F6C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56161A09-457C-4C8A-A805-B7C85BF07B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987451F9-30BB-4F1A-844B-A335D3EF78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56D991AE-5030-4A97-9D0B-C5E9EB14A3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A532AF79-556F-40D2-AA1D-9AE1E459FB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C1D7D1A5-836C-47C8-B2AA-F951B153F5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C3CA81EC-D4AE-45A1-88B2-F74FBF78E7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B9E40C71-EEA1-4DDF-AFC6-7631432294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1948375F-18B2-4523-9995-1D8A9011B0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3FDFCD85-8BC9-4D5F-9F66-46889BBF1C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2973960A-55A7-43B7-8AB8-0C219671B4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D1DC467E-44C6-4F00-98A3-971EF5BE72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44687DE7-DCEA-420E-9FD1-0AF44CE842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70451AB4-D87F-4C1A-9F05-C242975125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48BDDBD7-EFE3-47B8-AB57-DC7C5E44B8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1D6182BC-00B0-4FA1-A495-8A76CA3FB2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4380E735-A9DE-401D-83AC-31396ACB56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34FF3462-7197-420C-BC30-432FEF167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05D69835-9E04-458D-B743-EAD62AC1F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CE800D0F-1E0D-447B-9CD0-7773751ED6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81DC1A04-8442-4999-B8E5-24EEEC0FD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57760C97-B89D-48B6-9CCE-9F5815A120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7A98B2FA-3F63-47EB-8F9F-A7EF74A16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D5A89B92-3DB5-467A-B658-471ABB7523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A0461651-F4BF-4C87-8C3D-FA100F1ED2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ED1F3CC7-2E42-4D78-89CD-B517FAB752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BB883064-D8CD-4B72-BD53-8B7E200C16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1757E6BE-04D3-4BED-91AF-FE0BD81A49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377FF5AF-C6A0-4843-86CA-6E1799F171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511DA27D-3659-4FAD-850C-1F1A3CE6CD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B5EEC335-FF3F-490D-9714-D2AC407DFE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841E6B16-B39F-4FDA-9129-71CCEC5F5A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14B3D00A-ED25-4027-BCF4-49DC4204E40D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8F59FE24-5391-49E4-A2E3-5900E4533C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AD7D2B6B-6BDB-4566-8BD5-E7078E8E283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208285B3-ACED-481B-A2A5-1E3AED81F21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0756F760-3408-441F-951B-8F801D550151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949C7AB3-92E0-4EC7-B156-560D0763A66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E05C15E1-1FA2-45A8-AEE7-1F7EEF033E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C6A503EF-7DA5-4524-AFF6-35D1B4A7ED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8EFE6C4D-B516-43BA-B1F2-A583BC936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1E19B392-9C0F-47BB-A961-D8867FE14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A986CFEB-6150-468B-B2D9-DC115D3439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DFFBDDC8-7DFD-43F9-BAE7-C905B1E132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06C77A67-E99B-453F-9368-A3E35BD904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5E53857F-95FB-42B5-A77F-35EFED9B4F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C41D7382-FF1E-4CE9-8DC7-02244AA1AB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2DBB2378-F7CC-497D-9345-E14EBAE54E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D79D1917-9520-4766-BD02-7CC619BA27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C42C4D2D-E16B-4156-90CF-63A72BA75C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23327A0C-A6C8-4704-A45C-BABEAE0F33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9B173BCD-A7C5-403E-9492-AB0030A2C7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5B996257-0597-47E1-9AA2-A4A4431700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1507B927-C2E9-417C-A087-AE9BA95E4A2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B072215C-1F1E-492A-A5B0-1AB9CE31A2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AD23DE03-869C-4AC4-B437-687F3B555C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73A16677-15AC-4999-A509-66410AC4DB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3441B818-6DAA-477B-AA5B-397B95BD37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5825486C-21C8-47E0-9B01-8D4F608FD3D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ECE6CDC1-1D0C-4101-8F2D-290138EED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E345C0C7-1BBB-46C5-8722-A697EBC8F0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23CE0E93-C23B-4174-80AA-3B09376E74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6BFAD2F0-D698-4A2A-BC03-40C8A0B38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BCA37CE7-D63F-40BC-A46F-E5926BF6F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7E754457-A54B-4187-B9C1-84BC5BB752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99B89B72-7C7F-4EBC-8682-FF5A8A6F7B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C71D67AD-5D2C-4AEA-83A5-573ACAC10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33A92B1D-6972-4B1B-8972-C8D1167CD1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252CD53F-8855-48ED-8B66-023BC38C3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5BC60C6A-1365-4C14-BB51-5D4C5C50B3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210DB824-6ECB-45EF-AFAC-DA15CB165CF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E7CD86B0-D4A0-4341-A5D8-D8B83DE59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EF8AAAFD-0CE4-412A-BF07-074F54AE46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4021E902-9AC5-4FEE-A932-1C94FF2EF4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59B7297A-F922-43DD-A55D-F7BC359F36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7BD020D1-4B21-48A8-A049-A8B3CF8556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1AAC1B20-A9DE-4574-9619-7AA8C774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ACE73B71-79AE-4506-ABDE-89FD05CC15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55C5FCB5-5E2A-4323-A332-42CC42DD6C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EF628962-9E7E-4B73-87DB-356106893C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271D83E4-2891-427D-8EAF-09650D29FA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3FE7E7C4-0C96-4760-80BC-B47F5F9AAF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6790C8BE-7F54-4AFB-B5D8-91C27D3B59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0042A1DC-644D-48E0-85A2-9ACE3B312F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17FBE5EC-F45A-43BE-8066-C603158E18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00B537C9-A3D6-4313-9541-BE46E9A8E1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5DBAEE5F-B236-48CF-AE7C-F475E84F63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A84BD8AD-0603-479D-828D-932C0C6F39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160F1F7F-EE11-4094-ABEB-E502374929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850DA00B-8486-492D-8EF6-AE8E48176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D017C7E7-C382-4694-B1B7-2B034E2F39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3E2E3291-A15D-4775-A9FC-45497C30BD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BD233019-F15D-4A9F-A6F4-741F381E5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50DC6F-10DF-4302-AA04-69BC3FF7C5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79A6F86-7F64-46D8-B449-3E954E2CCE06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CDB8F876-8151-4114-B9A1-498BD37269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4BD5E8A1-89CC-404F-BAB5-D2D948E5185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7648E2E3-2166-42A6-B9F0-2A49B71949E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8EB1F3F9-3D04-4204-87A6-23D34946FC5C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2D469EC3-ADF7-402A-8148-6E52315573D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FA4D3A3A-7741-41C8-A3E2-469B13F710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C3E858A0-15BE-44C8-8FAB-2C6CF62DC6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BA331BA4-2808-413E-B8AB-FF325A3DD4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4AA2D299-046F-403B-8BF3-94D4292580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FD4602E2-80D8-4450-90B4-944297DE2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B0462944-B3D1-47CE-8091-C98E206441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05E9EF65-59C1-4095-B5A4-F490DF8615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3DC19939-2A5A-476B-A26F-9A623F2D6D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BB7B13E1-0316-4E0D-B388-044133B652D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907D2B9D-5F29-44CB-97CC-954C621FB6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42A73A58-B3EE-4368-8966-70CC435186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4D230054-BE92-4DF9-83F4-E89A26C2D7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245480F7-0638-4416-8076-9731611F94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14AE300D-860B-45D3-8609-EEF8346043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365CFABF-03FE-4E22-8E6D-F9207B9098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8D643F1B-F9A7-4BBE-BE41-5C7BEBABA0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D4E39AE3-6FA4-49C6-8FD0-3545EFC68B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99CDEB40-8189-4B81-93A6-8BDCE1B7C0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A88AA5CD-4968-4E43-ADB2-BC99F344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02A79110-B3E9-472F-AFC5-4831F99A0B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43325A08-972A-43F2-996D-6511C06B6C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58B2C6CF-6880-41C4-B3A7-90E3A53512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28E22E8F-12D2-4795-9E8C-7AF12784752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3398EE9F-EFA5-41EA-8A65-6677FA70D6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043625AA-E141-4BEA-80EC-5DB2B326BF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14C1E65D-E537-450E-958E-A660D56E4B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961B3949-BDB9-44EF-9612-533103CCBB1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7A6B48A1-FBBC-40AB-AC38-41FE14A6D9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995ECE00-3F97-4A00-B50E-A447721583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A12189FF-710B-445F-B9A5-46A50AEE7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84580AA0-A31B-4FA1-B39F-757F885CFA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B22DB5C0-99D3-45FE-B92A-459371BD11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444DBC74-A013-4A98-B2DA-54D63EA9B9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0DA02A45-EF7E-4852-88ED-E4A10C2792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35AA1A33-5423-47B8-AE4F-FF98B23F4F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75E3CA8C-49F2-4413-AF9B-DAC9727ACC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EE89E882-B4E3-4076-8EE5-B4C3991C9F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A8DCABB4-A6F6-4517-8E8E-B1A8FBECE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9C9BE33E-CC6C-4DFF-ACB8-FA85BB6030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011C813E-8713-4062-915D-7B417477A2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F6C72B3E-D1BA-42C7-B895-58B57F57F9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CC71D3F5-E33F-445D-BA1E-4247D34F96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0119A346-6457-4288-86B3-BF1BEA578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77ED0AE7-7BBA-459A-A346-39BE1C05F8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F246FA1B-79F2-42C1-9EF1-83F755420C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AF924442-00D9-4BFD-9A00-F830827B3C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99111364-448A-48A2-BA0C-38B3B4D3DB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41FCA325-74D5-49D5-821D-BDD29CB857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3DB7D30E-0731-4A93-AE6D-C69158B6F0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64D611BE-3269-440D-A2DA-EF2FCE30A3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10F8EBEF-CC66-463B-9CE5-A384DD9735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562383AD-6F53-4C7D-AB29-1989995C9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EEC0ABC4-9574-4D40-95B0-0530671177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98109B95-04A4-4179-BD1D-905D51778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85750615-EC09-47AD-8008-75CDCADD4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D9EDD61F-20B1-4BA7-B8AA-0B490AA4D2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5AB69B2-BC08-427F-94E3-5839C0ABFB45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6F92C9F8-9B44-4A9E-B7D1-4B6A7E2CA53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281C23B2-D7F3-4611-84AE-3A1100D6864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B7BD91D6-5CA9-4C41-AECE-840AA994334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E7BA9A68-096D-44FE-8C46-C30A02F3F571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169146F1-0830-49F4-B9D4-528568330F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500B9AE8-8427-4852-99E8-0D2AEC433A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D8B2C32E-6CCC-4DF7-A351-1B19A431C4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7D98C03E-2003-44D8-AED8-C7335416A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3210E2F7-BE84-40EF-A9C8-997C13C1C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4FE9C29D-582C-4259-9243-9DBC9D95E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B12FE4F4-79A6-4EB8-97B0-5F34906054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22298E70-36A1-45B2-A5CE-A7FB84340C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8D05C2CD-44D1-4706-943A-0E36907B6B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28EB5BB8-724D-4F1B-8E30-E1D2172F7B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29EF63B9-B92C-4F17-9ABD-736987C17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641F0ECD-398A-4E49-B448-9E1CB8EEE1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97B55A62-A4B4-4F05-AFA6-4AA187E7A8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39AD0113-1342-48A2-ABD8-3215F5EB26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51978CB6-A47A-48E5-BBC7-6255925F8E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A204F686-0F35-442C-BB44-F642AF90DA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62A0B2C8-E55D-4F00-B7B2-8F43C76DE1F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04368359-D6FF-42DC-8921-01059BEEB2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88471CF4-E9F9-4568-8054-AD43FB859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321F8ECD-DE2E-4C80-A8FC-C02C15350B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7BB31AFF-0DCA-4A69-97EF-F22BCB9954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6F5E529A-250C-4D65-8F8E-55E5A5B213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AE845371-0113-4911-B209-B26A0ECD0A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AA5A31F8-D531-438B-8021-41CCFBB5B7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2C8A3253-7EE2-4566-83E3-51F9D50351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F31DB0E6-F1AA-476C-99E5-B4F8422A0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73910B45-A0C2-4F8A-8C37-5BDED0F8F1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3646DDC5-1FC9-4AA1-98A8-618724C532C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8AC8FCAA-C4EE-41C4-9EE2-4AC809E9BE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001351B9-32BC-4092-9489-3178F8F31B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C95D2276-A26F-4B6E-8292-7971010B9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B7793D21-3B63-4DEA-81E9-B6C0E49189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063FFF3E-D43D-48D9-ABCC-5D27E9F6F7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9538B2D6-7EEC-4766-B067-59FDA15688F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DE2EB114-F153-4EE2-A225-ED9E924826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203E0ED8-F95A-47F4-A9F5-52919C4BDC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905C97A9-9AAF-4C8C-9B09-34711F17A2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3FE598C9-097E-4717-BC45-5AF047A12F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1EC7357E-1652-4FFA-9D9C-A23C5BA07A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FA085C69-BE3C-40FE-806B-C53E11EA03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79826D87-9B2B-49AA-B44C-3B25EB0A0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BBC33D55-50CC-4F10-970C-1C11FEDE8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5A0D0074-D69D-4FAB-B96D-EAD07D3340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2243A0E5-4897-4FFF-9D52-C0E62CBE38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17740086-45DD-4B31-A792-EEE9E55277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28286BE2-52D7-4EA2-A8CA-7ECA1CBA7A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ED204BE5-1978-45AC-9FB6-A6DCAB316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A758FDE8-5C3A-4373-8191-5995131741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09E23A29-1721-46B7-815C-5543E03E22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23FE43DE-1560-4C6F-A732-B94CB2CCA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7EE0D194-1FFC-4B0D-8C2B-6FE56F5410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98B0D113-F0C7-43CD-A506-9A8C6B44B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7BC6F2E2-7FEC-42B6-B56C-64B6FFB874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006CB715-C7A5-48ED-97E2-669AD50068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EE7C80A4-9201-4C18-B0E3-79942FC170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A2B9D366-3501-4E6D-81A1-1A53FBC52E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C8337269-C775-410D-A81D-D4D8740EA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1CC321A-0AE2-4A8A-992D-26EFFC0FA599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79" name="Text Placeholder 140">
            <a:extLst>
              <a:ext uri="{FF2B5EF4-FFF2-40B4-BE49-F238E27FC236}">
                <a16:creationId xmlns:a16="http://schemas.microsoft.com/office/drawing/2014/main" id="{21CEE2D3-2446-49AA-ABB7-2B547ACDF2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44A6DB05-6799-4877-AB97-C4AFB0F28BB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7AEC2C5E-1EAA-493F-8CD4-FB1EB73C1A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1C52633D-8244-4A26-8FE9-5BC32FD2ED7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3" name="Rectangle 5">
              <a:extLst>
                <a:ext uri="{FF2B5EF4-FFF2-40B4-BE49-F238E27FC236}">
                  <a16:creationId xmlns:a16="http://schemas.microsoft.com/office/drawing/2014/main" id="{2606AAAC-A4F4-4827-9353-ED64EEC2C0C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CEB79216-F774-400D-8C5F-64FCC82885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B71822C9-BBB3-4881-950B-01543631D4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7E329FE3-63B4-4009-BE74-CC2437E8FD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A43C7877-CD8F-40E2-B1A8-D140A344E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FAFC5A6C-93A5-4A5F-9306-04972F0AE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A7471689-80F3-4916-AF89-C29133FD4F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DB2B2874-E684-4772-AE85-805E0F6E3C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03FFE667-42BD-4F0C-996F-E1A3F159C6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D62B1E01-A359-4A67-BE83-878B007BC51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AE23CB7C-8A6D-4BC1-B5FF-F76575A602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F4A26FC3-0321-4C72-8F11-FCC6C7B525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ABA0E4EE-1890-4B82-BBEA-AD434AF8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165C6709-8899-4F31-AEE3-B537425BA3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7E891DF3-F827-4268-B8C6-71B33BB5FB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C5ED5C2C-D0E8-4650-A7EA-9EC91189CE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DA90F9AE-68E2-451C-8C04-17529AD4DC4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EADB0987-13F3-4876-AE51-A327302F1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7B061FE8-6228-4A9A-826C-FE4242A692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6D8ADDE7-FED2-42DF-8FC5-EC279F28DD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20EE590D-9B1E-4E8F-93AE-7209574BE01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F88E6B26-596D-4245-BE33-F985E66AA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D8393A93-039B-45F8-B3EA-677FD96C41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E7821795-C199-4CD1-8A95-774469D3F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3528F85B-280E-4ED5-B86B-15365191AC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872B2F7B-F5BB-4FAC-BCAB-B776C73067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1861E282-4784-47C2-BB23-08219D4E34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1630668C-8D90-46B1-86A7-E5358BFF996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EE4DC629-3872-43DE-BF5A-17E0082B1C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62B44810-F5D7-457F-B8A3-1C39EC83E2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B2176672-9850-4AB9-B347-D448D47797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A3A8F8B1-DD28-4A58-81BA-4E8525BEFD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6C582130-A062-4035-8BF9-1551D591E4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23441879-8C28-4516-81E9-F746F594C2F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45BDF2EC-5A8F-4CF7-81DD-5F1A725E3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F74A0107-E063-43A7-A96B-712D91C896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E32958C6-BE09-4809-B9E0-504AE181FF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EB9AFC25-4C4D-4B1A-B776-904EB70DDB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A1527852-91E6-4272-B192-ED13181501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FBE5A300-24E3-4A93-A67B-6F102C53DA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26EB4922-ECE1-4BF4-A362-47751C13E9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2A7EADE0-27C5-4420-B2F5-7CB269E0D6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3EBFBCAC-1856-4444-A91C-4C81B7F18E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52E33841-48EA-456A-A350-81E784EBE7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21DF18E6-89EA-46BC-A2F7-339135A457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544220B8-8184-47D1-962D-701264A3FA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1FA0ADB3-5E00-42EA-B3BF-70EC87E6D7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911DD7EB-1A25-473C-903C-6C497DD046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853B69C5-F4FF-4391-9567-3204D8F2EA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0535B51B-9C9D-49A7-B7E1-20E728C6D9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3E79BE2B-9DFC-4254-A984-2E34ED21FB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41E7890D-D067-41D3-9266-AD074EF6E9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C8095581-68B5-470B-B2E0-6D389D4EB0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0C13E48D-4F2D-45B0-A677-6F99E096B8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F114AA74-9106-4470-AB9B-E93589EF92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178C0438-0328-4BC8-AD19-73D9984C3F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EE83936-0D62-4DDE-9C4C-454F0DC629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C10C478F-455F-441B-BDBE-2002A3DF56C5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6" name="Text Placeholder 140">
            <a:extLst>
              <a:ext uri="{FF2B5EF4-FFF2-40B4-BE49-F238E27FC236}">
                <a16:creationId xmlns:a16="http://schemas.microsoft.com/office/drawing/2014/main" id="{C8CCE84A-B00C-40B2-9BC7-A47339E84D2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0" name="Text Placeholder 135">
            <a:extLst>
              <a:ext uri="{FF2B5EF4-FFF2-40B4-BE49-F238E27FC236}">
                <a16:creationId xmlns:a16="http://schemas.microsoft.com/office/drawing/2014/main" id="{F3FC11CA-678D-4166-BF69-F9E15F3B55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81" name="Group 4">
            <a:extLst>
              <a:ext uri="{FF2B5EF4-FFF2-40B4-BE49-F238E27FC236}">
                <a16:creationId xmlns:a16="http://schemas.microsoft.com/office/drawing/2014/main" id="{D80B7B2B-4F92-4EED-9142-4619262F7E8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82" name="AutoShape 3">
              <a:extLst>
                <a:ext uri="{FF2B5EF4-FFF2-40B4-BE49-F238E27FC236}">
                  <a16:creationId xmlns:a16="http://schemas.microsoft.com/office/drawing/2014/main" id="{71F13FEA-2949-4AE5-ADE2-EB05ED62C2B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A2312B77-3ABB-4F6C-A2FB-0EA8C28AC6D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5" name="Freeform 6">
              <a:extLst>
                <a:ext uri="{FF2B5EF4-FFF2-40B4-BE49-F238E27FC236}">
                  <a16:creationId xmlns:a16="http://schemas.microsoft.com/office/drawing/2014/main" id="{C43F185F-6E7E-4608-BA33-A6A81DCC19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606EC5DB-E82D-4E68-9A3C-48988A38FC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C42FBEF0-A016-483A-B35B-5F32F8E6B9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8AEC197E-6CCD-47B4-9315-EEFA7C41A6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87163025-C2EA-4C40-9F5A-25092EF78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37C463DF-EF20-4668-AEE6-F7D9015ACC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996A8C3B-1A99-4843-B53D-F4FF469B0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72B1725B-21A6-404C-A946-324C8F0150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1B067B93-38FC-4918-827C-460218C3824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5" name="Freeform 15">
              <a:extLst>
                <a:ext uri="{FF2B5EF4-FFF2-40B4-BE49-F238E27FC236}">
                  <a16:creationId xmlns:a16="http://schemas.microsoft.com/office/drawing/2014/main" id="{72743163-6E34-4EA5-BFEC-CC5EB8E03E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E28AC178-9153-4495-A455-ABCA7D8DF0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7" name="Freeform 17">
              <a:extLst>
                <a:ext uri="{FF2B5EF4-FFF2-40B4-BE49-F238E27FC236}">
                  <a16:creationId xmlns:a16="http://schemas.microsoft.com/office/drawing/2014/main" id="{F1A0AD0B-28F4-458A-B1C1-871289B887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8" name="Freeform 18">
              <a:extLst>
                <a:ext uri="{FF2B5EF4-FFF2-40B4-BE49-F238E27FC236}">
                  <a16:creationId xmlns:a16="http://schemas.microsoft.com/office/drawing/2014/main" id="{B593218A-5971-4EF9-A810-3E2C282A5B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24AB814A-74F9-4AB8-B1DF-FEC1C3548AA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0" name="Freeform 20">
              <a:extLst>
                <a:ext uri="{FF2B5EF4-FFF2-40B4-BE49-F238E27FC236}">
                  <a16:creationId xmlns:a16="http://schemas.microsoft.com/office/drawing/2014/main" id="{3F49210D-759A-4188-97C9-52CB1C3823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1" name="Rectangle 21">
              <a:extLst>
                <a:ext uri="{FF2B5EF4-FFF2-40B4-BE49-F238E27FC236}">
                  <a16:creationId xmlns:a16="http://schemas.microsoft.com/office/drawing/2014/main" id="{5514F2C2-1016-4B68-B7F7-BCDC6B321F8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2" name="Freeform 22">
              <a:extLst>
                <a:ext uri="{FF2B5EF4-FFF2-40B4-BE49-F238E27FC236}">
                  <a16:creationId xmlns:a16="http://schemas.microsoft.com/office/drawing/2014/main" id="{7FA63962-1BA4-4044-A401-662A0AAE3A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3" name="Freeform 23">
              <a:extLst>
                <a:ext uri="{FF2B5EF4-FFF2-40B4-BE49-F238E27FC236}">
                  <a16:creationId xmlns:a16="http://schemas.microsoft.com/office/drawing/2014/main" id="{A9EB0693-D40F-4590-A3A7-94366D6753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4" name="Freeform 24">
              <a:extLst>
                <a:ext uri="{FF2B5EF4-FFF2-40B4-BE49-F238E27FC236}">
                  <a16:creationId xmlns:a16="http://schemas.microsoft.com/office/drawing/2014/main" id="{C79D96A8-6E13-4A07-9D1E-734939FC3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8A3E3CDD-C74F-4719-B98D-BEBEDBDC6FE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BE67DF26-EBB2-44BA-9CD6-5A925C4664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7" name="Freeform 27">
              <a:extLst>
                <a:ext uri="{FF2B5EF4-FFF2-40B4-BE49-F238E27FC236}">
                  <a16:creationId xmlns:a16="http://schemas.microsoft.com/office/drawing/2014/main" id="{8754FB71-EF26-433C-AA6E-B75075BA21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8" name="Freeform 28">
              <a:extLst>
                <a:ext uri="{FF2B5EF4-FFF2-40B4-BE49-F238E27FC236}">
                  <a16:creationId xmlns:a16="http://schemas.microsoft.com/office/drawing/2014/main" id="{2CB76E17-2CC1-43B6-878C-001FEB4D15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09" name="Freeform 29">
              <a:extLst>
                <a:ext uri="{FF2B5EF4-FFF2-40B4-BE49-F238E27FC236}">
                  <a16:creationId xmlns:a16="http://schemas.microsoft.com/office/drawing/2014/main" id="{A209CC2D-D65F-478F-B078-F7401E4BED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0" name="Freeform 30">
              <a:extLst>
                <a:ext uri="{FF2B5EF4-FFF2-40B4-BE49-F238E27FC236}">
                  <a16:creationId xmlns:a16="http://schemas.microsoft.com/office/drawing/2014/main" id="{8B3E648E-677F-4628-86B6-041E57EB87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1" name="Freeform 31">
              <a:extLst>
                <a:ext uri="{FF2B5EF4-FFF2-40B4-BE49-F238E27FC236}">
                  <a16:creationId xmlns:a16="http://schemas.microsoft.com/office/drawing/2014/main" id="{84832DC4-B683-44EA-A405-5435C6B4CD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2" name="Freeform 32">
              <a:extLst>
                <a:ext uri="{FF2B5EF4-FFF2-40B4-BE49-F238E27FC236}">
                  <a16:creationId xmlns:a16="http://schemas.microsoft.com/office/drawing/2014/main" id="{C67B6A35-A93E-48D0-A461-543B1323D2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3" name="Freeform 34">
              <a:extLst>
                <a:ext uri="{FF2B5EF4-FFF2-40B4-BE49-F238E27FC236}">
                  <a16:creationId xmlns:a16="http://schemas.microsoft.com/office/drawing/2014/main" id="{3E8A6EA2-8577-4D4F-B41B-87E148AD1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4" name="Freeform 35">
              <a:extLst>
                <a:ext uri="{FF2B5EF4-FFF2-40B4-BE49-F238E27FC236}">
                  <a16:creationId xmlns:a16="http://schemas.microsoft.com/office/drawing/2014/main" id="{A233CD04-4F52-4E96-8E1C-22D0180FD2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3DB92F21-AAF9-4837-BEE7-E3FD0AA819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2E84D01B-DB0B-48D1-8FAE-0D678C825D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7" name="Freeform 38">
              <a:extLst>
                <a:ext uri="{FF2B5EF4-FFF2-40B4-BE49-F238E27FC236}">
                  <a16:creationId xmlns:a16="http://schemas.microsoft.com/office/drawing/2014/main" id="{EFBE4A4B-76F6-41F6-88AE-2BFA17815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8" name="Freeform 39">
              <a:extLst>
                <a:ext uri="{FF2B5EF4-FFF2-40B4-BE49-F238E27FC236}">
                  <a16:creationId xmlns:a16="http://schemas.microsoft.com/office/drawing/2014/main" id="{E50C4DF2-912F-4ADE-8908-14A094DD163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19" name="Freeform 40">
              <a:extLst>
                <a:ext uri="{FF2B5EF4-FFF2-40B4-BE49-F238E27FC236}">
                  <a16:creationId xmlns:a16="http://schemas.microsoft.com/office/drawing/2014/main" id="{A190AD29-7CE0-45FD-BA79-6B1D0F785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0" name="Freeform 41">
              <a:extLst>
                <a:ext uri="{FF2B5EF4-FFF2-40B4-BE49-F238E27FC236}">
                  <a16:creationId xmlns:a16="http://schemas.microsoft.com/office/drawing/2014/main" id="{53C8236B-B06D-44F9-8908-2401DE8582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1" name="Freeform 42">
              <a:extLst>
                <a:ext uri="{FF2B5EF4-FFF2-40B4-BE49-F238E27FC236}">
                  <a16:creationId xmlns:a16="http://schemas.microsoft.com/office/drawing/2014/main" id="{7DBAA6DB-CE8F-419F-9643-4E48B103B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4E5429F3-6897-4F13-BB24-9FF8F7E839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FCF87DDC-7854-439A-A342-603E837716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4969DA66-F387-4C6B-AB46-E8AE72A3C2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4D5247FE-CCE7-4FA9-95A0-E2E05647F2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6" name="Freeform 47">
              <a:extLst>
                <a:ext uri="{FF2B5EF4-FFF2-40B4-BE49-F238E27FC236}">
                  <a16:creationId xmlns:a16="http://schemas.microsoft.com/office/drawing/2014/main" id="{2B4F34CB-5D1D-472E-A7C4-637CD74D40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7" name="Freeform 48">
              <a:extLst>
                <a:ext uri="{FF2B5EF4-FFF2-40B4-BE49-F238E27FC236}">
                  <a16:creationId xmlns:a16="http://schemas.microsoft.com/office/drawing/2014/main" id="{9BFFF8F6-D3E9-4B58-A485-39EDAFEE72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8" name="Freeform 49">
              <a:extLst>
                <a:ext uri="{FF2B5EF4-FFF2-40B4-BE49-F238E27FC236}">
                  <a16:creationId xmlns:a16="http://schemas.microsoft.com/office/drawing/2014/main" id="{9D476373-4D59-4541-9F7F-4A95D9C1B1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29" name="Freeform 50">
              <a:extLst>
                <a:ext uri="{FF2B5EF4-FFF2-40B4-BE49-F238E27FC236}">
                  <a16:creationId xmlns:a16="http://schemas.microsoft.com/office/drawing/2014/main" id="{C8E6D0AC-4DCE-4704-A040-7973972818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0" name="Freeform 51">
              <a:extLst>
                <a:ext uri="{FF2B5EF4-FFF2-40B4-BE49-F238E27FC236}">
                  <a16:creationId xmlns:a16="http://schemas.microsoft.com/office/drawing/2014/main" id="{9EC3E19C-BC88-4848-861C-66D7539035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1" name="Freeform 52">
              <a:extLst>
                <a:ext uri="{FF2B5EF4-FFF2-40B4-BE49-F238E27FC236}">
                  <a16:creationId xmlns:a16="http://schemas.microsoft.com/office/drawing/2014/main" id="{957343A6-5C9C-4EA6-A7B4-6B97294EF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2" name="Freeform 53">
              <a:extLst>
                <a:ext uri="{FF2B5EF4-FFF2-40B4-BE49-F238E27FC236}">
                  <a16:creationId xmlns:a16="http://schemas.microsoft.com/office/drawing/2014/main" id="{646274FA-B9F9-41B6-BC70-12299DA13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3" name="Freeform 54">
              <a:extLst>
                <a:ext uri="{FF2B5EF4-FFF2-40B4-BE49-F238E27FC236}">
                  <a16:creationId xmlns:a16="http://schemas.microsoft.com/office/drawing/2014/main" id="{25980715-089E-4BA5-BA80-3A2AD79741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4" name="Freeform 55">
              <a:extLst>
                <a:ext uri="{FF2B5EF4-FFF2-40B4-BE49-F238E27FC236}">
                  <a16:creationId xmlns:a16="http://schemas.microsoft.com/office/drawing/2014/main" id="{3274FA35-3B13-46A3-BE29-270ED68B8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5" name="Freeform 56">
              <a:extLst>
                <a:ext uri="{FF2B5EF4-FFF2-40B4-BE49-F238E27FC236}">
                  <a16:creationId xmlns:a16="http://schemas.microsoft.com/office/drawing/2014/main" id="{57E4A69F-2E9E-4EB2-9CD3-0ECB29838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6" name="Freeform 57">
              <a:extLst>
                <a:ext uri="{FF2B5EF4-FFF2-40B4-BE49-F238E27FC236}">
                  <a16:creationId xmlns:a16="http://schemas.microsoft.com/office/drawing/2014/main" id="{4D007C36-E70A-4612-BF46-186C4424D6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8" name="Freeform 58">
              <a:extLst>
                <a:ext uri="{FF2B5EF4-FFF2-40B4-BE49-F238E27FC236}">
                  <a16:creationId xmlns:a16="http://schemas.microsoft.com/office/drawing/2014/main" id="{76560084-E0C3-4D37-A698-8A05704F5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59">
              <a:extLst>
                <a:ext uri="{FF2B5EF4-FFF2-40B4-BE49-F238E27FC236}">
                  <a16:creationId xmlns:a16="http://schemas.microsoft.com/office/drawing/2014/main" id="{3F55C39C-6F98-48AF-AFE0-337DEA657C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60">
              <a:extLst>
                <a:ext uri="{FF2B5EF4-FFF2-40B4-BE49-F238E27FC236}">
                  <a16:creationId xmlns:a16="http://schemas.microsoft.com/office/drawing/2014/main" id="{6F2D313F-6617-4255-BA10-B1E3617BED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61">
              <a:extLst>
                <a:ext uri="{FF2B5EF4-FFF2-40B4-BE49-F238E27FC236}">
                  <a16:creationId xmlns:a16="http://schemas.microsoft.com/office/drawing/2014/main" id="{82DA19BD-775F-49B5-B31A-2B94D56CA4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8F12CA56-E84E-4A4A-BCF4-0F216ADF81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9153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" name="Subtitle 72">
            <a:extLst>
              <a:ext uri="{FF2B5EF4-FFF2-40B4-BE49-F238E27FC236}">
                <a16:creationId xmlns:a16="http://schemas.microsoft.com/office/drawing/2014/main" id="{F275BFD4-1048-470B-8246-6C18CB5CADE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592000" rIns="1404000" anchor="t" anchorCtr="0">
            <a:noAutofit/>
          </a:bodyPr>
          <a:lstStyle>
            <a:lvl1pPr marL="0" indent="0" algn="l">
              <a:spcBef>
                <a:spcPts val="700"/>
              </a:spcBef>
              <a:spcAft>
                <a:spcPts val="7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9" name="Text Placeholder 135">
            <a:extLst>
              <a:ext uri="{FF2B5EF4-FFF2-40B4-BE49-F238E27FC236}">
                <a16:creationId xmlns:a16="http://schemas.microsoft.com/office/drawing/2014/main" id="{59CD9D88-984A-467B-8315-1D823E2C2F1F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Text Placeholder 140">
            <a:extLst>
              <a:ext uri="{FF2B5EF4-FFF2-40B4-BE49-F238E27FC236}">
                <a16:creationId xmlns:a16="http://schemas.microsoft.com/office/drawing/2014/main" id="{57902E77-72FC-46E0-BC87-1DC54BABCC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884AF1BA-D56D-4439-805B-B725F8DBC32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47A22F7D-DF33-4F8D-A9EA-63B0438656D6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0B26C4B9-8C6E-4432-9D3F-5CB5A44FCFA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68C35AEF-DD5F-4986-8BD7-B45D602B39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BABAD9F3-1CA4-460B-AB0C-44EB2B5355E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95B74E3D-D65C-4821-82A7-4DA4E610229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5F3401DC-8560-4DA9-94A9-00C8743436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31B57478-007D-4048-B9EE-8455F68A9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9F423A54-3E01-4547-8769-0B82C8F025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517E6C8B-802F-4227-8D3E-832ADE98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C68EA5DB-E17A-4E6C-AE84-01EB3DFE59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79ECB346-EB7B-41F0-98C3-3D5C553B7F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DD854087-C756-44A3-99BA-E7D864E24F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A5F8F84A-4503-4764-8422-1810A957E0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ED6C54EF-C0C2-42D2-8924-010FB97B1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4E904E4A-53D4-4349-875E-D4DA22F33D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94C93FF1-5C4D-4ACA-9A35-BBD285F41E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A90D3858-07F2-4FD1-A076-94119C1BB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E4C69CE1-22C4-4527-8A53-74F7528E69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F5702965-14B8-46FE-B46B-05EFFB4F69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BEB8A540-FAB2-4C87-BCAB-B0D1D7A408C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5F9041BD-8B6A-4F79-8EED-C804DD91F0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3725E1A1-74B8-4F6A-B04C-2DF1BDA6C0E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425BB9B5-99E6-4FFE-A2EF-377C453B9E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9383FBCA-0EA7-497F-BB40-2EF09554FF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D86FC5AD-F799-42AE-8E03-BC9BC97BE5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522AF172-AAC2-4B4C-9CFD-89A6FBBBCEB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29ACA0A6-F43E-4222-98F5-0491F41B17F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7C2533A2-3A62-4DA5-A9E0-C3DC2EC81C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8FB5A385-87E3-4A1C-85B6-718CFB38C1E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604D6647-D192-4193-83E6-1CAC269ACE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6D66106E-5C2C-4A6C-A0FC-D81983B5D7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62D1FC3A-10FA-4BFC-BCD1-45DDE0A108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8B465442-944B-4343-A3DE-B26FC1DA45C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4E03ACAC-9B82-47C1-873E-68CB235E6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6DCA6CA0-EBA1-41B7-BAAB-4D43E220F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525F23AF-8873-4193-BBCD-2BDF66DB56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1ADADE51-E568-4DA9-B9BF-34D3D1914D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51A6798D-42E0-41E4-BF1A-412FFDAE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2B648ED5-36B2-48D4-8756-812AF3DD877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40156E6D-9A01-47E5-86BF-8DF3CD41D7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ED198036-35C2-42A3-847C-3DDAAB259C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0850392E-60AD-475A-93D9-F4FDF3768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5537900E-1428-4977-A10A-DF3A9D647B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EBCC9CC0-FE91-4D77-8F78-9F0ADFA38B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CBC651B0-ACE3-4087-9F7B-D30A1722AC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8AA74FC3-44A1-4697-9A5E-6C2012EA72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855F918E-4040-493A-A7BE-F0B28E42C3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44CA7BD0-E692-4C34-AB7C-1836CF4DD6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2BA2B94B-AE1D-472B-A9E5-99E8115832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478CFE8A-EA09-4C02-98B3-037D139B17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D10C28EB-A7CE-46C7-B369-3D9300C18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6E8BDA71-3BE3-42E2-AC95-2BC251EF10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11B6D3B4-F51E-4B4D-944F-1D530CC264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99BF5F67-6FDD-43EA-8C31-FBE175A090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B4C1C016-9310-48DA-ADAD-2B764327A2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2F5B9343-5F32-4130-95EF-2BEF8670CA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4EAD7083-4B3E-4420-ACA7-09BCC63B69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945ED441-ECE1-432D-BEE5-8717B72078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EA0F052D-E340-4BA2-8E01-F1ED97F328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14C25F84-775C-46A3-A835-378EC98CE3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175D1280-4145-4769-A09A-12341C7B64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10990632-3F01-4468-A442-B43D938BB4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B82B060E-C449-476D-81AF-73F73758E932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8E997143-9EDE-47BB-ADFC-6F0549F2EF8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510D478E-A393-4A84-AAFF-27DDE04859B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D5A7ED87-9A48-43B5-B9DA-E8CC457638F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63A016A6-F852-44BE-8DDF-C6F7E096F6E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D9BE71D4-CF4C-4B88-92AF-3978D52793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183BAC82-3B3F-41A2-9390-CEC78AB005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71CA95B0-F4F2-42BE-A430-342DB537DB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07F006FD-C11D-4A6A-BC3A-8113028F5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628A832C-0364-4212-AFE1-7BFE7CC413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9A03171A-29CE-47A8-BD10-E5809A31F9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5794CEB7-3667-4CA5-A975-BD816069D2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BE380839-B55F-4B47-82B8-665B918B87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D744A968-B588-4AA2-840B-9531C801B7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09F6F190-334C-41E2-93DB-3CD52B7C235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42E76368-7A5D-410F-88DC-34CF8920F3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33B12803-098E-464C-9D31-FE150392A1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98EE427A-D9C5-4D9D-940C-21DAC6326C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E753E5D0-D024-407E-BFAE-587ABA3390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7E622D15-8444-4A5D-86ED-3F76CC18B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D7BB7C75-12AF-4DFF-8897-C070BEE67E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A6FEE4B3-D753-4F53-B264-BA64EFDC61D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C6A3B1E8-D990-426F-A625-58A5FFC3D9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9EFD4F3C-8453-43BB-A747-D7C71C7298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A7E135BD-CBB8-4CB9-BDAA-C284F433F7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4CB4F3BF-32EC-46C9-A156-CC51C1D368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BE07D4A4-13DD-488C-A4DE-FEBCD8D8433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C647890E-8CDA-4ED8-902B-CEE0CE36E9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0629EC28-6EB3-4213-B70E-A30FC6C914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F486C334-4F66-42A4-8736-A5A427902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E8358844-8E14-4921-98EB-32078D1A22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84DC39AC-AB8F-4BFA-8234-06AEB841E0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BC3B4164-E2FA-4A4B-9F57-001C7F202CE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E5BBB70A-7F4A-4402-A6D9-BEEBFED4F6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73B43FDA-440E-4F15-9B70-5949691D7D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2DEBE73F-6662-4F14-A1AC-CED1AD6410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5A38ADC0-FC0A-43D7-B407-521A7521A8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945A9E56-6B28-4673-860A-399F6A124E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D7CDC1FC-822E-4242-A0F1-0BB42A4BEA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DED77337-CA10-47BA-9137-E7CFF9A7F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CDCF97A1-EBDD-4DB8-881F-F849E7A194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D938AF5F-0D91-4724-8B46-D95FC8C981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3E24401D-64E7-4F0E-B8F7-08E10B315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1D2281AD-8AF5-49CC-B735-1DA3927FA4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622B076C-E690-452A-B933-73D4A25428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21C8792C-B8D1-4C14-9EA7-FCEEA6DAEC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9D1F8DB0-F743-42F3-8803-1CD930E62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65865F79-6793-4CDC-84DB-B4B557E4BC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C26E84E4-5798-4A2A-A72F-23507AC64D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7513B94E-0235-4F98-BE37-7EFC878889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4CBED780-041C-48AD-B806-3D854B295E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F6DF7D45-68ED-4D8F-99EC-D6F30DF90C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1179F6DB-7382-4299-9861-A59E44BA71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F7271E52-41B4-43E6-8BEC-184633785A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EFEF801B-04EF-4D03-9C32-6A2400AB51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DF2E3E9F-ECA4-4B64-A81C-3007A67EAB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72F4D278-84C8-4970-A020-6206F992FD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5B7B4E1B-75D8-4956-82CC-D5F67CC32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B6E4B256-CE84-44FA-8F55-8B01FFC89D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A720ECEA-1FA7-4EB7-B6A5-A3A78D0583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5CFCC5FA-F609-4B8D-B4AF-275CE2203F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0A3F94D4-266E-4FB8-80FE-A278903B8E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3BFFD5E-A264-42B8-99FC-96BC9D1473F2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4EEF5BBD-28C5-48F0-96B8-968778B0A83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1CBF4719-DEB3-4EB5-9DD6-C0A4B33FB22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42D202D4-3C09-404B-8BAC-7E9444C109E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7830525C-A1E2-4FED-8BC6-5C0FAD98EAC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3D1AF661-2F92-490B-AA71-7C1167FAD3B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E1025739-3C8F-44A2-81F8-79D59846D4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E8D4E8DB-F856-4AA2-B119-BF5860714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FE8DAB46-7500-4B8A-AD54-8CD2F727C8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255787F9-6783-49A6-A866-00EAA58A9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76925044-093C-4241-8757-64B6321E47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38190E3B-BE9F-4830-AE01-94BC0B3AA5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2F0FDD70-5B98-49BC-AB6C-115497DF4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F3B51001-26CD-4142-938F-3A4E7FEC60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7986774F-2E06-44DC-A255-17282B556DF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5B2751A7-9760-43B1-8A81-FD3801900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A5C38F50-E56B-4A03-97FC-18B8D6DC1E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E9333C41-2D22-485C-83AE-0683BA8666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E92824AA-8643-4AE0-B4F1-5B064DBED0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23B70548-E391-4927-9E74-433FA9DE6F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FE9EB09D-7608-450A-B7B6-097DB2AE2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0185C5E5-FA72-406D-9838-BB592676924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2DCF69C5-B1C6-4D8E-98DB-D29F967DC3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1E9634E4-5484-4FA0-821D-FCCBCC5D9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59E6C1B7-25E5-4E80-AB4F-BAA6D234FE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6C0806D0-0952-4414-A2A8-794DA14E3C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6A29AB6B-6A31-459D-8786-8792E1E5EAF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2B8BF9A8-ABDD-4B7F-9FE6-6D8C824991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6E95AB99-4D26-4D08-BDD7-49FF6466F64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0E661CF3-9A5E-4E57-8203-C0AB09F873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E6F5EA9E-EABE-4DFB-AC04-98CF13F610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9AA93B66-D04E-4C9B-AB5F-BCE3FC563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B27FA445-C716-47D3-A773-FCE0EBB7EAD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680D9D62-B945-412C-90DB-5F948A0133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10BDFECA-6230-443D-A4C7-A05723AE02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54FC83D0-DED2-46A2-B1E7-BFDE640E1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38154B4A-2AE0-45A0-89D4-0772282D49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4C3D0E1F-E972-45FB-94A3-13F2BB919C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1AF20381-5B2F-4CB8-AA30-DD6FD2A75AF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4C79F5C2-0974-4D96-8BC3-1826A02BB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6FD52FF9-8AF6-43DF-8B3C-72A447AA7A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5DE26265-411E-42EA-BE94-3B5585E6FB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35E0ADBE-E7FC-4E9C-A759-48AE74F10D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3EBB1E71-436F-4FFE-A34F-82F2EA1864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649E4AA2-A08F-4B2C-A2B2-B48DEA0648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196F3CDB-D7D2-444D-BE7A-F15B290A90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23A79429-7FBB-43E4-9417-DCD11BB19E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D7E631A1-3A59-49A5-85D3-5471E0D498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F1FAE23C-1FF2-4F8F-962D-C47A0AE9AF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4F7952C4-0C62-4E2B-BAB9-195348D661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FB9E2FA7-F53C-48B8-9605-E606712424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B7998E4C-2F48-43DC-A339-1B509DBF0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AB449F57-69E5-4EBA-8605-09FCC296BF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6BA0E2C6-CEA3-464A-B9BD-D06A2381A9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FDDCA20D-6D84-4DA0-809F-F1D3B103EF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EBCCCFB6-A156-4248-9B16-C5862847FB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95AB4E91-6793-4722-9259-DE776FF2C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63E439D4-0218-4F3D-83E6-CFEBA1D7014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A4EE3344-1A3B-4A91-B8DB-C2480D4B35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34CB702A-2CF3-46C0-A401-E036AE43A7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39760E0C-6151-4470-AB17-BB1A169116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45853D0B-03E2-49C2-8B64-8028748505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D3C123DC-9BEF-4852-9203-625F258118A0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6342740B-0A9B-46DF-9D4C-4A7B2EED8B9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BD2E997B-935F-4245-9203-21B46B43743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AAD5D0A5-5386-489F-8DE6-74A99C469B6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6508820F-146B-4E43-98BF-3C77191BA1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88F198FA-D048-4E88-B374-EF2F679392F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BCE448A4-8F85-45B4-92B8-71FE1198B8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96C5A4A4-D3B1-4166-B589-870458C098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726F7D69-A758-4353-9B45-91EBBDC6E4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7B74DA62-FC83-4170-9DE7-9CD524DB95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24793274-2878-4F08-A6C2-0A8BB43B1B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2675BD92-8979-474E-BFA7-F49A4A1723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6FC0D523-EB39-47AF-BE0A-1EFD7049B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24505D7F-A912-46C3-8D09-F3BDE2687E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86760ECC-29A8-49B3-ADE5-1A2AA5E753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302D1FD2-8399-4969-8098-2B1A87E16D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76C4DB86-5384-4EEF-889C-327D1E3B4F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4BA4EFCD-0717-4A54-933D-D5A8E5B68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23548561-2872-47F8-B468-F82BEC032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71E45139-9F25-4498-B3BA-C9601314BA6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FE4C94DF-775C-4C66-99EF-5BFA4A970F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2FBD5F97-2196-4541-B2DB-3EEDFBF5D94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05D4743A-3A88-4C86-9192-A9F7D21B9F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42120ED8-88C6-4448-9434-C3F47A9C69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A6AA46A8-B722-4767-87AD-D3F4EBEB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B66ECCBB-DE75-42C4-BD1F-E81FD8212FF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FD14A773-49E6-46A2-B1D1-DEAC3A9214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E4044D48-82A0-4A3B-A5C1-10E0A8F8C4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9CFAD01A-907D-44EF-B4F0-40C89A6E0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1DB3CF4D-CB7D-40A9-AE52-58582F6F5B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A2BFCED5-41D9-4B10-B901-220D2C26AE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A8F60240-25C9-46FA-BA2F-CE45C80DB6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BFA5C298-EBFC-4FAF-9E79-F750B366234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963458C1-185C-49AB-AC59-F4778AFF9F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73A5320A-F2C0-4DD2-BF03-62910E08CD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1357ACF5-7C9E-4E7A-A2E3-A8FD1A1549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72C8B44F-7C3C-4685-8E0D-1568C4633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E5CB344B-339C-40B7-9D50-05829A5329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5FB68400-6647-4A5F-BA1F-562E918DE0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BFF88055-226A-4F41-8926-017AF49343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69804079-239C-4FC7-9B85-E8A139A9E8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5CC74199-A903-4CA5-AD35-5146F726C9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22554432-FD1E-447C-944C-57A0049BF9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853F3D02-23F4-48D7-9E7B-C593742857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D8CBCF71-9F17-426A-B11C-03F2FC42E2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041F3F29-40B6-4928-8D22-AFC26ACEB6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7CC2E72B-3E7D-4527-A871-0BB2327F1C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18FBC1DC-E2D5-4E24-AFDE-195CE5F638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24C9A7BA-FA2D-4671-A8A4-257BB96808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2AC47FF1-26FC-4312-9333-CC2BDBDF6F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C3057C63-3FDE-41E6-8A88-F2DFAA47F6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2E7BF3AD-8B18-4636-840E-26C5A9316B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49DFF54B-54AB-4367-9E03-31E937B36A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988E9BF3-2ED4-4A59-BEF4-56183CC3F8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6EF6F548-0F54-405E-8FEE-67F59A07BA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298FA90C-8289-4827-BF46-D27D70B00F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C127FB12-2E31-4C31-BC39-4781DD957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8C4A7A68-5106-4DA3-9849-1859A70CED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338959A4-2587-46B5-AE7D-915AC4880A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6CD80AF9-E006-4229-8A09-6EACC0D022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FB2795D3-DEC7-4EE4-9919-188D03A42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78269DF0-C905-4235-BE10-A7337D0A77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99B8548A-14D2-42AC-BB2B-40BE70F37EB7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E842E139-9844-42DD-873A-6980E47B8E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CB75444A-386A-4B65-BA6B-1B342E7C86D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2AF21B05-7C52-407E-B25B-99C83A458D2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4ADDF4E7-6D1B-4AC8-A73D-8F280E95761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ACB83A8B-1785-4EC9-AD50-9AB53E16568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417779E8-41A6-4753-A5AD-5E93A0783E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7">
              <a:extLst>
                <a:ext uri="{FF2B5EF4-FFF2-40B4-BE49-F238E27FC236}">
                  <a16:creationId xmlns:a16="http://schemas.microsoft.com/office/drawing/2014/main" id="{5D5C5D97-80B1-403A-AA03-209CCF744A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8">
              <a:extLst>
                <a:ext uri="{FF2B5EF4-FFF2-40B4-BE49-F238E27FC236}">
                  <a16:creationId xmlns:a16="http://schemas.microsoft.com/office/drawing/2014/main" id="{5627A2CA-B8A4-4379-8E38-6791FCE90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9">
              <a:extLst>
                <a:ext uri="{FF2B5EF4-FFF2-40B4-BE49-F238E27FC236}">
                  <a16:creationId xmlns:a16="http://schemas.microsoft.com/office/drawing/2014/main" id="{0CA611B4-ABCA-400B-B8D0-72652EB872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10">
              <a:extLst>
                <a:ext uri="{FF2B5EF4-FFF2-40B4-BE49-F238E27FC236}">
                  <a16:creationId xmlns:a16="http://schemas.microsoft.com/office/drawing/2014/main" id="{5F086AAA-279E-4646-9B9C-DFD3C77CC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1">
              <a:extLst>
                <a:ext uri="{FF2B5EF4-FFF2-40B4-BE49-F238E27FC236}">
                  <a16:creationId xmlns:a16="http://schemas.microsoft.com/office/drawing/2014/main" id="{D33C05D4-95B3-4AB1-9F40-83DA270E9F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5DB44559-F687-44BF-8E03-ED0417AC8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0EDC64AE-8774-444A-9995-4412DF012E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8094810B-499F-45CC-AF1E-CA0A236339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932DCBB6-9002-4CCC-9544-3E83128905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7DA7EB5-06CD-4F11-8185-5757E57F2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2825AFFA-20CA-4711-A1B1-DE5F9FA6C3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F5BF0029-D6DC-4975-B211-45C4A9141D0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0FCE557D-342F-4C3D-BBD9-ADA5237FCBF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876E2945-47A9-499F-AA1E-A5CFBB1EFB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0442FAD0-4700-4C82-A352-BBB101D98EE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018E821D-BCD4-48F6-9592-AE69F1A711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6B479CE1-260A-417B-89D4-0C97807C7B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479E7FD9-6F87-4EE2-9E80-296DA0654C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D36849C8-EFEE-43D8-B348-2D6278AD12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9CC9F608-A810-4254-A4C2-88963859F3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CC786378-89FA-4C1A-A476-16ABDC432D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CE844F75-6CE8-41BD-86F2-5CA9E4EB9A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CB16452-9395-4950-826A-4D7E034188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6CC0C144-D0A9-4396-82F3-6F42F0E220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3397A4FC-E344-4C1C-ABAD-E42E0E0192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C0BD83EF-709F-4934-80D6-23559FCA33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D7A1DC62-C0CA-4E66-9A69-D788939B6F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32E6492F-DD00-4A1F-AF43-D3D76177F6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1F7BCEC6-3ABE-4672-A5D1-316C9D9854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1A00B6B4-FB7E-407E-B757-812FA8636E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64B4FF24-7748-4B2C-8D50-A5BF79BB9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434A1ED5-F127-44DA-B557-539C0EB2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02F952C8-A189-44FB-809E-1605524415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F9750647-93F9-40EA-8B76-28ED3713CA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B972557C-BE32-4A01-8F55-B0C23FD639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9C30FD42-5AEE-43E5-937D-010BA58902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84C0E868-E0C2-4356-88CA-96F72D280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54CF939A-A251-4C46-8CA2-49E235DEB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E57A27B1-980F-4F6D-9161-E5D7F024A5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FAF990E2-3F62-4072-9920-190F36892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C75C7AA4-B3D6-4177-AA51-A9D32F0692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0CCA6ED4-2AB4-4AE0-8EE6-DFC8520BAF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9070945D-027D-4B1E-B3BC-DB1BB140DA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03B6BA5-F205-448F-8FD5-90A3FE5D8B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2E412B7-C130-4FB1-B8D4-527094FCEB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E393DB7A-14AE-47D7-AA4B-F56B65EFC4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EBCBC364-7F49-449A-BE52-0416967852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7E0AFBD2-01F4-43CB-A9C5-FBC4BA1551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F78CC9-9C45-4297-A436-28B33DFC12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A961075D-5FA4-46FA-83FB-7A3E66DFB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93F2AEEF-FA9D-468F-A948-8DBF69550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0CC279F0-2BA1-4ED7-87E8-B495AA22E6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DE9E7722-7B02-4858-8687-0625ADC41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91C8E511-CA98-4A01-B640-A689E7A85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8BE3F826-0695-498A-BB22-C30AA9E17B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1469A6B-BE15-4681-AA5B-71C7E4529B72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19AE59C4-D0D5-4D0B-BF25-334F0736D9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EDA2D628-C688-47D7-B33C-6E770C4D39B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C1830BCE-3086-4418-B9D8-EF91C0CD0B8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40452C69-41A7-4D18-B400-8FBE09C5771D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A5EECFD3-8A17-4ACE-AF55-0E6D44F9150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BE1B758A-2FB9-4335-9353-6BD8AD847A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8D07FFBA-0A99-430A-8A37-A133748A3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705091FB-5FB3-4397-99A0-A212D4F2B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D8296C67-557F-4498-B1B3-715A672C3B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E70E1F9A-6B44-4749-B220-BA2539C20C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93F35C08-0548-43A0-8A4C-605FDD612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2A8962C8-35B4-4DB5-A43D-E2C8DF2941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EFC760A2-1B80-496F-953D-1170EDE54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1F3C5B0-D3C8-4414-B263-2CEA379966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E1F92E3-450A-439C-8A1A-173A33F9C7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73F605FB-3BC8-4BBD-9CA8-2E01D1A53B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93D9633D-6595-4CEF-99B8-9F1E4840DC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2F452DBD-EAA0-49FB-8C21-8D79D671D5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F5ED30A5-48F3-4430-9EA5-5B7F01E649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09D62532-42F3-4F13-8623-530FFF3FE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1535D135-2DDC-4950-A0EA-CC23AEAEF5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519F7C2F-5D03-47A7-AF44-0B2EF2D6FB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A40794C2-E19D-4893-8187-CB0382803F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8246749F-0823-41C0-8927-BEA5E01E3D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922A3245-E7F3-4325-8794-C25936C5A9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F5F4157C-0B41-4041-AFBA-4AEDBEE853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9D95CD7F-9E65-4810-AF66-C0C636C243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5F6C162A-6580-4C52-BDBB-29C8CC42F2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2C67267-62C1-48BC-A139-3F5D36A334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798202E3-CEA1-41E3-831E-6E0AE612B2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B14DB583-0578-43AE-BCE5-A7F50F2C5F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BC5C963E-955A-4881-8D34-BE517A6403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4FA5C2F4-2FA8-4B2E-9435-F178F65A94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CFB7A40A-F04C-4D07-8707-59A67476AE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232CB81-520C-4BD5-BB50-A4EAD8F391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438817D7-51E6-443F-9A8C-01B0FB6D6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697E66E-E4AA-479B-A325-E46EC408DA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65E93957-19C5-4052-98C6-85CC7564122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92612F88-B81E-4A62-A3E3-49097BF68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180F5BF2-F49D-4372-BA04-FA242C1832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E39D1C46-57AC-40CA-ABBB-30D4C19168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029332E8-E200-40CC-A04C-28A97A91A3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23081EBA-46C9-422C-851C-34CF08D585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3F659A77-054F-42BE-91F0-D8C3D955AA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260F4FC1-63EA-49DC-8CD6-820D6C31A7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5D549C4A-317D-4C1E-8CBA-ED17EDE8A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A0E055F4-46E2-4768-8CCB-1AE54AD6DA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F37FE5B6-EC90-4F11-896C-DC2D3A4146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7F62400D-4581-4D75-A5AB-C52DDD28B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CD36F39F-C410-4288-B9F0-56A586EFE8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1495E70-20C8-4134-B08F-72FB285D66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627CE842-74E1-4ADD-BF1C-590ACACE82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BB2574CE-576B-4115-931F-CA96A92D59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C4D71C98-E6F0-4DDF-98E3-B65D02FAB4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811E089A-2A53-44C8-A3B8-E6923A8784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AE26CFAC-E6A0-4624-8834-F2C16E9EB9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86E5CBB6-D069-4FDF-A778-39EED819AA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EFF94217-3348-48D0-BDA8-4B79214741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46C3FA6D-645D-4299-ABFE-A08BD0C383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859A84E1-D8AC-4324-9D7B-9508DFC61E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2BDFBAAC-DB4B-4BF5-A279-CF3F38722D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0DAC2116-D46B-41E3-BA32-BB52EC43A9AB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93D8693D-D262-4B00-AD3A-E5A62DC87B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54B7894-69E3-467A-B596-A7F083FA9FE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D870C603-B947-47B8-BF15-BD5B14E5D82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54CCFF75-879F-481B-B012-EB4A83683F08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9B40F06C-3A04-45DA-9233-0D3445CB48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E74D6AA7-36DD-42A4-BFDF-DEA0888741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B76EF1C9-B3E1-43DE-8DBD-2516DFF2C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B3527096-AE58-4393-B923-1B1A22FB8D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E333B80D-BF30-4607-B084-7868994A23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2F944B88-3DDF-4726-BAC6-BF3AA7B40F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26B9A495-1BF3-436F-B43E-916C5F157D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0DA5F33A-4F56-4AC5-A496-FE21705F10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CE0EFD71-5FAA-416A-B078-ADA89CF484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56E96A9B-CEDA-496E-BB5A-933F793D5C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4397C2BD-B4BD-4DD3-9BE4-A853BC923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67DBDF59-BCE1-4E8F-A9EE-00FEB4EF53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254E3941-1701-4FA0-A68C-C95819EAB0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39B9DACC-B0C2-4089-9D31-A53111C6D2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4C8B35B8-4439-42F5-A761-8BD5CF34D6A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CB1B1714-92E9-4D5D-807C-9478AB481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C8C5626-6089-4637-9F5A-B949B255BB5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9DFCA00-C96A-496F-BE7E-2226AED005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4E92C956-8457-483D-B194-436A76D42F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15D3CB15-1041-42C8-8E97-AF3C8FD89C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85F7D03A-5DCA-4F7F-8F88-2BB8FE414C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CBFF9EE-A835-44F6-9D73-D12221F53E3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EF1A5145-C451-4094-8D4C-E5C0F21950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A960D595-3901-484D-8DC8-74FDB70E83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89FC448F-CF26-40AE-85ED-B8B8584F72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D6C782E2-C467-4660-8DDE-D645F72D6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001B43EF-DA57-4E86-8E77-9FBA89EAE2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ACE194EC-DA82-4B69-BB5F-ABC705DF59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00659E86-38D8-42DD-8642-B9DBB03AC9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F9C188C6-2180-4FD8-AF9F-EBCD66327C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85CA719F-B3AA-4A38-8D95-C17CEE6206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A8E3EEE5-7F8C-4514-8961-C93F6C9328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574BF083-81AC-4241-8E19-7915E609B7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F65C4B9D-E3CA-407C-B61F-D94A7ACB97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94F00FB4-B5B4-486A-B96B-6CA95DE49A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A0FC382A-5202-462C-8A11-B1E71D69DB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1C16B81A-EA35-4E74-B5F2-2CB5D3572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936057FF-97FB-452C-9CB7-7F194A31CE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F22D5EFC-32CC-4018-BC3B-6B8978E32D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FB34E880-FF58-4B22-A112-9401A73C23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A670569F-0083-4D98-8940-09DB094600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F64B410C-E040-466F-BF92-E1DEC92101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A5D6E039-F3CE-433E-AF03-E21BE3F594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787F124C-0F44-44C2-A119-D198A66E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2D7A9F9A-F99E-4EAC-809F-6E660A322F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94EF90CE-1E47-4B8A-888E-5FE58AF346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6C0B4D9E-6EA1-410E-9741-09CF52EF59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23541AED-122B-4C7F-A8E5-F63830688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068F4D5A-D36C-4AC2-B9F6-62836DE513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665BF1E-55A9-49AA-BCA9-7C6BB382ED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8B3771D0-D071-4187-AE33-C6EB59686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41AC85F0-492B-45D9-8338-B4071F60D6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C037C2CC-E1D3-4E67-A479-CEAA7AD8FA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61D23BF2-269D-4371-A6EF-9BCD88EF6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706DB1CC-F631-40BA-B552-EEDA9D5A0A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7A8B93CC-E0F5-4057-96DD-5ABD8895B3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E4C3C8E7-2908-4577-9570-0F428E5E60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F43C702-2046-4862-8228-6902623DA99C}"/>
              </a:ext>
            </a:extLst>
          </p:cNvPr>
          <p:cNvSpPr/>
          <p:nvPr userDrawn="1"/>
        </p:nvSpPr>
        <p:spPr>
          <a:xfrm>
            <a:off x="4704549" y="1429098"/>
            <a:ext cx="4439450" cy="5426469"/>
          </a:xfrm>
          <a:custGeom>
            <a:avLst/>
            <a:gdLst>
              <a:gd name="connsiteX0" fmla="*/ 4439450 w 4439450"/>
              <a:gd name="connsiteY0" fmla="*/ 0 h 5426469"/>
              <a:gd name="connsiteX1" fmla="*/ 4439450 w 4439450"/>
              <a:gd name="connsiteY1" fmla="*/ 5426469 h 5426469"/>
              <a:gd name="connsiteX2" fmla="*/ 1117428 w 4439450"/>
              <a:gd name="connsiteY2" fmla="*/ 5426469 h 5426469"/>
              <a:gd name="connsiteX3" fmla="*/ 7072 w 4439450"/>
              <a:gd name="connsiteY3" fmla="*/ 1226597 h 5426469"/>
              <a:gd name="connsiteX4" fmla="*/ 0 w 4439450"/>
              <a:gd name="connsiteY4" fmla="*/ 1190929 h 5426469"/>
              <a:gd name="connsiteX5" fmla="*/ 4439450 w 4439450"/>
              <a:gd name="connsiteY5" fmla="*/ 0 h 542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9450" h="5426469">
                <a:moveTo>
                  <a:pt x="4439450" y="0"/>
                </a:moveTo>
                <a:lnTo>
                  <a:pt x="4439450" y="5426469"/>
                </a:lnTo>
                <a:lnTo>
                  <a:pt x="1117428" y="5426469"/>
                </a:lnTo>
                <a:lnTo>
                  <a:pt x="7072" y="1226597"/>
                </a:lnTo>
                <a:lnTo>
                  <a:pt x="0" y="1190929"/>
                </a:lnTo>
                <a:lnTo>
                  <a:pt x="4439450" y="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CEFA428D-2E01-489B-86AD-398BFEE89BF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D531868B-BD46-461A-BD6C-BE6BF6429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65D5DE5F-76BE-4B3B-A8BF-3BF323624CE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4" name="AutoShape 3">
              <a:extLst>
                <a:ext uri="{FF2B5EF4-FFF2-40B4-BE49-F238E27FC236}">
                  <a16:creationId xmlns:a16="http://schemas.microsoft.com/office/drawing/2014/main" id="{07089FE5-A4CC-422E-A280-29446FBB13D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23C872F7-A5AA-4FB1-A993-CDBE88A87A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7141FBE4-8194-46B8-B8EE-4F1FD7CCB6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Freeform 7">
              <a:extLst>
                <a:ext uri="{FF2B5EF4-FFF2-40B4-BE49-F238E27FC236}">
                  <a16:creationId xmlns:a16="http://schemas.microsoft.com/office/drawing/2014/main" id="{C1A46D3E-89F4-47E7-A315-1A4723ABF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4015C962-B405-4396-A77D-2C231BDB6F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2B358020-DCC4-49BB-99AE-774A1E9205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667ECC52-9859-4389-9714-BC22523AC7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8266985B-677A-4B95-AC2B-C523A7A8D6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8CCE3B05-AD2D-430B-B962-8B1281D6ED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C0994894-FC81-44A5-A24B-EB52FBEC24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CAEBA91D-7FB3-4966-A8F3-07871B176CD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DD5C9C5E-85D0-4A7C-8CB8-148F69FE53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3306B556-F625-404D-AAD8-59D482BCFA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4ACE086A-89EC-4ACE-BAB9-D00E843CA8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7084B72-52BB-4DA5-9344-8DF8125494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D072DDA0-9DA5-4020-9CD1-E15AEBF870F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82D27642-35E1-4DC4-A18A-B4415A980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A219C24-40DB-4892-AA88-2D5FA533265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CCEB3A55-F01D-4B6E-A2A2-64042BF319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88FB3094-82B1-4F15-B86D-C20C9EDC39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DB84BF50-DFE5-4799-A156-EB3C9856F4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52AB54FD-0037-48F1-9599-D90FB7B90F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FB8376AB-B600-40A6-AB1F-F1166B1D57F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C4839844-1DF0-4077-A0CF-C96660FC1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BBACE645-FAAC-4593-8D8C-88786D52DA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3141F3C9-BB84-4216-B775-F021D777E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EB9DDE4C-491A-433B-A6A0-2F4033898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CE330B1B-F421-405B-AF0B-F546F22939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6B0DE79F-A5D5-41E5-9AB0-41EFC26B01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E910FAAA-48A9-465A-B40F-2E18566238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C0C75034-99CA-4C94-A46D-BB8E0982BF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0B859066-46FC-4B59-B964-8AAE5BE197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8E79ED39-EB65-4179-8085-FA5A108FCB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A191B9DA-412A-4122-AA0F-0E17ADF996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455D351D-E308-4EA8-9FCB-8745A27362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B2F59BDB-5195-4D45-BAF7-3E2AF6C084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7B75F554-2128-498B-86C4-7F2C6841F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DF8DAA71-EE3B-4779-A68F-8B332C7FF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5327C0C9-9179-42F6-B0B1-79180706D6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B423F283-140E-4709-BA03-340DEC81E0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3209356F-9CB2-4326-9EE7-EB27C0E646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0356092B-68BD-417D-9455-9A6BB33008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71F11E25-604A-4A51-B97E-7EEF92490B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8E4EF6DE-CE49-498A-8E63-6A649F676A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4CAABB08-F719-4520-A012-8D1AB9A1B7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97FD4BA9-F688-4E27-9B43-F4F82798EF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241EF240-FC05-4F3B-A7C5-C33133698F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74FDC6C5-62CA-4993-B03C-6F555229D7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3C91FC9C-F2EB-4FE4-B7C4-B0ADD2B3EE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172898EC-0E5A-43B7-A8AC-A00BE81F08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75AC94D7-19CC-42BE-BA17-4C2675FF2D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A19EC642-7DF2-4F34-AAD6-4A5A74ED62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022281AF-4F15-4F34-B206-D0AEB7446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0F78CC42-AA94-4EA7-B5DE-FE31F0A22A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C0FE4E7B-B31C-4482-85EB-6F1DBADB54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942C4ADE-6AE3-4E69-966C-709181EF9F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9DA1AFE5-8F88-4A91-B9BB-FD3ED0FEB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D447A26F-438D-48EF-B6E2-7637B3152F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F2ADBC4-6BE9-497D-BA58-27927CF9C0AA}"/>
              </a:ext>
            </a:extLst>
          </p:cNvPr>
          <p:cNvSpPr/>
          <p:nvPr userDrawn="1"/>
        </p:nvSpPr>
        <p:spPr>
          <a:xfrm>
            <a:off x="4874522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EA1CC78C-9D17-48F8-BD73-821790574A7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5000BE84-3D9F-45B4-A5F5-A6BB352308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89C2BB76-EC8B-4EE0-B3FE-F9F6A8015C0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6F6F4730-7EA7-46CD-85DC-B75DBB77F8E8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E09E0824-B174-4948-8FEC-654D7CD9BAB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DF48A723-8ED5-4D62-A3AD-E34A57401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25A41219-1F64-4154-99E9-D1169FB2F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8281E3FA-7278-4F28-97E5-97A24180CF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C9F0559D-B19E-4729-8727-7C58D48364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CA838872-0F5E-431E-9607-C1F2F3BFD9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4C4EE19E-F9DE-43CB-B9FA-568A29EFF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2846D1A2-8F1F-4A76-A9D6-7A52E5DD96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831E56F7-7026-475C-B029-0BD7774ABE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BF7EFABE-1BDA-49DB-980B-7C651070CB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6B5CEC9B-0F54-4C9E-85F1-D7DE83C18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A60A3249-E214-4EAD-919F-C7C44FAB7A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697C151D-5B52-4341-B42B-45C80974B6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7E18978D-54C4-43C7-9BCE-78E1C95294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F770C2BF-62E8-414A-A4F3-B64EEEAAB7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B5E09B7D-728B-4465-9E92-EDF90C3198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9DB1CE65-2195-414E-96DE-C06E9744046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9660DD50-5B33-42A8-97CA-68C07E83FD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517E12D9-20E8-44D0-B8DF-2D4607569B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7DF76A7B-42F4-464C-95E2-5E57BE595A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8453E42F-0789-42EF-BF57-BBDBB4AD85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50204653-0365-48D9-9AB2-DA947684939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44C5F707-0B4D-42D2-875F-AC0CD3604D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07EB4E8B-44AC-49EC-936A-320A5004D8F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B90F8AFC-C8A9-4376-A2A0-6062E3F41A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9EB36DC0-2361-4575-AD0C-714E2CD63C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4F0BE09D-B550-4AC6-AFD6-580B6C9C34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4BDF75F4-FDE8-4D34-A542-EA629B25234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EDD0E1A7-A5CD-445B-AD4F-B038F8B3B2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68A4B0F3-4A42-4ECA-BC4A-88D4805385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D1D31D11-1B5E-41BC-B938-AA21B99EB9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E37BA9FC-235E-47AE-9FB8-A705793CA1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457E7A92-6308-4DE3-A895-AA62960D05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AA31D295-E8BE-42B4-B0C2-CAD8D1A6F8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DF368E95-4C33-437F-8F61-67CCA09D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D81DA87D-C6ED-41B0-87B3-30BBA06D9B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4C42D249-9DC3-49B6-AE7F-142CED6A7B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2EEAC508-55F1-4816-9877-3ACF9A67A5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02575FC1-7E5D-46CB-B78D-07BD3DD693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1547C591-B65D-45F5-8037-8FD9F4B601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1D4CFCC4-881A-4F8A-ABC9-F479B56C3B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F6ABED90-5364-4FA5-9105-45E212E7DF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9822A435-40D7-4DB0-8060-4B4DA0F8AC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98D106D0-75BB-4AE3-830A-AFE45B6486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3309DCB5-3856-47AF-AD5E-31FE974090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026D4969-1646-4A9A-811F-E6B86284A3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D309E21A-B33A-4BCA-9284-DB988DF01B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011B6EB2-2138-4E4D-A71C-0F2EC621F7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639A836C-C974-410C-9E74-B66937EB9D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E340CF28-83CF-4D13-8B32-E1B3782800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778A1410-34C6-49E3-A7FB-1749982F00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8F7EEEA7-84B4-4DED-BBDA-C1D465B0FF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AB78D163-693F-4F95-96B7-C58597B68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7B306C40-1949-4C91-B5B8-79A417CE74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DE472E62-8046-470C-9B88-895A12A4B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38C00FE9-A56B-4921-B0D7-C31C1334F5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22A4FF45-2458-4BD5-95F2-39A13A801D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3F8E463-4FFE-49B7-9650-421BCC52256F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DE6BB54C-96E9-4F09-A3CB-DE2C80C522E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9DEB71A4-2BAD-49C4-8E82-1FA9E406F73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FF06CCE4-F93F-4534-884D-18E1595654B9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9030C890-4DCD-405E-9435-7902FA0BA69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B4F2B904-2D10-4000-A221-04E590F16B3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5E879CC3-D2E0-4AFA-96B7-7F191CB551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1356A548-779E-49B2-8079-F79837DC6E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4B8AD13D-C420-436A-A516-DC26E8B3BD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00589126-909A-4E4C-A1A8-2BA6428BC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426752A3-3DAA-4E56-BF62-90501539A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8792C1F-59A4-4B91-A3B3-4D0E94D521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1EB90896-C36F-4639-8E3C-BD2B0E58F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57B7BB3D-2578-44FF-B2E4-2B1FB8CDF2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630D53DA-E836-4982-9E9F-B1EAE17CD4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52641BF9-F229-4CFE-8503-0F3A699CDB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08FDB986-AFFB-4CD9-BD9E-FC083C9A78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2D267780-534F-4F1D-8DEB-C262B3466B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81F54606-CC12-479B-8F2F-2281DD4DE1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A72A1F2C-B9DE-4979-B643-70E5B27C1D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2409EDC9-0EFD-4EFA-8199-BDE8A693AC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540A39EA-BFCF-4C85-9259-F2D68AB65A9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50042EDB-A5C0-489C-A196-7C155C3BED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A408F268-B959-4390-BC48-CBAE529206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32E05F70-B326-495B-8835-89C08122A0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ECF0A455-1447-45E5-84A1-5ADAAD9CBFE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74BF585E-6A00-478F-96DB-6B793A649B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16FCBBC1-E097-4A4B-AA86-18E28C1DF0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4136272E-04E3-4BAD-B86C-BB616B02B2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B0EA9FE4-75EB-4BCA-8603-AAB818E98B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230B4C66-0347-4C6A-BB16-AF95CE4D6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D89CFF65-C8DB-4FE9-9441-45223F4DFD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783F6A6C-D237-4DEC-BE19-5660E4B43A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120B762B-9644-4B50-85BF-D401A9E04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9CD2C4EF-2FFA-4F7E-9FBC-2E5B6AFBA5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029940E0-9139-415E-85DA-D0A270C05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B2EEA063-D5F9-4D35-A952-D67B5FDEB6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2BBB0620-A21D-4309-85A1-FA188EDC38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2113ED2C-302E-459F-8080-A94839AA35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9068E3D9-D803-4D57-99C1-285B2E0FD7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760E9AAD-A7E9-4A40-A203-D8A22A2870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C1FD0590-5133-4B5F-B7B7-2FDE97B5B9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F534680B-9F41-4F1A-9D85-AFA9B5B7E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3CE63363-E912-41BE-B9D7-A180D188BE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BA392708-B8A2-4A6A-A4CD-71ECF8DFB2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1E63C8BA-1B7E-4B00-950F-6D3AA22E84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39747CF5-34FD-4257-BF9A-BFE8E71FBA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1389AAE1-3FCA-456A-9079-ABCC6BE1AE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712C3D72-EBB0-487B-BE99-F886469B1E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841FEF4F-5F02-418D-8DE3-A6D669AB12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B26BFA8A-88F7-4D57-AC43-BE5C85627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2333731C-7DDB-469E-858A-38088E5994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9DD76EF6-A774-4136-924A-27287F3062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D2C2B874-0508-411C-B7E9-982766C2F8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72A090C1-9286-4317-9D1B-844AA42E8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F7E0E0F7-E2AC-40F2-889A-8588C487D7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F6A8BDA4-CC76-4CD5-BA0D-63CE8B07C5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C7080961-48A6-47BF-8FD4-67EA5EFAD4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6BC02BE6-96D8-4418-88F1-AB91BA1A1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55C83DA1-55A6-4C31-91C4-C0CB2EC20A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743F6911-904F-44EC-9334-D38CADACD2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0B286877-B601-4EB8-A734-44DCB1EE4D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318430" y="686887"/>
            <a:ext cx="2824180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75050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951398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27746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partner logos</a:t>
            </a:r>
          </a:p>
        </p:txBody>
      </p:sp>
      <p:sp>
        <p:nvSpPr>
          <p:cNvPr id="194" name="Subtitle 139">
            <a:extLst>
              <a:ext uri="{FF2B5EF4-FFF2-40B4-BE49-F238E27FC236}">
                <a16:creationId xmlns:a16="http://schemas.microsoft.com/office/drawing/2014/main" id="{11B95767-3A13-4FFC-998D-AC0754C0EA3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95" name="Group 4">
            <a:extLst>
              <a:ext uri="{FF2B5EF4-FFF2-40B4-BE49-F238E27FC236}">
                <a16:creationId xmlns:a16="http://schemas.microsoft.com/office/drawing/2014/main" id="{839C52C0-9A6F-4427-8D48-7BB28B00B54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196" name="AutoShape 3">
              <a:extLst>
                <a:ext uri="{FF2B5EF4-FFF2-40B4-BE49-F238E27FC236}">
                  <a16:creationId xmlns:a16="http://schemas.microsoft.com/office/drawing/2014/main" id="{3CB4793C-5CCD-4F5B-BF61-B5519BB8456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7" name="Rectangle 5">
              <a:extLst>
                <a:ext uri="{FF2B5EF4-FFF2-40B4-BE49-F238E27FC236}">
                  <a16:creationId xmlns:a16="http://schemas.microsoft.com/office/drawing/2014/main" id="{9C22DE55-0539-4D47-B968-A6FFB05227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8" name="Freeform 6">
              <a:extLst>
                <a:ext uri="{FF2B5EF4-FFF2-40B4-BE49-F238E27FC236}">
                  <a16:creationId xmlns:a16="http://schemas.microsoft.com/office/drawing/2014/main" id="{839E5D8B-8155-49D3-9C68-ADDFE2B14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99" name="Freeform 7">
              <a:extLst>
                <a:ext uri="{FF2B5EF4-FFF2-40B4-BE49-F238E27FC236}">
                  <a16:creationId xmlns:a16="http://schemas.microsoft.com/office/drawing/2014/main" id="{C63B0A4A-C98F-4375-81E7-CF6DC2A71A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0" name="Freeform 8">
              <a:extLst>
                <a:ext uri="{FF2B5EF4-FFF2-40B4-BE49-F238E27FC236}">
                  <a16:creationId xmlns:a16="http://schemas.microsoft.com/office/drawing/2014/main" id="{AC870463-CB95-46E5-9190-D47D0A0AD6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1" name="Freeform 9">
              <a:extLst>
                <a:ext uri="{FF2B5EF4-FFF2-40B4-BE49-F238E27FC236}">
                  <a16:creationId xmlns:a16="http://schemas.microsoft.com/office/drawing/2014/main" id="{9C090A6E-F3FE-4492-A8E3-5CB015467A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2" name="Freeform 10">
              <a:extLst>
                <a:ext uri="{FF2B5EF4-FFF2-40B4-BE49-F238E27FC236}">
                  <a16:creationId xmlns:a16="http://schemas.microsoft.com/office/drawing/2014/main" id="{D71279E6-2329-4AFD-BC71-783C75AD0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3" name="Freeform 11">
              <a:extLst>
                <a:ext uri="{FF2B5EF4-FFF2-40B4-BE49-F238E27FC236}">
                  <a16:creationId xmlns:a16="http://schemas.microsoft.com/office/drawing/2014/main" id="{39F93875-8DCC-4364-BCAD-87D1A0395F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4" name="Freeform 12">
              <a:extLst>
                <a:ext uri="{FF2B5EF4-FFF2-40B4-BE49-F238E27FC236}">
                  <a16:creationId xmlns:a16="http://schemas.microsoft.com/office/drawing/2014/main" id="{B8A0F650-D849-4B73-9146-7E45142095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5" name="Freeform 13">
              <a:extLst>
                <a:ext uri="{FF2B5EF4-FFF2-40B4-BE49-F238E27FC236}">
                  <a16:creationId xmlns:a16="http://schemas.microsoft.com/office/drawing/2014/main" id="{696C0D3B-E372-4329-A827-83F393655A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6" name="Freeform 14">
              <a:extLst>
                <a:ext uri="{FF2B5EF4-FFF2-40B4-BE49-F238E27FC236}">
                  <a16:creationId xmlns:a16="http://schemas.microsoft.com/office/drawing/2014/main" id="{09187AF8-096B-4D9D-BECF-DA1ED221448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7" name="Freeform 15">
              <a:extLst>
                <a:ext uri="{FF2B5EF4-FFF2-40B4-BE49-F238E27FC236}">
                  <a16:creationId xmlns:a16="http://schemas.microsoft.com/office/drawing/2014/main" id="{BCFC2B8D-A927-4FA6-ABAD-250666F7F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8" name="Freeform 16">
              <a:extLst>
                <a:ext uri="{FF2B5EF4-FFF2-40B4-BE49-F238E27FC236}">
                  <a16:creationId xmlns:a16="http://schemas.microsoft.com/office/drawing/2014/main" id="{393D1A0F-7858-45C7-9640-0EA05DE962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09" name="Freeform 17">
              <a:extLst>
                <a:ext uri="{FF2B5EF4-FFF2-40B4-BE49-F238E27FC236}">
                  <a16:creationId xmlns:a16="http://schemas.microsoft.com/office/drawing/2014/main" id="{9D9CC4FD-3E79-4B80-9CDC-9026604ACE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0" name="Freeform 18">
              <a:extLst>
                <a:ext uri="{FF2B5EF4-FFF2-40B4-BE49-F238E27FC236}">
                  <a16:creationId xmlns:a16="http://schemas.microsoft.com/office/drawing/2014/main" id="{6B9EF6BE-5CAC-4584-85C5-38722586B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1" name="Freeform 19">
              <a:extLst>
                <a:ext uri="{FF2B5EF4-FFF2-40B4-BE49-F238E27FC236}">
                  <a16:creationId xmlns:a16="http://schemas.microsoft.com/office/drawing/2014/main" id="{CE9CBF70-A08F-4B3E-933C-5B383A7A0A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2" name="Freeform 20">
              <a:extLst>
                <a:ext uri="{FF2B5EF4-FFF2-40B4-BE49-F238E27FC236}">
                  <a16:creationId xmlns:a16="http://schemas.microsoft.com/office/drawing/2014/main" id="{DCB129BA-B7EC-4145-AA2C-85E18362D5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3" name="Rectangle 21">
              <a:extLst>
                <a:ext uri="{FF2B5EF4-FFF2-40B4-BE49-F238E27FC236}">
                  <a16:creationId xmlns:a16="http://schemas.microsoft.com/office/drawing/2014/main" id="{E952D24A-E62C-4B35-A453-E2DB313C1CF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4" name="Freeform 22">
              <a:extLst>
                <a:ext uri="{FF2B5EF4-FFF2-40B4-BE49-F238E27FC236}">
                  <a16:creationId xmlns:a16="http://schemas.microsoft.com/office/drawing/2014/main" id="{A616AFE6-9BCC-48E4-8C66-4AF9903EDA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5" name="Freeform 23">
              <a:extLst>
                <a:ext uri="{FF2B5EF4-FFF2-40B4-BE49-F238E27FC236}">
                  <a16:creationId xmlns:a16="http://schemas.microsoft.com/office/drawing/2014/main" id="{14593CC9-FBBF-4EEA-A1D0-6472C18040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6" name="Freeform 24">
              <a:extLst>
                <a:ext uri="{FF2B5EF4-FFF2-40B4-BE49-F238E27FC236}">
                  <a16:creationId xmlns:a16="http://schemas.microsoft.com/office/drawing/2014/main" id="{C13B5AB5-D746-465E-AA3D-E87100FF95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7" name="Freeform 25">
              <a:extLst>
                <a:ext uri="{FF2B5EF4-FFF2-40B4-BE49-F238E27FC236}">
                  <a16:creationId xmlns:a16="http://schemas.microsoft.com/office/drawing/2014/main" id="{D8C3E3A5-B063-4156-83BE-857D9A190CB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8" name="Freeform 26">
              <a:extLst>
                <a:ext uri="{FF2B5EF4-FFF2-40B4-BE49-F238E27FC236}">
                  <a16:creationId xmlns:a16="http://schemas.microsoft.com/office/drawing/2014/main" id="{F9354ACE-2667-43D9-A9E4-35AF59FB09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19" name="Freeform 27">
              <a:extLst>
                <a:ext uri="{FF2B5EF4-FFF2-40B4-BE49-F238E27FC236}">
                  <a16:creationId xmlns:a16="http://schemas.microsoft.com/office/drawing/2014/main" id="{4500720B-9FE5-4FC6-BCC6-2C7F8F4E4D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0" name="Freeform 28">
              <a:extLst>
                <a:ext uri="{FF2B5EF4-FFF2-40B4-BE49-F238E27FC236}">
                  <a16:creationId xmlns:a16="http://schemas.microsoft.com/office/drawing/2014/main" id="{84BA71E3-588E-4AA6-AB1E-3CDB10C4FB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1" name="Freeform 29">
              <a:extLst>
                <a:ext uri="{FF2B5EF4-FFF2-40B4-BE49-F238E27FC236}">
                  <a16:creationId xmlns:a16="http://schemas.microsoft.com/office/drawing/2014/main" id="{BE3254C8-814E-4952-8200-C895058BA8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2" name="Freeform 30">
              <a:extLst>
                <a:ext uri="{FF2B5EF4-FFF2-40B4-BE49-F238E27FC236}">
                  <a16:creationId xmlns:a16="http://schemas.microsoft.com/office/drawing/2014/main" id="{331888C2-72FE-4B1E-BB9E-F6E7C5762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3" name="Freeform 31">
              <a:extLst>
                <a:ext uri="{FF2B5EF4-FFF2-40B4-BE49-F238E27FC236}">
                  <a16:creationId xmlns:a16="http://schemas.microsoft.com/office/drawing/2014/main" id="{9BDBD28C-CE53-4274-AAA7-FA2D3C043C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4" name="Freeform 32">
              <a:extLst>
                <a:ext uri="{FF2B5EF4-FFF2-40B4-BE49-F238E27FC236}">
                  <a16:creationId xmlns:a16="http://schemas.microsoft.com/office/drawing/2014/main" id="{AFC524B2-1374-4D2A-8E7E-8CEEA8756B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5" name="Freeform 34">
              <a:extLst>
                <a:ext uri="{FF2B5EF4-FFF2-40B4-BE49-F238E27FC236}">
                  <a16:creationId xmlns:a16="http://schemas.microsoft.com/office/drawing/2014/main" id="{159C63ED-119F-4995-A908-DBB2293E7D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6" name="Freeform 35">
              <a:extLst>
                <a:ext uri="{FF2B5EF4-FFF2-40B4-BE49-F238E27FC236}">
                  <a16:creationId xmlns:a16="http://schemas.microsoft.com/office/drawing/2014/main" id="{9D9FDAB1-BF5D-47C0-A4DE-38264D999D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7" name="Freeform 36">
              <a:extLst>
                <a:ext uri="{FF2B5EF4-FFF2-40B4-BE49-F238E27FC236}">
                  <a16:creationId xmlns:a16="http://schemas.microsoft.com/office/drawing/2014/main" id="{C1ABD4F8-3CE7-417B-8CCD-4879D33FA8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8" name="Freeform 37">
              <a:extLst>
                <a:ext uri="{FF2B5EF4-FFF2-40B4-BE49-F238E27FC236}">
                  <a16:creationId xmlns:a16="http://schemas.microsoft.com/office/drawing/2014/main" id="{103F22C4-1CD6-4EF0-905B-92AB362F75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29" name="Freeform 38">
              <a:extLst>
                <a:ext uri="{FF2B5EF4-FFF2-40B4-BE49-F238E27FC236}">
                  <a16:creationId xmlns:a16="http://schemas.microsoft.com/office/drawing/2014/main" id="{B6C6E0C7-2C51-494C-96A1-A7080C7BC7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0" name="Freeform 39">
              <a:extLst>
                <a:ext uri="{FF2B5EF4-FFF2-40B4-BE49-F238E27FC236}">
                  <a16:creationId xmlns:a16="http://schemas.microsoft.com/office/drawing/2014/main" id="{5E3AA035-F1DE-4980-A6F9-03834D68401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1" name="Freeform 40">
              <a:extLst>
                <a:ext uri="{FF2B5EF4-FFF2-40B4-BE49-F238E27FC236}">
                  <a16:creationId xmlns:a16="http://schemas.microsoft.com/office/drawing/2014/main" id="{130ADC70-2CD1-418A-84DE-3F38ABE739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2" name="Freeform 41">
              <a:extLst>
                <a:ext uri="{FF2B5EF4-FFF2-40B4-BE49-F238E27FC236}">
                  <a16:creationId xmlns:a16="http://schemas.microsoft.com/office/drawing/2014/main" id="{B7EA4B72-1CA4-476A-B6D6-852CAC06C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3" name="Freeform 42">
              <a:extLst>
                <a:ext uri="{FF2B5EF4-FFF2-40B4-BE49-F238E27FC236}">
                  <a16:creationId xmlns:a16="http://schemas.microsoft.com/office/drawing/2014/main" id="{9BCDC689-AB36-471E-A19F-6DF6BDFA48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4" name="Freeform 43">
              <a:extLst>
                <a:ext uri="{FF2B5EF4-FFF2-40B4-BE49-F238E27FC236}">
                  <a16:creationId xmlns:a16="http://schemas.microsoft.com/office/drawing/2014/main" id="{F84B1191-49BD-42D8-9DD8-54B1025B8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5" name="Freeform 44">
              <a:extLst>
                <a:ext uri="{FF2B5EF4-FFF2-40B4-BE49-F238E27FC236}">
                  <a16:creationId xmlns:a16="http://schemas.microsoft.com/office/drawing/2014/main" id="{3F36B0B7-B248-4C36-ACAA-F57D604F9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6" name="Freeform 45">
              <a:extLst>
                <a:ext uri="{FF2B5EF4-FFF2-40B4-BE49-F238E27FC236}">
                  <a16:creationId xmlns:a16="http://schemas.microsoft.com/office/drawing/2014/main" id="{6C40B266-66D2-4AA5-AF83-82341DD033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7" name="Freeform 46">
              <a:extLst>
                <a:ext uri="{FF2B5EF4-FFF2-40B4-BE49-F238E27FC236}">
                  <a16:creationId xmlns:a16="http://schemas.microsoft.com/office/drawing/2014/main" id="{0F6CDDCC-C889-48AC-B016-7F6405161B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8" name="Freeform 47">
              <a:extLst>
                <a:ext uri="{FF2B5EF4-FFF2-40B4-BE49-F238E27FC236}">
                  <a16:creationId xmlns:a16="http://schemas.microsoft.com/office/drawing/2014/main" id="{292792DB-44D2-43DB-9EBE-FD22D8E4DB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39" name="Freeform 48">
              <a:extLst>
                <a:ext uri="{FF2B5EF4-FFF2-40B4-BE49-F238E27FC236}">
                  <a16:creationId xmlns:a16="http://schemas.microsoft.com/office/drawing/2014/main" id="{A70696E9-E2B2-4865-A0C3-E3E4E7CAB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0" name="Freeform 49">
              <a:extLst>
                <a:ext uri="{FF2B5EF4-FFF2-40B4-BE49-F238E27FC236}">
                  <a16:creationId xmlns:a16="http://schemas.microsoft.com/office/drawing/2014/main" id="{8131D599-F06F-4922-A462-921AB0B9C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1" name="Freeform 50">
              <a:extLst>
                <a:ext uri="{FF2B5EF4-FFF2-40B4-BE49-F238E27FC236}">
                  <a16:creationId xmlns:a16="http://schemas.microsoft.com/office/drawing/2014/main" id="{5737B435-E8F8-4CDD-89CD-FF0682FDED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2" name="Freeform 51">
              <a:extLst>
                <a:ext uri="{FF2B5EF4-FFF2-40B4-BE49-F238E27FC236}">
                  <a16:creationId xmlns:a16="http://schemas.microsoft.com/office/drawing/2014/main" id="{BC9AEEE5-3792-4999-8681-0EA0B20F09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3" name="Freeform 52">
              <a:extLst>
                <a:ext uri="{FF2B5EF4-FFF2-40B4-BE49-F238E27FC236}">
                  <a16:creationId xmlns:a16="http://schemas.microsoft.com/office/drawing/2014/main" id="{D1D6BC8B-EF90-45E5-B12E-445E7D0308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4" name="Freeform 53">
              <a:extLst>
                <a:ext uri="{FF2B5EF4-FFF2-40B4-BE49-F238E27FC236}">
                  <a16:creationId xmlns:a16="http://schemas.microsoft.com/office/drawing/2014/main" id="{C63921BB-161E-4135-A152-58519C262B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5" name="Freeform 54">
              <a:extLst>
                <a:ext uri="{FF2B5EF4-FFF2-40B4-BE49-F238E27FC236}">
                  <a16:creationId xmlns:a16="http://schemas.microsoft.com/office/drawing/2014/main" id="{B6D7A211-0B1F-4C02-A9F3-006FB08102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6" name="Freeform 55">
              <a:extLst>
                <a:ext uri="{FF2B5EF4-FFF2-40B4-BE49-F238E27FC236}">
                  <a16:creationId xmlns:a16="http://schemas.microsoft.com/office/drawing/2014/main" id="{A0B3206B-507B-4015-A9A2-E0896DFADF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7" name="Freeform 56">
              <a:extLst>
                <a:ext uri="{FF2B5EF4-FFF2-40B4-BE49-F238E27FC236}">
                  <a16:creationId xmlns:a16="http://schemas.microsoft.com/office/drawing/2014/main" id="{984BAC3F-9CA8-4015-A952-B9446F68D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8" name="Freeform 57">
              <a:extLst>
                <a:ext uri="{FF2B5EF4-FFF2-40B4-BE49-F238E27FC236}">
                  <a16:creationId xmlns:a16="http://schemas.microsoft.com/office/drawing/2014/main" id="{4CDFC29E-4326-4DB6-9AAB-572FEBFC9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49" name="Freeform 58">
              <a:extLst>
                <a:ext uri="{FF2B5EF4-FFF2-40B4-BE49-F238E27FC236}">
                  <a16:creationId xmlns:a16="http://schemas.microsoft.com/office/drawing/2014/main" id="{76FF4184-4BBE-41C5-9C00-615CF27EE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0" name="Freeform 59">
              <a:extLst>
                <a:ext uri="{FF2B5EF4-FFF2-40B4-BE49-F238E27FC236}">
                  <a16:creationId xmlns:a16="http://schemas.microsoft.com/office/drawing/2014/main" id="{1DC69F4A-1996-4C8C-9C03-DD93CF4100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1" name="Freeform 60">
              <a:extLst>
                <a:ext uri="{FF2B5EF4-FFF2-40B4-BE49-F238E27FC236}">
                  <a16:creationId xmlns:a16="http://schemas.microsoft.com/office/drawing/2014/main" id="{756AAD03-1CA0-40B0-B5AC-5BA605B294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2" name="Freeform 61">
              <a:extLst>
                <a:ext uri="{FF2B5EF4-FFF2-40B4-BE49-F238E27FC236}">
                  <a16:creationId xmlns:a16="http://schemas.microsoft.com/office/drawing/2014/main" id="{5D3472D0-A7F1-4E13-9454-78B7364B2E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253" name="Freeform 62">
              <a:extLst>
                <a:ext uri="{FF2B5EF4-FFF2-40B4-BE49-F238E27FC236}">
                  <a16:creationId xmlns:a16="http://schemas.microsoft.com/office/drawing/2014/main" id="{02302272-5BAA-46C1-8B4E-932590DED0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254" name="Picture Placeholder 253">
            <a:extLst>
              <a:ext uri="{FF2B5EF4-FFF2-40B4-BE49-F238E27FC236}">
                <a16:creationId xmlns:a16="http://schemas.microsoft.com/office/drawing/2014/main" id="{E5AF71EF-D58B-4930-B671-3D00D2D01AC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Click central icon to add picture or pattern</a:t>
            </a:r>
          </a:p>
        </p:txBody>
      </p:sp>
      <p:sp>
        <p:nvSpPr>
          <p:cNvPr id="70" name="Text Placeholder 135">
            <a:extLst>
              <a:ext uri="{FF2B5EF4-FFF2-40B4-BE49-F238E27FC236}">
                <a16:creationId xmlns:a16="http://schemas.microsoft.com/office/drawing/2014/main" id="{0443CBF0-AF90-4B9B-A3C5-CDEF3FF57FA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98823" y="630906"/>
            <a:ext cx="216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DA439F60-6D2D-4C97-98DD-3E2A03123947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554AD32A-B1A6-44EE-A564-9DDF8D905F1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519F0D0A-6B0D-4C49-A78D-63B3AAB05A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0342F190-690B-4ECD-A1DC-F7AE8094E5D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36E3D0B5-2747-4FF0-BDED-DB16ADE44E9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EF6CAD5E-FE50-4CD5-BBF8-A29823E9AB2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1EB5009C-6922-45AB-A225-C14E595A56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530EF258-C449-4D1A-9C68-1683C1F5AA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7F398CE6-41CD-4E75-84DD-E299DCD44D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EF1E1C4D-1FEE-4175-9FAE-8EE87F3899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5F494FAE-53A6-44E4-ABCF-D9520A5D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CF67AAE5-EEE9-4417-BC9A-2A1881F545A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DE6A181F-B489-4171-A5D2-C7C639D18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266C736A-C396-4690-ADC5-8B8993C978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5D40D03F-8202-45A7-8794-A794A7C5B66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CB4F58DE-F7A5-45D5-8148-4885CCF703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25018670-CD65-485E-BE24-C405982312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302D1D8F-742E-4BAA-A535-F73DCE805A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FCA65009-EBB7-4E0F-A326-32D72803B2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A1C1A642-3A25-4123-80AF-807D48E57A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EB13346F-720A-41D8-BE4A-7D389EDA00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5AA901B3-8C61-4AAC-AFF0-14ACA5CA8BB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64F0FC5C-C3EF-40F1-87C8-70398FD99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5C59E229-A2AD-414E-9BDD-79D1B46954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CAA8D3A0-ECF8-41FE-BBC1-39626F1804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8C7DA776-EB23-4859-8857-4A661B6663A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23625793-A6F9-4048-B7FD-DFCA1C51D47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00D70FE8-B09A-466C-8315-7FD95ECCFE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C26CFBB9-B6A4-4FD3-B09D-77AB74EE16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EE8C2487-198B-4B49-B621-265261FAE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7300D18B-8F28-41A8-9C1D-72D7AE0136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64139D90-3578-49CD-9F39-6053C9515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5327E7E9-1ED3-4B85-A0C4-8820F12EA6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69E02951-85F9-4C04-9E7A-E54BB47D60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C7327FAE-CF74-4C9A-8470-B910DA5640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20A4309A-38CC-44DE-BD4A-72456D2DB4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D2B4AD65-A1EC-4485-BF1A-553FB81646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149EB4B7-A008-4B81-977C-1924C98CEF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02396775-3137-4D9A-8D77-D7C31DEF7F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2358F187-5818-4240-8A5E-F52D23E006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D47F5D8E-C635-423D-85BA-36397D17A1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57139AF2-7E45-4683-A7D2-07321560C1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DA4AD422-3494-45EF-9871-600D88104F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DBA3A190-F39A-46DC-BF9E-260AA6EE49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EA18B312-E19D-4896-97BC-8285F3CAF4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AB419D99-B57D-4DC8-9262-73A803305F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0A878C5E-F8A6-41CA-BCA3-8DD60E488F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3951DBE1-31E0-4BC2-8081-29137B0A3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F68E0D08-BB9F-47E9-AF02-9D4086A387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DE78B3EB-0E36-449D-ADB1-72C00FC646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5C5A3D54-66A0-4E5E-B802-386A667696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5610D02E-DE2A-4ED7-A3CD-86D588CE1F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B08F62AE-99BF-4DA3-988C-16ECF6E0C3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658D5C81-6F2B-404B-8AFA-53FFD3FF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8F73569E-A8C9-4A1D-92F5-3C3C307302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76D075C8-B7E3-4864-B2D0-9E896234E0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CE022E84-F181-47B4-AD74-5C6B79C87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5695C5CE-EE46-4883-B783-D845EC5A2D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CDB8CFB9-9444-4D70-A68C-664A554BDB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34E71932-54A4-4ED3-9C92-B50D43F99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422CBE91-57B3-4DF0-BA0D-5DE8FEAE2F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177E972D-63E3-4137-8C6B-C36CFEE0D5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140962D2-0311-4D15-89CE-059F158E05BA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CC598557-4BF4-4EC2-9645-BE0225A8F6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FFEB758F-5AF3-446F-8972-653F940268F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1A19FA24-4483-45D1-9760-04DD41E8CE5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B2132B16-8C7F-4EE2-90F2-4255F887E20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76E61945-21B1-4389-B0DD-AE52E7F208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B8200AA8-1BF1-460D-AF39-AD2C161B4D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DEFA1167-CC9A-4BA0-9F15-E2BCD776E7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D505FF63-1061-4EF0-9A6F-39B3E4AA7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4196E2F3-BB8B-4DDB-B419-D01C7081B0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E5C029E2-46FC-40F7-BB90-4C50D81022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03DA3A97-E1F9-4955-B44E-A752E38B9E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81D20E19-5190-4D93-AD66-5EDF30BD1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E9C0E68D-80BE-40CE-B9AC-BDB2A36DDB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1C6293B8-47E6-49BC-BA20-ED20AC41B4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3F29464B-7FE0-4053-8870-18BBBBA147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61286F13-01A3-4C0B-8CAD-147BAB5089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F09610FB-51C5-4CB2-9CDC-B63BB509E2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E1FA5358-0933-40F5-9D68-AC68C40FF3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C7137B3E-2AD4-4371-A8F5-1E38F0AC2A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62A60F2D-7D02-4824-BA05-D91A3F291F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93B0A22D-F2A8-4159-A497-8BE9833D5F6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6788A6B7-54BD-4669-82D1-AE63DFAC6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341D4E26-F203-4216-A15B-887AFF74E4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21387DE4-06AC-4136-A4F9-90CEFBEB71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ECE2CC2A-BFD1-43C6-9734-A0AB1EBF01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70FD7D3A-8103-4971-BD5A-E2406E3626A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E85F3062-0005-492A-9922-553A2C9E0B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8C13039C-96AC-41DD-B74F-E03721228EA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6D69CA30-132E-4CA9-9A55-BFB551D16C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D994E4CE-9086-45E9-81E0-DDCDB6216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F7493E5A-DD78-4149-9588-FCE48E1A82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3071B92E-B067-450F-85B1-27C360E768D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2E703033-9C8B-4D30-9870-65E4219963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6D195DA3-ED0E-43D8-91F6-EE50E875A1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A476A648-277F-4135-8853-EE3E11B316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E13EBCF8-31B4-4BA5-9334-5F3BEDF4B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989F87E4-2CDA-4B9E-9C6C-CB46791E01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F608FE08-94EB-479E-8EED-31CD9EB91C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384E8BDF-5D6E-44C2-B64A-6E958307C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29AA293E-892A-4A46-9C10-769EFC263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C19698FD-CC03-4521-8816-0FB860CFE2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42D21544-07AF-4944-9E50-266A7A10EC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1AB6D759-E610-45AE-A112-F5BEF773B8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4B327151-8ACB-402F-917F-19F79E85D9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A3F8C0A9-F2E7-4F31-99C8-78838E2890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2C25B6C7-E0C2-4A09-ABFB-7C88A7C7AF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F9D1D39E-2CD8-4CE3-858A-D8B1EF2BF7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9C477405-F373-4257-95E1-31DDBA6A02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A510B927-4895-44E4-BFAC-FAFB7EDA41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059F81BE-79C2-41DD-85CD-04C04EBEB6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0A3E482D-E747-4394-8545-ED96DB3377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26A367AA-6767-4DB5-87F5-4A054DE7B9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D5C14D59-2124-4FBC-A0B9-68BCD8C191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31A2244F-7DEF-427C-8D75-637D4EEE8D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11C37092-2E90-451A-A017-17A2574CC1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3566F779-B17A-48F4-9DA1-A697C170E6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1C12D3D5-010D-43C3-A7FD-3E869D17FF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ADDD611F-A5A3-411C-A13B-3C691519E2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7F833CC8-1E39-4E33-89B3-85BB982E5A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C292B22E-CBC3-48B2-88AB-A83F41E5C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72129DC4-338D-42B2-8457-1639330C84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11D6A1FD-4063-4309-844A-F495CA57C94A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4DA38431-503B-49E2-BBA3-8D22406867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429922BD-10AF-4025-AF43-79A3EA21873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F3839A6C-610B-4983-B2E5-9D9C2D2684E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45D6E1F8-F3A1-4AB7-A7BC-243CE415165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C8CC5E08-C809-4119-A3C3-975C3156968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AC187697-85D5-4855-BC1C-2A70C60ABA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67D61D3A-6442-46AD-BBAA-A4D5A2A0F9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13146C1E-847A-40B1-8C12-8C4147C2B8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AC0DA19B-21C3-4EFF-9309-50BF015179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A345CEC4-5AD3-45E9-BB77-5B20C5E24E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B5FE846C-5AE9-4C2C-B32C-A3E484280A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1EB514D1-FB31-4A58-BF84-62AC63AEA9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7F922DD5-5E4D-4B15-8C28-DDD9CBAA3A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3955F293-9085-42BD-8EEF-EA0AAAAF1D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D79E97B4-F0D1-4DF0-8776-474D348DB9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8AA4D946-D6CC-4E9B-903F-17880B6A6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8663A35F-B586-4F4C-8B4D-37E8B62E23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D4C4095A-06C1-4F85-906E-1D727DA889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FC3B6C8C-6D42-4D4E-84B5-3FF02D3564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1248FDAC-A138-4C89-BB3D-9A5BEC389B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39D4EAB4-C692-4697-BFA6-C5859F0CE61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98D192C3-F94D-454B-B010-0CC7C3FD75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E188F0C2-6F03-48C5-A809-BBC4948813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E940E484-7DD5-4CD5-9994-0E55883E1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2D1D184D-2D9C-4B77-AED0-C92D9D63AD3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F430E0AD-338B-40CF-94CD-43DD08E2D09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54AFDB13-C111-458F-BB93-C8A4A8A5B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990CC9E7-F569-41FE-A217-6EDF1435AC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AFA624C3-D4D4-4E67-8737-6C48D2F207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84BFD299-B1C4-450A-938C-CF216BEAB6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5B051F4A-D29A-4236-BF10-1E46AEC040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DAD9693B-0A4D-44F9-B7A7-BF371A9C2B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7C98E3E0-5703-488D-AD37-3956BAC5E8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8F8D06B0-2EC1-4CC7-901D-1D95E8F8E6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6E44ADA9-38AE-42DB-BA7B-6E2E467F2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A0E7137D-04E2-440E-B99E-DD64E2800D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92DA9A79-C8CF-4560-B2D4-C896DEB0E99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EC2D2B1A-BC03-4E6E-B23F-B07148090A6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6B6DA18A-F4C0-4F6D-A27A-FC4B7533CB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85A152C4-BBD9-4155-9D2A-0C930A48D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71EB0ACE-D743-4EC3-AFB2-257AECEAE4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2E64FAC9-7D98-4E7A-BD7E-2CDC0DE0CF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2BFB48BF-5D52-4AF6-855C-14DAB36BD1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33D9B7FC-4CE8-4586-A4E2-7FFE9B4282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BE346D2D-4DC7-4098-8600-8C79B5D6D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C4D39D9C-1A80-4BA4-9CF7-9B6D591492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D944F937-F00F-49DA-9E89-1FA41EF40C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DE2AD808-EBC9-471C-9857-A5334B5BCD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AA08E10E-51EF-4C3E-B131-32503B7D0C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172B5F6F-EFCE-4461-A571-4999679EE6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71B2A349-25A5-432A-BE39-0632371ED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5B15E335-28C7-40DD-BB4B-43A63F9418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B4716F9C-8F6F-4A86-B194-F59C2BA52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D812B434-374C-43C1-9F6E-2D0A3BEA7C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EEC6190F-462F-4C51-BC0D-5FE2F251D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2837551A-2028-41F4-A681-BFF0747F70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1F51407D-9CBA-4A22-B072-CC00D7453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833DD2F5-C39C-4F1B-9B38-BB03D78E9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AB0BD8E6-77A9-46EE-B22D-F114773902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2AC4E7EE-FCEC-421E-B656-C2890D9578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6AD649D0-4CD8-41B7-8C50-368A6B9E28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6876E8C-2A70-4BB4-9896-CF3E4322DC02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0D6B2780-97C0-4D8D-8142-3FE5153ED2E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7DA68916-60EE-44D8-BEFA-1F39B4EFB60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B4016683-EB58-4C81-B949-BA5C0C1ABD0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3" name="AutoShape 3">
              <a:extLst>
                <a:ext uri="{FF2B5EF4-FFF2-40B4-BE49-F238E27FC236}">
                  <a16:creationId xmlns:a16="http://schemas.microsoft.com/office/drawing/2014/main" id="{3B0E1535-521C-486A-B84D-2225480DAE73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Rectangle 5">
              <a:extLst>
                <a:ext uri="{FF2B5EF4-FFF2-40B4-BE49-F238E27FC236}">
                  <a16:creationId xmlns:a16="http://schemas.microsoft.com/office/drawing/2014/main" id="{2265C4D8-9F41-40EB-AF4F-3DF662E4603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5CA8AE9C-FD4F-440C-9118-29611D6AA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9F0ABB36-95A3-4D85-8941-311AB476B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B3FE97F9-3A07-434A-A4F6-7DEF247FE9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B71EB2E4-4656-467E-833A-4A64F0F48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F9ACA63D-3D80-4FB0-BC5D-48EA7A8D49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A00EEAB7-5B64-4726-9072-3C7ED8C76D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4A88FDA3-850D-413A-ABFA-2EF1F90114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7FD144D2-3CB9-4543-937B-661846568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301E9317-0014-41A7-B7F5-D1E25C895C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EAA3293E-D376-4636-B020-E6AFD7A50B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4E4649AE-F4F4-4CB5-AD2E-A4A940EB8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21B333DA-AE9B-49CE-BFA2-44B0E59AF4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CCF7B559-804E-46C3-937A-3266295AB5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8CD74D1B-7C40-4B78-B662-E4BDB8DD421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C1176A12-D252-472F-87E7-04485C1A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Rectangle 21">
              <a:extLst>
                <a:ext uri="{FF2B5EF4-FFF2-40B4-BE49-F238E27FC236}">
                  <a16:creationId xmlns:a16="http://schemas.microsoft.com/office/drawing/2014/main" id="{71A72D4E-4793-4D86-A157-AAFB4AC453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22BC35FB-A781-45BE-9548-F6DA0120B9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961D8F91-F1E1-43E7-83F1-38F465156F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5782C80B-3098-4D44-9A8E-FB0B589907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C47EBAB6-B271-43DE-AC38-AB0D877352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C09CA126-4E09-4ED6-ACBF-04E307FA529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72432ABE-FE8F-4914-BB94-8F80C93C68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8">
              <a:extLst>
                <a:ext uri="{FF2B5EF4-FFF2-40B4-BE49-F238E27FC236}">
                  <a16:creationId xmlns:a16="http://schemas.microsoft.com/office/drawing/2014/main" id="{4811583E-6740-4B0D-81C3-E4A005FA4E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9A92A628-7626-4E22-838A-455A63D4A4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0">
              <a:extLst>
                <a:ext uri="{FF2B5EF4-FFF2-40B4-BE49-F238E27FC236}">
                  <a16:creationId xmlns:a16="http://schemas.microsoft.com/office/drawing/2014/main" id="{359A021D-294B-48FE-BBA8-DC60686617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1">
              <a:extLst>
                <a:ext uri="{FF2B5EF4-FFF2-40B4-BE49-F238E27FC236}">
                  <a16:creationId xmlns:a16="http://schemas.microsoft.com/office/drawing/2014/main" id="{D5129D3B-69EB-411C-A96D-78C5AEC027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2">
              <a:extLst>
                <a:ext uri="{FF2B5EF4-FFF2-40B4-BE49-F238E27FC236}">
                  <a16:creationId xmlns:a16="http://schemas.microsoft.com/office/drawing/2014/main" id="{FAA50292-C065-4870-B9F6-5A70EAFC5F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EDB28776-DFAF-4317-8E31-7465A8532F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0D4F4FAD-34F6-4B33-90FD-3AA8A4C620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6">
              <a:extLst>
                <a:ext uri="{FF2B5EF4-FFF2-40B4-BE49-F238E27FC236}">
                  <a16:creationId xmlns:a16="http://schemas.microsoft.com/office/drawing/2014/main" id="{F415380B-3397-421D-A933-CC89DC3324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7">
              <a:extLst>
                <a:ext uri="{FF2B5EF4-FFF2-40B4-BE49-F238E27FC236}">
                  <a16:creationId xmlns:a16="http://schemas.microsoft.com/office/drawing/2014/main" id="{04A45E08-7BA3-4257-BE0C-4373143925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8">
              <a:extLst>
                <a:ext uri="{FF2B5EF4-FFF2-40B4-BE49-F238E27FC236}">
                  <a16:creationId xmlns:a16="http://schemas.microsoft.com/office/drawing/2014/main" id="{5810F18A-69A4-4CCB-A80B-545A1647F1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9">
              <a:extLst>
                <a:ext uri="{FF2B5EF4-FFF2-40B4-BE49-F238E27FC236}">
                  <a16:creationId xmlns:a16="http://schemas.microsoft.com/office/drawing/2014/main" id="{D5B10652-0D5C-4749-ADAF-584434AD90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0">
              <a:extLst>
                <a:ext uri="{FF2B5EF4-FFF2-40B4-BE49-F238E27FC236}">
                  <a16:creationId xmlns:a16="http://schemas.microsoft.com/office/drawing/2014/main" id="{205F75DD-D082-4E55-8BB3-19E49B5251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1">
              <a:extLst>
                <a:ext uri="{FF2B5EF4-FFF2-40B4-BE49-F238E27FC236}">
                  <a16:creationId xmlns:a16="http://schemas.microsoft.com/office/drawing/2014/main" id="{14685064-B733-4696-B051-D4116CDA9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2">
              <a:extLst>
                <a:ext uri="{FF2B5EF4-FFF2-40B4-BE49-F238E27FC236}">
                  <a16:creationId xmlns:a16="http://schemas.microsoft.com/office/drawing/2014/main" id="{3B55D23F-1F2C-4A4A-8B6B-955FAAB14E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3">
              <a:extLst>
                <a:ext uri="{FF2B5EF4-FFF2-40B4-BE49-F238E27FC236}">
                  <a16:creationId xmlns:a16="http://schemas.microsoft.com/office/drawing/2014/main" id="{C704E5CC-CB7C-43D0-8DB9-71040BCB5C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4">
              <a:extLst>
                <a:ext uri="{FF2B5EF4-FFF2-40B4-BE49-F238E27FC236}">
                  <a16:creationId xmlns:a16="http://schemas.microsoft.com/office/drawing/2014/main" id="{963668B1-3688-4C6C-8482-4417104F4A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5">
              <a:extLst>
                <a:ext uri="{FF2B5EF4-FFF2-40B4-BE49-F238E27FC236}">
                  <a16:creationId xmlns:a16="http://schemas.microsoft.com/office/drawing/2014/main" id="{D4A020E5-02D2-4181-8906-637100F8E2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6">
              <a:extLst>
                <a:ext uri="{FF2B5EF4-FFF2-40B4-BE49-F238E27FC236}">
                  <a16:creationId xmlns:a16="http://schemas.microsoft.com/office/drawing/2014/main" id="{EEF6D800-C28A-417D-909E-BE8B898935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7">
              <a:extLst>
                <a:ext uri="{FF2B5EF4-FFF2-40B4-BE49-F238E27FC236}">
                  <a16:creationId xmlns:a16="http://schemas.microsoft.com/office/drawing/2014/main" id="{2CBB1D9B-4CBF-4D1F-9D2D-F9A8103B13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8">
              <a:extLst>
                <a:ext uri="{FF2B5EF4-FFF2-40B4-BE49-F238E27FC236}">
                  <a16:creationId xmlns:a16="http://schemas.microsoft.com/office/drawing/2014/main" id="{31DCA20D-D989-4508-87E5-763ABB0931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9">
              <a:extLst>
                <a:ext uri="{FF2B5EF4-FFF2-40B4-BE49-F238E27FC236}">
                  <a16:creationId xmlns:a16="http://schemas.microsoft.com/office/drawing/2014/main" id="{2DF49CB4-CD9B-4FF0-8C5A-9FE77F8DF6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0">
              <a:extLst>
                <a:ext uri="{FF2B5EF4-FFF2-40B4-BE49-F238E27FC236}">
                  <a16:creationId xmlns:a16="http://schemas.microsoft.com/office/drawing/2014/main" id="{2F69E0CB-5F1F-4941-9066-AD1B81BD9C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1">
              <a:extLst>
                <a:ext uri="{FF2B5EF4-FFF2-40B4-BE49-F238E27FC236}">
                  <a16:creationId xmlns:a16="http://schemas.microsoft.com/office/drawing/2014/main" id="{2C48C0F0-CB08-41BE-8450-F0AE5CDDA1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2">
              <a:extLst>
                <a:ext uri="{FF2B5EF4-FFF2-40B4-BE49-F238E27FC236}">
                  <a16:creationId xmlns:a16="http://schemas.microsoft.com/office/drawing/2014/main" id="{7BD0968C-BFDF-42BE-81D4-1C25C0788E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3">
              <a:extLst>
                <a:ext uri="{FF2B5EF4-FFF2-40B4-BE49-F238E27FC236}">
                  <a16:creationId xmlns:a16="http://schemas.microsoft.com/office/drawing/2014/main" id="{179D3057-57DD-40CC-994B-9C060E48C1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4">
              <a:extLst>
                <a:ext uri="{FF2B5EF4-FFF2-40B4-BE49-F238E27FC236}">
                  <a16:creationId xmlns:a16="http://schemas.microsoft.com/office/drawing/2014/main" id="{93E51C96-8EDC-4413-AFB8-2841880815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5">
              <a:extLst>
                <a:ext uri="{FF2B5EF4-FFF2-40B4-BE49-F238E27FC236}">
                  <a16:creationId xmlns:a16="http://schemas.microsoft.com/office/drawing/2014/main" id="{26B89543-C793-47E4-8A16-0FB316C384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6">
              <a:extLst>
                <a:ext uri="{FF2B5EF4-FFF2-40B4-BE49-F238E27FC236}">
                  <a16:creationId xmlns:a16="http://schemas.microsoft.com/office/drawing/2014/main" id="{89442748-4507-4BF4-B0AA-4CC8E4E0D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7">
              <a:extLst>
                <a:ext uri="{FF2B5EF4-FFF2-40B4-BE49-F238E27FC236}">
                  <a16:creationId xmlns:a16="http://schemas.microsoft.com/office/drawing/2014/main" id="{F3CECE76-B579-43B2-9709-EB443A8410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8">
              <a:extLst>
                <a:ext uri="{FF2B5EF4-FFF2-40B4-BE49-F238E27FC236}">
                  <a16:creationId xmlns:a16="http://schemas.microsoft.com/office/drawing/2014/main" id="{03F1F8C1-C41D-4504-BDB0-833F17C08B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9">
              <a:extLst>
                <a:ext uri="{FF2B5EF4-FFF2-40B4-BE49-F238E27FC236}">
                  <a16:creationId xmlns:a16="http://schemas.microsoft.com/office/drawing/2014/main" id="{8F899D25-5266-4ECF-A7BB-EAA2AE520A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60">
              <a:extLst>
                <a:ext uri="{FF2B5EF4-FFF2-40B4-BE49-F238E27FC236}">
                  <a16:creationId xmlns:a16="http://schemas.microsoft.com/office/drawing/2014/main" id="{60B7E294-D219-43A1-945B-89B05BC70D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1">
              <a:extLst>
                <a:ext uri="{FF2B5EF4-FFF2-40B4-BE49-F238E27FC236}">
                  <a16:creationId xmlns:a16="http://schemas.microsoft.com/office/drawing/2014/main" id="{3F8AC8EA-B7F7-46F5-B289-ACCD16BF4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2">
              <a:extLst>
                <a:ext uri="{FF2B5EF4-FFF2-40B4-BE49-F238E27FC236}">
                  <a16:creationId xmlns:a16="http://schemas.microsoft.com/office/drawing/2014/main" id="{5BBFA70C-DEF9-4C11-AE70-67E9640DA1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48425825-A952-45CA-A2C1-3B5A3A7682C8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191" name="Text Placeholder 140">
            <a:extLst>
              <a:ext uri="{FF2B5EF4-FFF2-40B4-BE49-F238E27FC236}">
                <a16:creationId xmlns:a16="http://schemas.microsoft.com/office/drawing/2014/main" id="{E27288F6-FEA5-48A9-9397-E63BF87F9B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92" name="Text Placeholder 135">
            <a:extLst>
              <a:ext uri="{FF2B5EF4-FFF2-40B4-BE49-F238E27FC236}">
                <a16:creationId xmlns:a16="http://schemas.microsoft.com/office/drawing/2014/main" id="{2540F8E3-85F6-41D1-8A3D-3708AF405E4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3" name="Group 4">
            <a:extLst>
              <a:ext uri="{FF2B5EF4-FFF2-40B4-BE49-F238E27FC236}">
                <a16:creationId xmlns:a16="http://schemas.microsoft.com/office/drawing/2014/main" id="{C366238A-1481-44FD-8CFE-A8A1D4C0527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4" name="AutoShape 3">
              <a:extLst>
                <a:ext uri="{FF2B5EF4-FFF2-40B4-BE49-F238E27FC236}">
                  <a16:creationId xmlns:a16="http://schemas.microsoft.com/office/drawing/2014/main" id="{A16A82FE-1A85-4E2F-BEA2-BC264BD33EB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Rectangle 5">
              <a:extLst>
                <a:ext uri="{FF2B5EF4-FFF2-40B4-BE49-F238E27FC236}">
                  <a16:creationId xmlns:a16="http://schemas.microsoft.com/office/drawing/2014/main" id="{DF9B033A-9114-4AA7-8827-864CD90546D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6">
              <a:extLst>
                <a:ext uri="{FF2B5EF4-FFF2-40B4-BE49-F238E27FC236}">
                  <a16:creationId xmlns:a16="http://schemas.microsoft.com/office/drawing/2014/main" id="{9AEE0D06-1B58-4826-87BA-28E0A1E3D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7">
              <a:extLst>
                <a:ext uri="{FF2B5EF4-FFF2-40B4-BE49-F238E27FC236}">
                  <a16:creationId xmlns:a16="http://schemas.microsoft.com/office/drawing/2014/main" id="{A458CB27-72D4-440B-9DA2-6AA0890ECD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8">
              <a:extLst>
                <a:ext uri="{FF2B5EF4-FFF2-40B4-BE49-F238E27FC236}">
                  <a16:creationId xmlns:a16="http://schemas.microsoft.com/office/drawing/2014/main" id="{7DF7DBB3-472B-4B18-8648-11E24D5A89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9">
              <a:extLst>
                <a:ext uri="{FF2B5EF4-FFF2-40B4-BE49-F238E27FC236}">
                  <a16:creationId xmlns:a16="http://schemas.microsoft.com/office/drawing/2014/main" id="{B73FBB93-0CD8-475D-A042-DD589E2CF9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0">
              <a:extLst>
                <a:ext uri="{FF2B5EF4-FFF2-40B4-BE49-F238E27FC236}">
                  <a16:creationId xmlns:a16="http://schemas.microsoft.com/office/drawing/2014/main" id="{42F6B194-8439-460C-80D6-AA2DF8B63F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1">
              <a:extLst>
                <a:ext uri="{FF2B5EF4-FFF2-40B4-BE49-F238E27FC236}">
                  <a16:creationId xmlns:a16="http://schemas.microsoft.com/office/drawing/2014/main" id="{11E4091C-A776-400D-85BF-386C4C917C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2">
              <a:extLst>
                <a:ext uri="{FF2B5EF4-FFF2-40B4-BE49-F238E27FC236}">
                  <a16:creationId xmlns:a16="http://schemas.microsoft.com/office/drawing/2014/main" id="{ACADAE96-ACC9-4990-B3EC-C1288C248C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3">
              <a:extLst>
                <a:ext uri="{FF2B5EF4-FFF2-40B4-BE49-F238E27FC236}">
                  <a16:creationId xmlns:a16="http://schemas.microsoft.com/office/drawing/2014/main" id="{8B8D1ED5-EEF6-49E2-90EF-96454B890D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4">
              <a:extLst>
                <a:ext uri="{FF2B5EF4-FFF2-40B4-BE49-F238E27FC236}">
                  <a16:creationId xmlns:a16="http://schemas.microsoft.com/office/drawing/2014/main" id="{49E74BCE-193F-4901-94DE-24E595D5B2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5">
              <a:extLst>
                <a:ext uri="{FF2B5EF4-FFF2-40B4-BE49-F238E27FC236}">
                  <a16:creationId xmlns:a16="http://schemas.microsoft.com/office/drawing/2014/main" id="{FD9C17F2-E82C-4FF5-80AC-D462B98224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6">
              <a:extLst>
                <a:ext uri="{FF2B5EF4-FFF2-40B4-BE49-F238E27FC236}">
                  <a16:creationId xmlns:a16="http://schemas.microsoft.com/office/drawing/2014/main" id="{FCC21753-6C7B-4349-8CFA-A26A50A444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7">
              <a:extLst>
                <a:ext uri="{FF2B5EF4-FFF2-40B4-BE49-F238E27FC236}">
                  <a16:creationId xmlns:a16="http://schemas.microsoft.com/office/drawing/2014/main" id="{B09C1CE8-CC1F-4282-9567-7ED675655B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18">
              <a:extLst>
                <a:ext uri="{FF2B5EF4-FFF2-40B4-BE49-F238E27FC236}">
                  <a16:creationId xmlns:a16="http://schemas.microsoft.com/office/drawing/2014/main" id="{3B412C14-125A-4D03-A2E4-8C0C57AACF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19">
              <a:extLst>
                <a:ext uri="{FF2B5EF4-FFF2-40B4-BE49-F238E27FC236}">
                  <a16:creationId xmlns:a16="http://schemas.microsoft.com/office/drawing/2014/main" id="{FF70A6B8-A406-4E65-B434-D3FDF7A127B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0">
              <a:extLst>
                <a:ext uri="{FF2B5EF4-FFF2-40B4-BE49-F238E27FC236}">
                  <a16:creationId xmlns:a16="http://schemas.microsoft.com/office/drawing/2014/main" id="{FF5A4F55-58B9-4F7D-8511-C8D6017736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Rectangle 21">
              <a:extLst>
                <a:ext uri="{FF2B5EF4-FFF2-40B4-BE49-F238E27FC236}">
                  <a16:creationId xmlns:a16="http://schemas.microsoft.com/office/drawing/2014/main" id="{799B41E4-11D5-47EA-A49D-22EE55E413E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2">
              <a:extLst>
                <a:ext uri="{FF2B5EF4-FFF2-40B4-BE49-F238E27FC236}">
                  <a16:creationId xmlns:a16="http://schemas.microsoft.com/office/drawing/2014/main" id="{EB513207-39EE-4600-9A16-56DFDE01E4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3">
              <a:extLst>
                <a:ext uri="{FF2B5EF4-FFF2-40B4-BE49-F238E27FC236}">
                  <a16:creationId xmlns:a16="http://schemas.microsoft.com/office/drawing/2014/main" id="{BA5EAD27-683D-443D-85C4-44D29B393FB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4">
              <a:extLst>
                <a:ext uri="{FF2B5EF4-FFF2-40B4-BE49-F238E27FC236}">
                  <a16:creationId xmlns:a16="http://schemas.microsoft.com/office/drawing/2014/main" id="{EFB1EAB7-633F-4E47-891D-4EAE8E2D48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5">
              <a:extLst>
                <a:ext uri="{FF2B5EF4-FFF2-40B4-BE49-F238E27FC236}">
                  <a16:creationId xmlns:a16="http://schemas.microsoft.com/office/drawing/2014/main" id="{458D94FD-539E-4EA0-8DA1-5DB8775CB9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6">
              <a:extLst>
                <a:ext uri="{FF2B5EF4-FFF2-40B4-BE49-F238E27FC236}">
                  <a16:creationId xmlns:a16="http://schemas.microsoft.com/office/drawing/2014/main" id="{2137F48D-1B48-4810-94A3-54919670CE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7">
              <a:extLst>
                <a:ext uri="{FF2B5EF4-FFF2-40B4-BE49-F238E27FC236}">
                  <a16:creationId xmlns:a16="http://schemas.microsoft.com/office/drawing/2014/main" id="{5760EF8A-7A4B-48E9-A642-D98D4BABEC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28">
              <a:extLst>
                <a:ext uri="{FF2B5EF4-FFF2-40B4-BE49-F238E27FC236}">
                  <a16:creationId xmlns:a16="http://schemas.microsoft.com/office/drawing/2014/main" id="{03372B8C-BFAC-408F-AA26-E97E364CFA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29">
              <a:extLst>
                <a:ext uri="{FF2B5EF4-FFF2-40B4-BE49-F238E27FC236}">
                  <a16:creationId xmlns:a16="http://schemas.microsoft.com/office/drawing/2014/main" id="{4B89C016-19B1-4E5C-B7C9-8DF21A35EF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0">
              <a:extLst>
                <a:ext uri="{FF2B5EF4-FFF2-40B4-BE49-F238E27FC236}">
                  <a16:creationId xmlns:a16="http://schemas.microsoft.com/office/drawing/2014/main" id="{BF0B9495-137A-48C2-BC13-B1B8DA8178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1">
              <a:extLst>
                <a:ext uri="{FF2B5EF4-FFF2-40B4-BE49-F238E27FC236}">
                  <a16:creationId xmlns:a16="http://schemas.microsoft.com/office/drawing/2014/main" id="{7097B3A8-D1EB-4F4A-868B-9CFEB69C10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2">
              <a:extLst>
                <a:ext uri="{FF2B5EF4-FFF2-40B4-BE49-F238E27FC236}">
                  <a16:creationId xmlns:a16="http://schemas.microsoft.com/office/drawing/2014/main" id="{99214517-A98B-4938-919A-8AB2DB569C6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4">
              <a:extLst>
                <a:ext uri="{FF2B5EF4-FFF2-40B4-BE49-F238E27FC236}">
                  <a16:creationId xmlns:a16="http://schemas.microsoft.com/office/drawing/2014/main" id="{7C0C3D95-28F0-4D4D-9417-68BC68B447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5">
              <a:extLst>
                <a:ext uri="{FF2B5EF4-FFF2-40B4-BE49-F238E27FC236}">
                  <a16:creationId xmlns:a16="http://schemas.microsoft.com/office/drawing/2014/main" id="{57C18F99-2D26-4739-94EF-9B5207BC58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6">
              <a:extLst>
                <a:ext uri="{FF2B5EF4-FFF2-40B4-BE49-F238E27FC236}">
                  <a16:creationId xmlns:a16="http://schemas.microsoft.com/office/drawing/2014/main" id="{819415D0-A8C8-470F-8F9F-D9A0267B9C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7">
              <a:extLst>
                <a:ext uri="{FF2B5EF4-FFF2-40B4-BE49-F238E27FC236}">
                  <a16:creationId xmlns:a16="http://schemas.microsoft.com/office/drawing/2014/main" id="{DA8E6AB4-433E-4E0B-AD1D-B77749F33A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38">
              <a:extLst>
                <a:ext uri="{FF2B5EF4-FFF2-40B4-BE49-F238E27FC236}">
                  <a16:creationId xmlns:a16="http://schemas.microsoft.com/office/drawing/2014/main" id="{23E9FF04-BEC6-48D8-AF37-4357105514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39">
              <a:extLst>
                <a:ext uri="{FF2B5EF4-FFF2-40B4-BE49-F238E27FC236}">
                  <a16:creationId xmlns:a16="http://schemas.microsoft.com/office/drawing/2014/main" id="{CD4ECD4A-14F8-4DFA-B823-16661D725B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0">
              <a:extLst>
                <a:ext uri="{FF2B5EF4-FFF2-40B4-BE49-F238E27FC236}">
                  <a16:creationId xmlns:a16="http://schemas.microsoft.com/office/drawing/2014/main" id="{7A31D357-C630-4CD7-8E30-E27827B687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1">
              <a:extLst>
                <a:ext uri="{FF2B5EF4-FFF2-40B4-BE49-F238E27FC236}">
                  <a16:creationId xmlns:a16="http://schemas.microsoft.com/office/drawing/2014/main" id="{9E9ED8B2-F2A3-4BD1-B2B6-EAD0CA373B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2">
              <a:extLst>
                <a:ext uri="{FF2B5EF4-FFF2-40B4-BE49-F238E27FC236}">
                  <a16:creationId xmlns:a16="http://schemas.microsoft.com/office/drawing/2014/main" id="{7DF40837-FDD7-421A-A1D9-8B505B8E18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3">
              <a:extLst>
                <a:ext uri="{FF2B5EF4-FFF2-40B4-BE49-F238E27FC236}">
                  <a16:creationId xmlns:a16="http://schemas.microsoft.com/office/drawing/2014/main" id="{E499D836-6725-44CA-A801-245CFAC4D4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4">
              <a:extLst>
                <a:ext uri="{FF2B5EF4-FFF2-40B4-BE49-F238E27FC236}">
                  <a16:creationId xmlns:a16="http://schemas.microsoft.com/office/drawing/2014/main" id="{CEA134F4-1E32-4A75-8F0F-BE767AD3AB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5">
              <a:extLst>
                <a:ext uri="{FF2B5EF4-FFF2-40B4-BE49-F238E27FC236}">
                  <a16:creationId xmlns:a16="http://schemas.microsoft.com/office/drawing/2014/main" id="{68887BDE-C750-43A2-AC89-5E5E0187D0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6">
              <a:extLst>
                <a:ext uri="{FF2B5EF4-FFF2-40B4-BE49-F238E27FC236}">
                  <a16:creationId xmlns:a16="http://schemas.microsoft.com/office/drawing/2014/main" id="{1AF3CF02-C13E-4F58-AE42-D2F0116AA8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7">
              <a:extLst>
                <a:ext uri="{FF2B5EF4-FFF2-40B4-BE49-F238E27FC236}">
                  <a16:creationId xmlns:a16="http://schemas.microsoft.com/office/drawing/2014/main" id="{4C9E02A0-EFB6-4F8C-A7C4-C6AE5FFE6C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48">
              <a:extLst>
                <a:ext uri="{FF2B5EF4-FFF2-40B4-BE49-F238E27FC236}">
                  <a16:creationId xmlns:a16="http://schemas.microsoft.com/office/drawing/2014/main" id="{0F6399C8-85AB-435C-97F6-10437B2ADD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49">
              <a:extLst>
                <a:ext uri="{FF2B5EF4-FFF2-40B4-BE49-F238E27FC236}">
                  <a16:creationId xmlns:a16="http://schemas.microsoft.com/office/drawing/2014/main" id="{6BDDF307-0681-4320-89E4-8527D07ED4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0">
              <a:extLst>
                <a:ext uri="{FF2B5EF4-FFF2-40B4-BE49-F238E27FC236}">
                  <a16:creationId xmlns:a16="http://schemas.microsoft.com/office/drawing/2014/main" id="{BF63E8AB-B201-4E5E-9F4A-0F9E2DDEDB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1">
              <a:extLst>
                <a:ext uri="{FF2B5EF4-FFF2-40B4-BE49-F238E27FC236}">
                  <a16:creationId xmlns:a16="http://schemas.microsoft.com/office/drawing/2014/main" id="{66F20773-0718-4FDE-8B1A-B831EFF31B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2">
              <a:extLst>
                <a:ext uri="{FF2B5EF4-FFF2-40B4-BE49-F238E27FC236}">
                  <a16:creationId xmlns:a16="http://schemas.microsoft.com/office/drawing/2014/main" id="{7E4AF9AB-36EC-43BA-89F5-F2FFE24FE4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3">
              <a:extLst>
                <a:ext uri="{FF2B5EF4-FFF2-40B4-BE49-F238E27FC236}">
                  <a16:creationId xmlns:a16="http://schemas.microsoft.com/office/drawing/2014/main" id="{ABC84380-5BE8-4129-988C-D2142E3C18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4">
              <a:extLst>
                <a:ext uri="{FF2B5EF4-FFF2-40B4-BE49-F238E27FC236}">
                  <a16:creationId xmlns:a16="http://schemas.microsoft.com/office/drawing/2014/main" id="{462A1374-412D-43DD-93AD-23F1F3EDFF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5">
              <a:extLst>
                <a:ext uri="{FF2B5EF4-FFF2-40B4-BE49-F238E27FC236}">
                  <a16:creationId xmlns:a16="http://schemas.microsoft.com/office/drawing/2014/main" id="{E5BF29BA-F669-490B-8CA4-2F1DED1A32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6">
              <a:extLst>
                <a:ext uri="{FF2B5EF4-FFF2-40B4-BE49-F238E27FC236}">
                  <a16:creationId xmlns:a16="http://schemas.microsoft.com/office/drawing/2014/main" id="{FDF6BDCE-AEBD-4B3A-9BCA-148A1CA16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7">
              <a:extLst>
                <a:ext uri="{FF2B5EF4-FFF2-40B4-BE49-F238E27FC236}">
                  <a16:creationId xmlns:a16="http://schemas.microsoft.com/office/drawing/2014/main" id="{FC4107ED-4D49-48B5-BB7B-4FC3130AB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58">
              <a:extLst>
                <a:ext uri="{FF2B5EF4-FFF2-40B4-BE49-F238E27FC236}">
                  <a16:creationId xmlns:a16="http://schemas.microsoft.com/office/drawing/2014/main" id="{31AD2016-07A6-4692-958B-279DEE1D8C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59">
              <a:extLst>
                <a:ext uri="{FF2B5EF4-FFF2-40B4-BE49-F238E27FC236}">
                  <a16:creationId xmlns:a16="http://schemas.microsoft.com/office/drawing/2014/main" id="{A30F9EC3-B34A-46AF-9A95-DB2FF6F510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0">
              <a:extLst>
                <a:ext uri="{FF2B5EF4-FFF2-40B4-BE49-F238E27FC236}">
                  <a16:creationId xmlns:a16="http://schemas.microsoft.com/office/drawing/2014/main" id="{15595DEF-B7CF-4822-87C8-2456748A60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61">
              <a:extLst>
                <a:ext uri="{FF2B5EF4-FFF2-40B4-BE49-F238E27FC236}">
                  <a16:creationId xmlns:a16="http://schemas.microsoft.com/office/drawing/2014/main" id="{1B0B6565-CE58-4C06-84C9-66C2AF9E4A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62">
              <a:extLst>
                <a:ext uri="{FF2B5EF4-FFF2-40B4-BE49-F238E27FC236}">
                  <a16:creationId xmlns:a16="http://schemas.microsoft.com/office/drawing/2014/main" id="{7A593FB4-6D84-4D7E-9C5F-F7C5A99797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7475" y="2487775"/>
            <a:ext cx="438704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EA9DB1B-8CB0-4378-A53C-32E64EAAD125}"/>
              </a:ext>
            </a:extLst>
          </p:cNvPr>
          <p:cNvSpPr/>
          <p:nvPr userDrawn="1"/>
        </p:nvSpPr>
        <p:spPr>
          <a:xfrm>
            <a:off x="4874521" y="-1"/>
            <a:ext cx="4278479" cy="6879660"/>
          </a:xfrm>
          <a:custGeom>
            <a:avLst/>
            <a:gdLst>
              <a:gd name="connsiteX0" fmla="*/ 1684339 w 4278479"/>
              <a:gd name="connsiteY0" fmla="*/ 0 h 6879660"/>
              <a:gd name="connsiteX1" fmla="*/ 4278479 w 4278479"/>
              <a:gd name="connsiteY1" fmla="*/ 0 h 6879660"/>
              <a:gd name="connsiteX2" fmla="*/ 4278479 w 4278479"/>
              <a:gd name="connsiteY2" fmla="*/ 6879660 h 6879660"/>
              <a:gd name="connsiteX3" fmla="*/ 1684339 w 4278479"/>
              <a:gd name="connsiteY3" fmla="*/ 6879660 h 6879660"/>
              <a:gd name="connsiteX4" fmla="*/ 0 w 4278479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8479" h="6879660">
                <a:moveTo>
                  <a:pt x="1684339" y="0"/>
                </a:moveTo>
                <a:lnTo>
                  <a:pt x="4278479" y="0"/>
                </a:lnTo>
                <a:lnTo>
                  <a:pt x="4278479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 sz="1800"/>
          </a:p>
        </p:txBody>
      </p: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2FB12A17-A4AD-40AD-A8A2-2F1F24F1928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7475" y="5394944"/>
            <a:ext cx="3579152" cy="707231"/>
          </a:xfrm>
          <a:prstGeom prst="rect">
            <a:avLst/>
          </a:prstGeom>
        </p:spPr>
        <p:txBody>
          <a:bodyPr>
            <a:normAutofit/>
          </a:bodyPr>
          <a:lstStyle>
            <a:lvl1pPr rtl="0"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 rtl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 rtl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 rtl="0"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 rtl="0"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7EBDF707-7652-4E10-801E-3F9BED873B2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86247" y="5338960"/>
            <a:ext cx="216000" cy="10800"/>
          </a:xfrm>
          <a:prstGeom prst="rect">
            <a:avLst/>
          </a:prstGeom>
          <a:solidFill>
            <a:schemeClr val="tx2"/>
          </a:solidFill>
        </p:spPr>
        <p:txBody>
          <a:bodyPr>
            <a:noAutofit/>
          </a:bodyPr>
          <a:lstStyle>
            <a:lvl1pPr rtl="0"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 rtl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 rtl="0"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 rtl="0"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 rtl="0"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 rtl="0"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 rtl="0"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 rtl="0"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191" name="Group 4">
            <a:extLst>
              <a:ext uri="{FF2B5EF4-FFF2-40B4-BE49-F238E27FC236}">
                <a16:creationId xmlns:a16="http://schemas.microsoft.com/office/drawing/2014/main" id="{5DFAC49E-5048-4C0B-88AF-DD341BCA55F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92" name="AutoShape 3">
              <a:extLst>
                <a:ext uri="{FF2B5EF4-FFF2-40B4-BE49-F238E27FC236}">
                  <a16:creationId xmlns:a16="http://schemas.microsoft.com/office/drawing/2014/main" id="{36938D2C-A88E-45C1-9F08-0E3E62A8CA0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Rectangle 5">
              <a:extLst>
                <a:ext uri="{FF2B5EF4-FFF2-40B4-BE49-F238E27FC236}">
                  <a16:creationId xmlns:a16="http://schemas.microsoft.com/office/drawing/2014/main" id="{490436ED-FCB6-419C-962E-33912A42EB9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6">
              <a:extLst>
                <a:ext uri="{FF2B5EF4-FFF2-40B4-BE49-F238E27FC236}">
                  <a16:creationId xmlns:a16="http://schemas.microsoft.com/office/drawing/2014/main" id="{F15878F4-9F1F-432C-A2EF-CB4605D1ED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E256C9E3-C069-4FAA-851D-5BAEEB9517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8">
              <a:extLst>
                <a:ext uri="{FF2B5EF4-FFF2-40B4-BE49-F238E27FC236}">
                  <a16:creationId xmlns:a16="http://schemas.microsoft.com/office/drawing/2014/main" id="{4BFC8DFA-AB97-4085-B99D-B18B9D197F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9">
              <a:extLst>
                <a:ext uri="{FF2B5EF4-FFF2-40B4-BE49-F238E27FC236}">
                  <a16:creationId xmlns:a16="http://schemas.microsoft.com/office/drawing/2014/main" id="{78F3C667-0955-4F9A-B5D0-847ED332E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0">
              <a:extLst>
                <a:ext uri="{FF2B5EF4-FFF2-40B4-BE49-F238E27FC236}">
                  <a16:creationId xmlns:a16="http://schemas.microsoft.com/office/drawing/2014/main" id="{A9A1468F-693C-4929-B8E6-2BF1446EE8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178C2234-E03F-416A-A115-2FACCCF4BF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2">
              <a:extLst>
                <a:ext uri="{FF2B5EF4-FFF2-40B4-BE49-F238E27FC236}">
                  <a16:creationId xmlns:a16="http://schemas.microsoft.com/office/drawing/2014/main" id="{DE406D96-5039-41A1-91DD-04F0628AB6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13">
              <a:extLst>
                <a:ext uri="{FF2B5EF4-FFF2-40B4-BE49-F238E27FC236}">
                  <a16:creationId xmlns:a16="http://schemas.microsoft.com/office/drawing/2014/main" id="{51F8B561-ECA2-4E88-ACA2-5792D3DCFE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Freeform 14">
              <a:extLst>
                <a:ext uri="{FF2B5EF4-FFF2-40B4-BE49-F238E27FC236}">
                  <a16:creationId xmlns:a16="http://schemas.microsoft.com/office/drawing/2014/main" id="{DEFCC964-DAFD-4E8D-8C43-2A23F5E6D27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15">
              <a:extLst>
                <a:ext uri="{FF2B5EF4-FFF2-40B4-BE49-F238E27FC236}">
                  <a16:creationId xmlns:a16="http://schemas.microsoft.com/office/drawing/2014/main" id="{05E8167C-AA9B-4896-80A6-1FC6786FCF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16">
              <a:extLst>
                <a:ext uri="{FF2B5EF4-FFF2-40B4-BE49-F238E27FC236}">
                  <a16:creationId xmlns:a16="http://schemas.microsoft.com/office/drawing/2014/main" id="{D03D6B3D-0318-40D3-A176-5910C6690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17">
              <a:extLst>
                <a:ext uri="{FF2B5EF4-FFF2-40B4-BE49-F238E27FC236}">
                  <a16:creationId xmlns:a16="http://schemas.microsoft.com/office/drawing/2014/main" id="{AACF9537-1DEF-403C-97A0-EE4B45B7EE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18">
              <a:extLst>
                <a:ext uri="{FF2B5EF4-FFF2-40B4-BE49-F238E27FC236}">
                  <a16:creationId xmlns:a16="http://schemas.microsoft.com/office/drawing/2014/main" id="{89A45424-E1B7-49D7-975E-830652085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19">
              <a:extLst>
                <a:ext uri="{FF2B5EF4-FFF2-40B4-BE49-F238E27FC236}">
                  <a16:creationId xmlns:a16="http://schemas.microsoft.com/office/drawing/2014/main" id="{3018281A-C7ED-4ADD-A578-28052AF36B3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0">
              <a:extLst>
                <a:ext uri="{FF2B5EF4-FFF2-40B4-BE49-F238E27FC236}">
                  <a16:creationId xmlns:a16="http://schemas.microsoft.com/office/drawing/2014/main" id="{B6FEFCD4-D727-4144-8977-D39469A296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Rectangle 21">
              <a:extLst>
                <a:ext uri="{FF2B5EF4-FFF2-40B4-BE49-F238E27FC236}">
                  <a16:creationId xmlns:a16="http://schemas.microsoft.com/office/drawing/2014/main" id="{ED2FA614-E2EF-45AB-BE32-D8B4A8AF4C0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43F923DF-6857-4DC0-A4F5-4530BAA977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23">
              <a:extLst>
                <a:ext uri="{FF2B5EF4-FFF2-40B4-BE49-F238E27FC236}">
                  <a16:creationId xmlns:a16="http://schemas.microsoft.com/office/drawing/2014/main" id="{71885505-8C6D-4564-ADBA-0D303ACAA0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24">
              <a:extLst>
                <a:ext uri="{FF2B5EF4-FFF2-40B4-BE49-F238E27FC236}">
                  <a16:creationId xmlns:a16="http://schemas.microsoft.com/office/drawing/2014/main" id="{491016D9-826E-47A6-92EB-A1F4535281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25">
              <a:extLst>
                <a:ext uri="{FF2B5EF4-FFF2-40B4-BE49-F238E27FC236}">
                  <a16:creationId xmlns:a16="http://schemas.microsoft.com/office/drawing/2014/main" id="{0A17652A-ED27-481A-9B1A-CD4CCC0C10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26">
              <a:extLst>
                <a:ext uri="{FF2B5EF4-FFF2-40B4-BE49-F238E27FC236}">
                  <a16:creationId xmlns:a16="http://schemas.microsoft.com/office/drawing/2014/main" id="{9D3E490E-085C-4E41-B756-C18B8144B6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3C668612-58DA-49A9-B050-F4280AEFF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28">
              <a:extLst>
                <a:ext uri="{FF2B5EF4-FFF2-40B4-BE49-F238E27FC236}">
                  <a16:creationId xmlns:a16="http://schemas.microsoft.com/office/drawing/2014/main" id="{362F009E-7AC0-4A6B-BD98-F4600509410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29">
              <a:extLst>
                <a:ext uri="{FF2B5EF4-FFF2-40B4-BE49-F238E27FC236}">
                  <a16:creationId xmlns:a16="http://schemas.microsoft.com/office/drawing/2014/main" id="{D69EBE05-8C44-4D39-8C8D-8387013579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0">
              <a:extLst>
                <a:ext uri="{FF2B5EF4-FFF2-40B4-BE49-F238E27FC236}">
                  <a16:creationId xmlns:a16="http://schemas.microsoft.com/office/drawing/2014/main" id="{1D2F7F1A-62EF-4C8E-8220-7FB75F92C7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1">
              <a:extLst>
                <a:ext uri="{FF2B5EF4-FFF2-40B4-BE49-F238E27FC236}">
                  <a16:creationId xmlns:a16="http://schemas.microsoft.com/office/drawing/2014/main" id="{C3C5A647-215D-4345-B2A6-AEEAD36D13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32">
              <a:extLst>
                <a:ext uri="{FF2B5EF4-FFF2-40B4-BE49-F238E27FC236}">
                  <a16:creationId xmlns:a16="http://schemas.microsoft.com/office/drawing/2014/main" id="{30CBB252-BDD8-4B2B-A205-6934B2C259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34">
              <a:extLst>
                <a:ext uri="{FF2B5EF4-FFF2-40B4-BE49-F238E27FC236}">
                  <a16:creationId xmlns:a16="http://schemas.microsoft.com/office/drawing/2014/main" id="{C55DAC15-5E94-4BC5-B239-99503C31B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35">
              <a:extLst>
                <a:ext uri="{FF2B5EF4-FFF2-40B4-BE49-F238E27FC236}">
                  <a16:creationId xmlns:a16="http://schemas.microsoft.com/office/drawing/2014/main" id="{EF4C43B0-7AFE-41E2-A0F8-71618456C3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36">
              <a:extLst>
                <a:ext uri="{FF2B5EF4-FFF2-40B4-BE49-F238E27FC236}">
                  <a16:creationId xmlns:a16="http://schemas.microsoft.com/office/drawing/2014/main" id="{DFC61C10-2D0A-468C-AC29-A8107CC12A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37">
              <a:extLst>
                <a:ext uri="{FF2B5EF4-FFF2-40B4-BE49-F238E27FC236}">
                  <a16:creationId xmlns:a16="http://schemas.microsoft.com/office/drawing/2014/main" id="{F4EBCAA3-D3E2-440A-9BB9-5D7EFD2C0A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38">
              <a:extLst>
                <a:ext uri="{FF2B5EF4-FFF2-40B4-BE49-F238E27FC236}">
                  <a16:creationId xmlns:a16="http://schemas.microsoft.com/office/drawing/2014/main" id="{2E530F90-6C4C-4FF6-8D61-347E9001D8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39">
              <a:extLst>
                <a:ext uri="{FF2B5EF4-FFF2-40B4-BE49-F238E27FC236}">
                  <a16:creationId xmlns:a16="http://schemas.microsoft.com/office/drawing/2014/main" id="{1BE986B7-6BE0-49D2-B735-6F508A4D4E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0">
              <a:extLst>
                <a:ext uri="{FF2B5EF4-FFF2-40B4-BE49-F238E27FC236}">
                  <a16:creationId xmlns:a16="http://schemas.microsoft.com/office/drawing/2014/main" id="{9BAECD90-2921-4FA6-A449-20B03FE2E6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1">
              <a:extLst>
                <a:ext uri="{FF2B5EF4-FFF2-40B4-BE49-F238E27FC236}">
                  <a16:creationId xmlns:a16="http://schemas.microsoft.com/office/drawing/2014/main" id="{06BB6C51-8223-40E7-86E2-0E17BA722C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2">
              <a:extLst>
                <a:ext uri="{FF2B5EF4-FFF2-40B4-BE49-F238E27FC236}">
                  <a16:creationId xmlns:a16="http://schemas.microsoft.com/office/drawing/2014/main" id="{617FC346-219A-46EF-ADA1-A01484D18A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43">
              <a:extLst>
                <a:ext uri="{FF2B5EF4-FFF2-40B4-BE49-F238E27FC236}">
                  <a16:creationId xmlns:a16="http://schemas.microsoft.com/office/drawing/2014/main" id="{4B2C93D0-88E2-4F1E-A0BD-9419124AF0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44">
              <a:extLst>
                <a:ext uri="{FF2B5EF4-FFF2-40B4-BE49-F238E27FC236}">
                  <a16:creationId xmlns:a16="http://schemas.microsoft.com/office/drawing/2014/main" id="{626A866A-422E-4AE7-BE15-DE25440B4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45">
              <a:extLst>
                <a:ext uri="{FF2B5EF4-FFF2-40B4-BE49-F238E27FC236}">
                  <a16:creationId xmlns:a16="http://schemas.microsoft.com/office/drawing/2014/main" id="{3917AD15-FA98-4CF1-8AA3-CD1CF60834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46">
              <a:extLst>
                <a:ext uri="{FF2B5EF4-FFF2-40B4-BE49-F238E27FC236}">
                  <a16:creationId xmlns:a16="http://schemas.microsoft.com/office/drawing/2014/main" id="{EA5E89F9-D1AF-44DB-A4EA-55EF255B1B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47">
              <a:extLst>
                <a:ext uri="{FF2B5EF4-FFF2-40B4-BE49-F238E27FC236}">
                  <a16:creationId xmlns:a16="http://schemas.microsoft.com/office/drawing/2014/main" id="{8017F54E-9460-4018-9E55-ADD36BB44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48">
              <a:extLst>
                <a:ext uri="{FF2B5EF4-FFF2-40B4-BE49-F238E27FC236}">
                  <a16:creationId xmlns:a16="http://schemas.microsoft.com/office/drawing/2014/main" id="{1F33C3F7-3562-4E41-A975-808C8D5072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49">
              <a:extLst>
                <a:ext uri="{FF2B5EF4-FFF2-40B4-BE49-F238E27FC236}">
                  <a16:creationId xmlns:a16="http://schemas.microsoft.com/office/drawing/2014/main" id="{B7568CF8-3CAC-432B-8B77-DD6163F492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0">
              <a:extLst>
                <a:ext uri="{FF2B5EF4-FFF2-40B4-BE49-F238E27FC236}">
                  <a16:creationId xmlns:a16="http://schemas.microsoft.com/office/drawing/2014/main" id="{261B6066-467E-4458-8CF0-450EFE2B3C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1">
              <a:extLst>
                <a:ext uri="{FF2B5EF4-FFF2-40B4-BE49-F238E27FC236}">
                  <a16:creationId xmlns:a16="http://schemas.microsoft.com/office/drawing/2014/main" id="{7A62EC13-7EC7-464A-8D6B-9898FC150F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2">
              <a:extLst>
                <a:ext uri="{FF2B5EF4-FFF2-40B4-BE49-F238E27FC236}">
                  <a16:creationId xmlns:a16="http://schemas.microsoft.com/office/drawing/2014/main" id="{6696FA61-DF02-4421-94D4-144DA138BF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53">
              <a:extLst>
                <a:ext uri="{FF2B5EF4-FFF2-40B4-BE49-F238E27FC236}">
                  <a16:creationId xmlns:a16="http://schemas.microsoft.com/office/drawing/2014/main" id="{A8EB1E8E-4C9A-4A2B-9D60-7A0B604C95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54">
              <a:extLst>
                <a:ext uri="{FF2B5EF4-FFF2-40B4-BE49-F238E27FC236}">
                  <a16:creationId xmlns:a16="http://schemas.microsoft.com/office/drawing/2014/main" id="{264CF299-FB2B-4C4C-8B11-42787A5CB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55">
              <a:extLst>
                <a:ext uri="{FF2B5EF4-FFF2-40B4-BE49-F238E27FC236}">
                  <a16:creationId xmlns:a16="http://schemas.microsoft.com/office/drawing/2014/main" id="{B98A84E3-E85C-4D82-A625-01B7338017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6">
              <a:extLst>
                <a:ext uri="{FF2B5EF4-FFF2-40B4-BE49-F238E27FC236}">
                  <a16:creationId xmlns:a16="http://schemas.microsoft.com/office/drawing/2014/main" id="{5A73B91B-166D-41EB-8B65-3AA04EC827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7">
              <a:extLst>
                <a:ext uri="{FF2B5EF4-FFF2-40B4-BE49-F238E27FC236}">
                  <a16:creationId xmlns:a16="http://schemas.microsoft.com/office/drawing/2014/main" id="{BC52D3C6-16D3-4049-9A08-46580085B7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58">
              <a:extLst>
                <a:ext uri="{FF2B5EF4-FFF2-40B4-BE49-F238E27FC236}">
                  <a16:creationId xmlns:a16="http://schemas.microsoft.com/office/drawing/2014/main" id="{1D95CF2C-E67C-4838-A0BE-6009E09DED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59">
              <a:extLst>
                <a:ext uri="{FF2B5EF4-FFF2-40B4-BE49-F238E27FC236}">
                  <a16:creationId xmlns:a16="http://schemas.microsoft.com/office/drawing/2014/main" id="{FB978F88-7F4C-4F7C-8B60-98BB8BCFD1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60">
              <a:extLst>
                <a:ext uri="{FF2B5EF4-FFF2-40B4-BE49-F238E27FC236}">
                  <a16:creationId xmlns:a16="http://schemas.microsoft.com/office/drawing/2014/main" id="{1578AB31-52A0-4AC8-BBBA-DB92538575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61">
              <a:extLst>
                <a:ext uri="{FF2B5EF4-FFF2-40B4-BE49-F238E27FC236}">
                  <a16:creationId xmlns:a16="http://schemas.microsoft.com/office/drawing/2014/main" id="{C0F9BCAA-E8E0-4178-9A74-DBD41DBDB7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62">
              <a:extLst>
                <a:ext uri="{FF2B5EF4-FFF2-40B4-BE49-F238E27FC236}">
                  <a16:creationId xmlns:a16="http://schemas.microsoft.com/office/drawing/2014/main" id="{04C0ABBF-2627-4D3B-9C29-24E2CAFE68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1" y="1532415"/>
            <a:ext cx="8467006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A26E8E32-1124-4E28-AE9D-28437271B3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1" y="1532415"/>
            <a:ext cx="3960698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735306" y="1532415"/>
            <a:ext cx="4050000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3AFC1872-F978-40D4-9824-DD6B9FAF2D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71" y="1532415"/>
            <a:ext cx="8467006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FB3C3AE-ADB2-463F-8A47-2377BFADEC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8467006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CF3F35B-8833-4658-B15B-0BBE6CCB7B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9153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 noProof="0"/>
          </a:p>
        </p:txBody>
      </p: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75050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951398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27746" y="5410207"/>
            <a:ext cx="1454741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279326" y="686887"/>
            <a:ext cx="2832628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359719" y="630906"/>
            <a:ext cx="216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sp>
        <p:nvSpPr>
          <p:cNvPr id="69" name="Subtitle 139">
            <a:extLst>
              <a:ext uri="{FF2B5EF4-FFF2-40B4-BE49-F238E27FC236}">
                <a16:creationId xmlns:a16="http://schemas.microsoft.com/office/drawing/2014/main" id="{DFE50FBB-C502-4D0B-8245-7273FBAD15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6083" y="2487775"/>
            <a:ext cx="3579152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8A8C76C3-30D3-442D-B999-658DC30E69C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122030" y="1032580"/>
            <a:ext cx="5030970" cy="5829165"/>
          </a:xfrm>
          <a:custGeom>
            <a:avLst/>
            <a:gdLst>
              <a:gd name="connsiteX0" fmla="*/ 5030970 w 5030970"/>
              <a:gd name="connsiteY0" fmla="*/ 0 h 5829165"/>
              <a:gd name="connsiteX1" fmla="*/ 5030970 w 5030970"/>
              <a:gd name="connsiteY1" fmla="*/ 3728125 h 5829165"/>
              <a:gd name="connsiteX2" fmla="*/ 5030970 w 5030970"/>
              <a:gd name="connsiteY2" fmla="*/ 4950795 h 5829165"/>
              <a:gd name="connsiteX3" fmla="*/ 5030970 w 5030970"/>
              <a:gd name="connsiteY3" fmla="*/ 5825420 h 5829165"/>
              <a:gd name="connsiteX4" fmla="*/ 1203343 w 5030970"/>
              <a:gd name="connsiteY4" fmla="*/ 5825420 h 5829165"/>
              <a:gd name="connsiteX5" fmla="*/ 1189166 w 5030970"/>
              <a:gd name="connsiteY5" fmla="*/ 5829165 h 5829165"/>
              <a:gd name="connsiteX6" fmla="*/ 957128 w 5030970"/>
              <a:gd name="connsiteY6" fmla="*/ 4950795 h 5829165"/>
              <a:gd name="connsiteX7" fmla="*/ 952075 w 5030970"/>
              <a:gd name="connsiteY7" fmla="*/ 4950795 h 5829165"/>
              <a:gd name="connsiteX8" fmla="*/ 0 w 5030970"/>
              <a:gd name="connsiteY8" fmla="*/ 1349609 h 582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0970" h="5829165">
                <a:moveTo>
                  <a:pt x="5030970" y="0"/>
                </a:moveTo>
                <a:lnTo>
                  <a:pt x="5030970" y="3728125"/>
                </a:lnTo>
                <a:lnTo>
                  <a:pt x="5030970" y="4950795"/>
                </a:lnTo>
                <a:lnTo>
                  <a:pt x="5030970" y="5825420"/>
                </a:lnTo>
                <a:lnTo>
                  <a:pt x="1203343" y="5825420"/>
                </a:lnTo>
                <a:lnTo>
                  <a:pt x="1189166" y="5829165"/>
                </a:lnTo>
                <a:lnTo>
                  <a:pt x="957128" y="4950795"/>
                </a:lnTo>
                <a:lnTo>
                  <a:pt x="952075" y="4950795"/>
                </a:lnTo>
                <a:lnTo>
                  <a:pt x="0" y="1349609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Click central icon to add picture or pattern</a:t>
            </a:r>
          </a:p>
        </p:txBody>
      </p:sp>
      <p:grpSp>
        <p:nvGrpSpPr>
          <p:cNvPr id="133" name="Group 4">
            <a:extLst>
              <a:ext uri="{FF2B5EF4-FFF2-40B4-BE49-F238E27FC236}">
                <a16:creationId xmlns:a16="http://schemas.microsoft.com/office/drawing/2014/main" id="{EEDF0969-53B1-44A0-8DF6-45900D9BEAD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134" name="AutoShape 3">
              <a:extLst>
                <a:ext uri="{FF2B5EF4-FFF2-40B4-BE49-F238E27FC236}">
                  <a16:creationId xmlns:a16="http://schemas.microsoft.com/office/drawing/2014/main" id="{19A2099F-82AC-4D5D-888B-DAC48F1CB4E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Rectangle 5">
              <a:extLst>
                <a:ext uri="{FF2B5EF4-FFF2-40B4-BE49-F238E27FC236}">
                  <a16:creationId xmlns:a16="http://schemas.microsoft.com/office/drawing/2014/main" id="{9C4B9C5A-B965-44B1-98B9-93B0F1DE6C4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6">
              <a:extLst>
                <a:ext uri="{FF2B5EF4-FFF2-40B4-BE49-F238E27FC236}">
                  <a16:creationId xmlns:a16="http://schemas.microsoft.com/office/drawing/2014/main" id="{1434A23D-964B-4295-A535-D6F6200C3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7">
              <a:extLst>
                <a:ext uri="{FF2B5EF4-FFF2-40B4-BE49-F238E27FC236}">
                  <a16:creationId xmlns:a16="http://schemas.microsoft.com/office/drawing/2014/main" id="{C2D4040B-8648-488A-BDE6-76C3F00ED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8">
              <a:extLst>
                <a:ext uri="{FF2B5EF4-FFF2-40B4-BE49-F238E27FC236}">
                  <a16:creationId xmlns:a16="http://schemas.microsoft.com/office/drawing/2014/main" id="{7FE6A7EF-7042-4DC5-9A82-F864CB0E46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9">
              <a:extLst>
                <a:ext uri="{FF2B5EF4-FFF2-40B4-BE49-F238E27FC236}">
                  <a16:creationId xmlns:a16="http://schemas.microsoft.com/office/drawing/2014/main" id="{6BA327C1-0C20-453C-9685-9A19D675B0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0">
              <a:extLst>
                <a:ext uri="{FF2B5EF4-FFF2-40B4-BE49-F238E27FC236}">
                  <a16:creationId xmlns:a16="http://schemas.microsoft.com/office/drawing/2014/main" id="{151E8CF1-6536-4EB0-9227-43CEFBC2A6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1">
              <a:extLst>
                <a:ext uri="{FF2B5EF4-FFF2-40B4-BE49-F238E27FC236}">
                  <a16:creationId xmlns:a16="http://schemas.microsoft.com/office/drawing/2014/main" id="{7D548CD7-C4F1-4E62-BD11-89EB371404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2">
              <a:extLst>
                <a:ext uri="{FF2B5EF4-FFF2-40B4-BE49-F238E27FC236}">
                  <a16:creationId xmlns:a16="http://schemas.microsoft.com/office/drawing/2014/main" id="{8AAA7435-15EA-4DD0-8C4E-DF397F4B44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3">
              <a:extLst>
                <a:ext uri="{FF2B5EF4-FFF2-40B4-BE49-F238E27FC236}">
                  <a16:creationId xmlns:a16="http://schemas.microsoft.com/office/drawing/2014/main" id="{AC444245-DBBD-4EF5-8527-BC5A6B9554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4">
              <a:extLst>
                <a:ext uri="{FF2B5EF4-FFF2-40B4-BE49-F238E27FC236}">
                  <a16:creationId xmlns:a16="http://schemas.microsoft.com/office/drawing/2014/main" id="{6A7700CB-1749-4000-8712-7576E3E202F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5">
              <a:extLst>
                <a:ext uri="{FF2B5EF4-FFF2-40B4-BE49-F238E27FC236}">
                  <a16:creationId xmlns:a16="http://schemas.microsoft.com/office/drawing/2014/main" id="{E8284FDE-7D59-4F7E-A593-FE357C23FE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6">
              <a:extLst>
                <a:ext uri="{FF2B5EF4-FFF2-40B4-BE49-F238E27FC236}">
                  <a16:creationId xmlns:a16="http://schemas.microsoft.com/office/drawing/2014/main" id="{56E97FD3-2439-495E-9CED-B00FAC87BE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7">
              <a:extLst>
                <a:ext uri="{FF2B5EF4-FFF2-40B4-BE49-F238E27FC236}">
                  <a16:creationId xmlns:a16="http://schemas.microsoft.com/office/drawing/2014/main" id="{9BF69514-4C74-4903-A556-4786BFFB2D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18">
              <a:extLst>
                <a:ext uri="{FF2B5EF4-FFF2-40B4-BE49-F238E27FC236}">
                  <a16:creationId xmlns:a16="http://schemas.microsoft.com/office/drawing/2014/main" id="{94FB72D9-3941-4D63-AAEA-5D8C875869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Freeform 19">
              <a:extLst>
                <a:ext uri="{FF2B5EF4-FFF2-40B4-BE49-F238E27FC236}">
                  <a16:creationId xmlns:a16="http://schemas.microsoft.com/office/drawing/2014/main" id="{A44BEDB4-0E40-4309-98BA-2B022616CA9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0">
              <a:extLst>
                <a:ext uri="{FF2B5EF4-FFF2-40B4-BE49-F238E27FC236}">
                  <a16:creationId xmlns:a16="http://schemas.microsoft.com/office/drawing/2014/main" id="{4894922E-9BB1-42DC-B154-0D2FA6C2B8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Rectangle 21">
              <a:extLst>
                <a:ext uri="{FF2B5EF4-FFF2-40B4-BE49-F238E27FC236}">
                  <a16:creationId xmlns:a16="http://schemas.microsoft.com/office/drawing/2014/main" id="{8F0B02EF-6CD7-497A-8416-9203D706EA2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2">
              <a:extLst>
                <a:ext uri="{FF2B5EF4-FFF2-40B4-BE49-F238E27FC236}">
                  <a16:creationId xmlns:a16="http://schemas.microsoft.com/office/drawing/2014/main" id="{FFFE5A6E-BE44-427B-A63B-1348792C90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3">
              <a:extLst>
                <a:ext uri="{FF2B5EF4-FFF2-40B4-BE49-F238E27FC236}">
                  <a16:creationId xmlns:a16="http://schemas.microsoft.com/office/drawing/2014/main" id="{A9D95AD4-51FD-4BC1-A944-5D9801DF8E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4">
              <a:extLst>
                <a:ext uri="{FF2B5EF4-FFF2-40B4-BE49-F238E27FC236}">
                  <a16:creationId xmlns:a16="http://schemas.microsoft.com/office/drawing/2014/main" id="{A85240E6-E7EA-467F-8D5D-FC29EAEC5B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5">
              <a:extLst>
                <a:ext uri="{FF2B5EF4-FFF2-40B4-BE49-F238E27FC236}">
                  <a16:creationId xmlns:a16="http://schemas.microsoft.com/office/drawing/2014/main" id="{5B1224C5-9D05-4DA3-9D8A-DD247B08EC0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6">
              <a:extLst>
                <a:ext uri="{FF2B5EF4-FFF2-40B4-BE49-F238E27FC236}">
                  <a16:creationId xmlns:a16="http://schemas.microsoft.com/office/drawing/2014/main" id="{C9B8D699-7174-463A-8FA0-E5F1B1CD0E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7">
              <a:extLst>
                <a:ext uri="{FF2B5EF4-FFF2-40B4-BE49-F238E27FC236}">
                  <a16:creationId xmlns:a16="http://schemas.microsoft.com/office/drawing/2014/main" id="{30768851-5318-4231-853F-76C3CDCD77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28">
              <a:extLst>
                <a:ext uri="{FF2B5EF4-FFF2-40B4-BE49-F238E27FC236}">
                  <a16:creationId xmlns:a16="http://schemas.microsoft.com/office/drawing/2014/main" id="{76B467BB-EC25-4D2C-BCA4-8EEBD39994A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29">
              <a:extLst>
                <a:ext uri="{FF2B5EF4-FFF2-40B4-BE49-F238E27FC236}">
                  <a16:creationId xmlns:a16="http://schemas.microsoft.com/office/drawing/2014/main" id="{755C1353-4105-459D-8005-34E7D71B46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0">
              <a:extLst>
                <a:ext uri="{FF2B5EF4-FFF2-40B4-BE49-F238E27FC236}">
                  <a16:creationId xmlns:a16="http://schemas.microsoft.com/office/drawing/2014/main" id="{3DB7C414-4406-47EA-B728-C38B71F56A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1">
              <a:extLst>
                <a:ext uri="{FF2B5EF4-FFF2-40B4-BE49-F238E27FC236}">
                  <a16:creationId xmlns:a16="http://schemas.microsoft.com/office/drawing/2014/main" id="{A729E131-6F71-49FE-BA08-211DAD99A1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2">
              <a:extLst>
                <a:ext uri="{FF2B5EF4-FFF2-40B4-BE49-F238E27FC236}">
                  <a16:creationId xmlns:a16="http://schemas.microsoft.com/office/drawing/2014/main" id="{CBD93934-EDB7-4A50-8DB8-8623D46DF0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4">
              <a:extLst>
                <a:ext uri="{FF2B5EF4-FFF2-40B4-BE49-F238E27FC236}">
                  <a16:creationId xmlns:a16="http://schemas.microsoft.com/office/drawing/2014/main" id="{F2FD5D12-6BF8-4582-B136-199C190B9B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5">
              <a:extLst>
                <a:ext uri="{FF2B5EF4-FFF2-40B4-BE49-F238E27FC236}">
                  <a16:creationId xmlns:a16="http://schemas.microsoft.com/office/drawing/2014/main" id="{D5C054A4-8FF7-4C7F-8ABF-E4992E80E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6">
              <a:extLst>
                <a:ext uri="{FF2B5EF4-FFF2-40B4-BE49-F238E27FC236}">
                  <a16:creationId xmlns:a16="http://schemas.microsoft.com/office/drawing/2014/main" id="{E9EEDCCE-A760-4104-8468-DF6CD487F1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7">
              <a:extLst>
                <a:ext uri="{FF2B5EF4-FFF2-40B4-BE49-F238E27FC236}">
                  <a16:creationId xmlns:a16="http://schemas.microsoft.com/office/drawing/2014/main" id="{C9FAD36D-4558-4126-BD35-1EF559FCF6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38">
              <a:extLst>
                <a:ext uri="{FF2B5EF4-FFF2-40B4-BE49-F238E27FC236}">
                  <a16:creationId xmlns:a16="http://schemas.microsoft.com/office/drawing/2014/main" id="{A31A7B4A-DD9A-4DD1-9F38-8B1678CF70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39">
              <a:extLst>
                <a:ext uri="{FF2B5EF4-FFF2-40B4-BE49-F238E27FC236}">
                  <a16:creationId xmlns:a16="http://schemas.microsoft.com/office/drawing/2014/main" id="{E7413065-3D87-4A2E-A803-75E056CE799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0">
              <a:extLst>
                <a:ext uri="{FF2B5EF4-FFF2-40B4-BE49-F238E27FC236}">
                  <a16:creationId xmlns:a16="http://schemas.microsoft.com/office/drawing/2014/main" id="{E55D8205-6E61-4CA7-A32D-442F3B1D08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1">
              <a:extLst>
                <a:ext uri="{FF2B5EF4-FFF2-40B4-BE49-F238E27FC236}">
                  <a16:creationId xmlns:a16="http://schemas.microsoft.com/office/drawing/2014/main" id="{EFF0C211-5D10-47DF-974A-A4AD21C5DC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2">
              <a:extLst>
                <a:ext uri="{FF2B5EF4-FFF2-40B4-BE49-F238E27FC236}">
                  <a16:creationId xmlns:a16="http://schemas.microsoft.com/office/drawing/2014/main" id="{04AED5B5-2D67-4755-A04D-C8B2E7D9BF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3">
              <a:extLst>
                <a:ext uri="{FF2B5EF4-FFF2-40B4-BE49-F238E27FC236}">
                  <a16:creationId xmlns:a16="http://schemas.microsoft.com/office/drawing/2014/main" id="{9B4E303C-6126-4141-BD8E-481DF95E82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4">
              <a:extLst>
                <a:ext uri="{FF2B5EF4-FFF2-40B4-BE49-F238E27FC236}">
                  <a16:creationId xmlns:a16="http://schemas.microsoft.com/office/drawing/2014/main" id="{C715DB69-1A15-4523-9BC8-241609E0F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5">
              <a:extLst>
                <a:ext uri="{FF2B5EF4-FFF2-40B4-BE49-F238E27FC236}">
                  <a16:creationId xmlns:a16="http://schemas.microsoft.com/office/drawing/2014/main" id="{30CFD044-8BA0-4B49-8F46-6CF46E0477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6">
              <a:extLst>
                <a:ext uri="{FF2B5EF4-FFF2-40B4-BE49-F238E27FC236}">
                  <a16:creationId xmlns:a16="http://schemas.microsoft.com/office/drawing/2014/main" id="{D0535F04-7016-48AE-B2AD-1D5F985BD1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7">
              <a:extLst>
                <a:ext uri="{FF2B5EF4-FFF2-40B4-BE49-F238E27FC236}">
                  <a16:creationId xmlns:a16="http://schemas.microsoft.com/office/drawing/2014/main" id="{915B7E9C-CA44-4FC9-B5F5-E68A95D8B7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48">
              <a:extLst>
                <a:ext uri="{FF2B5EF4-FFF2-40B4-BE49-F238E27FC236}">
                  <a16:creationId xmlns:a16="http://schemas.microsoft.com/office/drawing/2014/main" id="{A2EA4CD8-905E-4664-8D87-C6552A00E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49">
              <a:extLst>
                <a:ext uri="{FF2B5EF4-FFF2-40B4-BE49-F238E27FC236}">
                  <a16:creationId xmlns:a16="http://schemas.microsoft.com/office/drawing/2014/main" id="{38ADEC8B-DC21-45BF-B053-9704A696DC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0">
              <a:extLst>
                <a:ext uri="{FF2B5EF4-FFF2-40B4-BE49-F238E27FC236}">
                  <a16:creationId xmlns:a16="http://schemas.microsoft.com/office/drawing/2014/main" id="{0C84EF33-43EC-4714-A146-9ECBD87693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1">
              <a:extLst>
                <a:ext uri="{FF2B5EF4-FFF2-40B4-BE49-F238E27FC236}">
                  <a16:creationId xmlns:a16="http://schemas.microsoft.com/office/drawing/2014/main" id="{45197129-06CE-4542-847D-60EB4B46CF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2">
              <a:extLst>
                <a:ext uri="{FF2B5EF4-FFF2-40B4-BE49-F238E27FC236}">
                  <a16:creationId xmlns:a16="http://schemas.microsoft.com/office/drawing/2014/main" id="{49724149-D986-4562-81EA-445033811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3">
              <a:extLst>
                <a:ext uri="{FF2B5EF4-FFF2-40B4-BE49-F238E27FC236}">
                  <a16:creationId xmlns:a16="http://schemas.microsoft.com/office/drawing/2014/main" id="{33DD1268-DBDE-40B0-B3B0-FFBE574C5C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4">
              <a:extLst>
                <a:ext uri="{FF2B5EF4-FFF2-40B4-BE49-F238E27FC236}">
                  <a16:creationId xmlns:a16="http://schemas.microsoft.com/office/drawing/2014/main" id="{59DEFC8A-7E72-434B-89E0-D3DE02631E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5">
              <a:extLst>
                <a:ext uri="{FF2B5EF4-FFF2-40B4-BE49-F238E27FC236}">
                  <a16:creationId xmlns:a16="http://schemas.microsoft.com/office/drawing/2014/main" id="{F637DA00-54E2-444C-A560-F54995B314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6">
              <a:extLst>
                <a:ext uri="{FF2B5EF4-FFF2-40B4-BE49-F238E27FC236}">
                  <a16:creationId xmlns:a16="http://schemas.microsoft.com/office/drawing/2014/main" id="{BFDB6D14-5F2A-43F1-BEF4-71D0E63A4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7">
              <a:extLst>
                <a:ext uri="{FF2B5EF4-FFF2-40B4-BE49-F238E27FC236}">
                  <a16:creationId xmlns:a16="http://schemas.microsoft.com/office/drawing/2014/main" id="{5AE0B8F0-9F84-4595-9CCC-4CB85326FD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58">
              <a:extLst>
                <a:ext uri="{FF2B5EF4-FFF2-40B4-BE49-F238E27FC236}">
                  <a16:creationId xmlns:a16="http://schemas.microsoft.com/office/drawing/2014/main" id="{D9847DD5-AE1F-4448-A4F2-1CAFB69277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59">
              <a:extLst>
                <a:ext uri="{FF2B5EF4-FFF2-40B4-BE49-F238E27FC236}">
                  <a16:creationId xmlns:a16="http://schemas.microsoft.com/office/drawing/2014/main" id="{76E7736D-FA04-4EB4-ACA3-36DF0EE2CB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0">
              <a:extLst>
                <a:ext uri="{FF2B5EF4-FFF2-40B4-BE49-F238E27FC236}">
                  <a16:creationId xmlns:a16="http://schemas.microsoft.com/office/drawing/2014/main" id="{4D630A59-AEBF-44F1-9BEF-D9655EBCC1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61">
              <a:extLst>
                <a:ext uri="{FF2B5EF4-FFF2-40B4-BE49-F238E27FC236}">
                  <a16:creationId xmlns:a16="http://schemas.microsoft.com/office/drawing/2014/main" id="{1E1D60D2-3F4A-4107-8038-2277529B5C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62">
              <a:extLst>
                <a:ext uri="{FF2B5EF4-FFF2-40B4-BE49-F238E27FC236}">
                  <a16:creationId xmlns:a16="http://schemas.microsoft.com/office/drawing/2014/main" id="{B112D252-340C-479F-BFBF-018D7C240D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5100" y="1532415"/>
            <a:ext cx="4657171" cy="501658"/>
          </a:xfrm>
        </p:spPr>
        <p:txBody>
          <a:bodyPr numCol="1" spcCol="360000"/>
          <a:lstStyle>
            <a:lvl1pPr>
              <a:defRPr/>
            </a:lvl1pPr>
          </a:lstStyle>
          <a:p>
            <a:pPr lvl="0"/>
            <a:r>
              <a:rPr lang="en-AU" noProof="0"/>
              <a:t>Click to add subheading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196872" y="433468"/>
            <a:ext cx="3513658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/>
              <a:t>Click icon to add image of presenter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0D4EEBE-3DFE-49C7-A0BD-46E115FF01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3708699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6" name="Media Placeholder 5">
            <a:extLst>
              <a:ext uri="{FF2B5EF4-FFF2-40B4-BE49-F238E27FC236}">
                <a16:creationId xmlns:a16="http://schemas.microsoft.com/office/drawing/2014/main" id="{98932BD7-61AF-420A-BA2C-AD9B8BFD2DBD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4548801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/>
              <a:t>Click icon to add video 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E05E574-CA08-4668-A9B3-DEFFE905F13D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E156FD19-D4EB-431D-A80A-C246DECC2F4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1593922047"/>
      </p:ext>
    </p:extLst>
  </p:cSld>
  <p:clrMapOvr>
    <a:masterClrMapping/>
  </p:clrMapOvr>
  <p:hf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1" y="433469"/>
            <a:ext cx="3513658" cy="57390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D7DFD48-D9BF-48B3-A9D7-3C6A3A54274C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733ED0-B8F5-4C9F-94E0-EB548ED1BCA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DCEED350-32B7-42B0-BB65-38963656CC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ED11DE4-BDCC-4B04-83DD-F8998471013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A1F29DD1-6FAA-4BEE-B43A-B8999F1B416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2" y="433470"/>
            <a:ext cx="3513658" cy="2780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A3687504-E455-4F46-8F9B-4AE440FBD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B4FE603-7A7F-4556-8741-3C4C015FAE3E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C9C821A-4A74-4340-B6D8-28417BF9AF3D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59238B4B-DD03-4F25-95D1-5D5174C71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1F1C1AD6-57FB-4A99-90C9-99E6319854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9DEF6447-519D-45F9-9773-AF61F817C91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C291B416-FB90-4940-BDFE-C255C40BD7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8"/>
            <a:ext cx="3513658" cy="2777930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F5584CB-3A4B-4BB0-A57B-9DF2D782649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69"/>
            <a:ext cx="1592913" cy="278050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BCF4CFB-94EB-4F60-8154-AAA3865FB97D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436573-7F8A-4B25-A79D-864DF56FF42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2D1623E0-2588-463F-8531-2F3DD18325C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6857E19-65F3-46A2-914C-544211AA88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8129662" y="101089"/>
            <a:ext cx="933929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8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B921B241-7BAA-4A6B-9633-2A61DDF2AA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96870" y="433469"/>
            <a:ext cx="1755000" cy="277793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34FC4E2F-3482-475A-BFAF-CE73E835F86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96872" y="3394577"/>
            <a:ext cx="3513658" cy="277535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396862FE-122B-4B7A-9AD2-26E3DE53E83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117616" y="433477"/>
            <a:ext cx="1592913" cy="1322423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8E853F41-2336-49B8-B29E-BB38CE8386A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117616" y="1939078"/>
            <a:ext cx="1592913" cy="1272321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C1651A0-3447-440B-BA41-DE79B796195E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79881C-B273-486B-BCC6-37E5F3DF9EEA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0353FBE8-4A9D-44AD-97E6-79C7C0129BA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1" y="1532415"/>
            <a:ext cx="4655699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51496A29-E647-41E5-B218-AE726B752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3704913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FB7B2F44-A34E-4BDB-8326-B94F549DC79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1" y="433473"/>
            <a:ext cx="8277066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E20295C6-A408-4E4E-8D9C-C68C7FB5D22E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35339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Use this for dark images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09243" y="2007045"/>
            <a:ext cx="2224340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Use this for light images</a:t>
            </a:r>
            <a:br>
              <a:rPr lang="en-AU" noProof="0"/>
            </a:br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63744" y="395066"/>
            <a:ext cx="7529829" cy="88736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1" y="1532415"/>
            <a:ext cx="8467006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56D70131-8A9F-45A2-829C-77B95B4CCE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26570" y="1532415"/>
            <a:ext cx="3960697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4743574" y="1532415"/>
            <a:ext cx="4050000" cy="4376944"/>
          </a:xfr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89D4E990-62AF-46B4-A31C-611ACC34EF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70" y="1532415"/>
            <a:ext cx="8467003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52D306C-AC12-4BE2-9FF4-865AD11908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26570" y="1532415"/>
            <a:ext cx="8467003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AFF5CCD1-CC6B-4701-871E-0AE3CFE644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571" y="1532415"/>
            <a:ext cx="8467006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6172508"/>
            <a:ext cx="186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6571" y="6172508"/>
            <a:ext cx="593585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8" y="6172508"/>
            <a:ext cx="56526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grpSp>
        <p:nvGrpSpPr>
          <p:cNvPr id="243" name="Group 4">
            <a:extLst>
              <a:ext uri="{FF2B5EF4-FFF2-40B4-BE49-F238E27FC236}">
                <a16:creationId xmlns:a16="http://schemas.microsoft.com/office/drawing/2014/main" id="{10B109AB-C874-4A80-A1E4-F3A3AC0E449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3071" y="432000"/>
            <a:ext cx="718160" cy="720000"/>
            <a:chOff x="2864" y="1181"/>
            <a:chExt cx="1952" cy="1957"/>
          </a:xfrm>
        </p:grpSpPr>
        <p:sp>
          <p:nvSpPr>
            <p:cNvPr id="244" name="AutoShape 3">
              <a:extLst>
                <a:ext uri="{FF2B5EF4-FFF2-40B4-BE49-F238E27FC236}">
                  <a16:creationId xmlns:a16="http://schemas.microsoft.com/office/drawing/2014/main" id="{7EB6AC4B-8B74-448B-AA29-8C83B2CD6BD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Rectangle 5">
              <a:extLst>
                <a:ext uri="{FF2B5EF4-FFF2-40B4-BE49-F238E27FC236}">
                  <a16:creationId xmlns:a16="http://schemas.microsoft.com/office/drawing/2014/main" id="{818B5319-6FEE-4850-89C9-467814391D6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6">
              <a:extLst>
                <a:ext uri="{FF2B5EF4-FFF2-40B4-BE49-F238E27FC236}">
                  <a16:creationId xmlns:a16="http://schemas.microsoft.com/office/drawing/2014/main" id="{0AF01425-EE43-40DE-957E-6EC99E3880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7">
              <a:extLst>
                <a:ext uri="{FF2B5EF4-FFF2-40B4-BE49-F238E27FC236}">
                  <a16:creationId xmlns:a16="http://schemas.microsoft.com/office/drawing/2014/main" id="{AD36EF20-735B-4B32-97EA-92986DF06D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8" name="Freeform 8">
              <a:extLst>
                <a:ext uri="{FF2B5EF4-FFF2-40B4-BE49-F238E27FC236}">
                  <a16:creationId xmlns:a16="http://schemas.microsoft.com/office/drawing/2014/main" id="{CE12F0BB-70E6-459F-A657-3727377649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9" name="Freeform 9">
              <a:extLst>
                <a:ext uri="{FF2B5EF4-FFF2-40B4-BE49-F238E27FC236}">
                  <a16:creationId xmlns:a16="http://schemas.microsoft.com/office/drawing/2014/main" id="{4DEA87C4-A8B0-4BAB-B44D-7553C0C5EE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0" name="Freeform 10">
              <a:extLst>
                <a:ext uri="{FF2B5EF4-FFF2-40B4-BE49-F238E27FC236}">
                  <a16:creationId xmlns:a16="http://schemas.microsoft.com/office/drawing/2014/main" id="{3B2109E3-4D96-46F3-80CA-36C469DBAF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1" name="Freeform 11">
              <a:extLst>
                <a:ext uri="{FF2B5EF4-FFF2-40B4-BE49-F238E27FC236}">
                  <a16:creationId xmlns:a16="http://schemas.microsoft.com/office/drawing/2014/main" id="{9A65ABD4-2F80-48ED-9586-996B6D4B2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2" name="Freeform 12">
              <a:extLst>
                <a:ext uri="{FF2B5EF4-FFF2-40B4-BE49-F238E27FC236}">
                  <a16:creationId xmlns:a16="http://schemas.microsoft.com/office/drawing/2014/main" id="{010AD24B-1B5A-4AE2-88DA-B6DA4AE7F6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3" name="Freeform 13">
              <a:extLst>
                <a:ext uri="{FF2B5EF4-FFF2-40B4-BE49-F238E27FC236}">
                  <a16:creationId xmlns:a16="http://schemas.microsoft.com/office/drawing/2014/main" id="{C26A18C3-B362-4583-899A-39A3B1FF6F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4" name="Freeform 14">
              <a:extLst>
                <a:ext uri="{FF2B5EF4-FFF2-40B4-BE49-F238E27FC236}">
                  <a16:creationId xmlns:a16="http://schemas.microsoft.com/office/drawing/2014/main" id="{75A20202-BC46-45E6-80A6-208C5A18708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5" name="Freeform 15">
              <a:extLst>
                <a:ext uri="{FF2B5EF4-FFF2-40B4-BE49-F238E27FC236}">
                  <a16:creationId xmlns:a16="http://schemas.microsoft.com/office/drawing/2014/main" id="{084CB548-6EDD-451D-86B2-60E12A8AFF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6" name="Freeform 16">
              <a:extLst>
                <a:ext uri="{FF2B5EF4-FFF2-40B4-BE49-F238E27FC236}">
                  <a16:creationId xmlns:a16="http://schemas.microsoft.com/office/drawing/2014/main" id="{25F8FFA1-05FF-4B87-8A08-8F93112C09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7" name="Freeform 17">
              <a:extLst>
                <a:ext uri="{FF2B5EF4-FFF2-40B4-BE49-F238E27FC236}">
                  <a16:creationId xmlns:a16="http://schemas.microsoft.com/office/drawing/2014/main" id="{9DE83C18-5C9D-456C-BD2F-04E4DC7E82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8" name="Freeform 18">
              <a:extLst>
                <a:ext uri="{FF2B5EF4-FFF2-40B4-BE49-F238E27FC236}">
                  <a16:creationId xmlns:a16="http://schemas.microsoft.com/office/drawing/2014/main" id="{3D9729A0-7431-42D6-B3C0-A50B1F37BD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59" name="Freeform 19">
              <a:extLst>
                <a:ext uri="{FF2B5EF4-FFF2-40B4-BE49-F238E27FC236}">
                  <a16:creationId xmlns:a16="http://schemas.microsoft.com/office/drawing/2014/main" id="{5B283A52-6ECA-44BC-88FB-D25C3551D64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0" name="Freeform 20">
              <a:extLst>
                <a:ext uri="{FF2B5EF4-FFF2-40B4-BE49-F238E27FC236}">
                  <a16:creationId xmlns:a16="http://schemas.microsoft.com/office/drawing/2014/main" id="{E8973538-4017-4AD4-9B9C-8299C4D413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1" name="Rectangle 21">
              <a:extLst>
                <a:ext uri="{FF2B5EF4-FFF2-40B4-BE49-F238E27FC236}">
                  <a16:creationId xmlns:a16="http://schemas.microsoft.com/office/drawing/2014/main" id="{ED45594E-FE63-4B02-8BFE-F27623E005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2" name="Freeform 22">
              <a:extLst>
                <a:ext uri="{FF2B5EF4-FFF2-40B4-BE49-F238E27FC236}">
                  <a16:creationId xmlns:a16="http://schemas.microsoft.com/office/drawing/2014/main" id="{032C4DC5-4FC3-4CD6-A5F9-D68CB605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3" name="Freeform 23">
              <a:extLst>
                <a:ext uri="{FF2B5EF4-FFF2-40B4-BE49-F238E27FC236}">
                  <a16:creationId xmlns:a16="http://schemas.microsoft.com/office/drawing/2014/main" id="{FA4D9B53-5E07-4261-9BCE-D261EA4D5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4" name="Freeform 24">
              <a:extLst>
                <a:ext uri="{FF2B5EF4-FFF2-40B4-BE49-F238E27FC236}">
                  <a16:creationId xmlns:a16="http://schemas.microsoft.com/office/drawing/2014/main" id="{41D3032E-CDEE-4628-97B5-20B5ED1619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5" name="Freeform 25">
              <a:extLst>
                <a:ext uri="{FF2B5EF4-FFF2-40B4-BE49-F238E27FC236}">
                  <a16:creationId xmlns:a16="http://schemas.microsoft.com/office/drawing/2014/main" id="{96C04E23-D084-4BA4-8698-55662D0C4A5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6" name="Freeform 26">
              <a:extLst>
                <a:ext uri="{FF2B5EF4-FFF2-40B4-BE49-F238E27FC236}">
                  <a16:creationId xmlns:a16="http://schemas.microsoft.com/office/drawing/2014/main" id="{2E873FF8-C701-4848-BB75-53E79F3F26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7" name="Freeform 27">
              <a:extLst>
                <a:ext uri="{FF2B5EF4-FFF2-40B4-BE49-F238E27FC236}">
                  <a16:creationId xmlns:a16="http://schemas.microsoft.com/office/drawing/2014/main" id="{99D61FDE-A0E9-4023-A115-06F59761AD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8" name="Freeform 28">
              <a:extLst>
                <a:ext uri="{FF2B5EF4-FFF2-40B4-BE49-F238E27FC236}">
                  <a16:creationId xmlns:a16="http://schemas.microsoft.com/office/drawing/2014/main" id="{264E625C-71BF-42C5-8F97-A4540F0AEC6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69" name="Freeform 29">
              <a:extLst>
                <a:ext uri="{FF2B5EF4-FFF2-40B4-BE49-F238E27FC236}">
                  <a16:creationId xmlns:a16="http://schemas.microsoft.com/office/drawing/2014/main" id="{7032F3D2-21E2-47FC-8661-70B84BBBF7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0" name="Freeform 30">
              <a:extLst>
                <a:ext uri="{FF2B5EF4-FFF2-40B4-BE49-F238E27FC236}">
                  <a16:creationId xmlns:a16="http://schemas.microsoft.com/office/drawing/2014/main" id="{1329B72A-6B21-4D5F-849C-463F7424A1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1" name="Freeform 31">
              <a:extLst>
                <a:ext uri="{FF2B5EF4-FFF2-40B4-BE49-F238E27FC236}">
                  <a16:creationId xmlns:a16="http://schemas.microsoft.com/office/drawing/2014/main" id="{0BC9B370-A036-4F47-80FB-6E5BAD85E5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2" name="Freeform 32">
              <a:extLst>
                <a:ext uri="{FF2B5EF4-FFF2-40B4-BE49-F238E27FC236}">
                  <a16:creationId xmlns:a16="http://schemas.microsoft.com/office/drawing/2014/main" id="{C0A6B761-41BA-40A1-8CBC-713E93EC60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3" name="Freeform 34">
              <a:extLst>
                <a:ext uri="{FF2B5EF4-FFF2-40B4-BE49-F238E27FC236}">
                  <a16:creationId xmlns:a16="http://schemas.microsoft.com/office/drawing/2014/main" id="{B0EA4F54-49D3-4BD7-B0DF-92223FBC50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4" name="Freeform 35">
              <a:extLst>
                <a:ext uri="{FF2B5EF4-FFF2-40B4-BE49-F238E27FC236}">
                  <a16:creationId xmlns:a16="http://schemas.microsoft.com/office/drawing/2014/main" id="{FA09D9E7-91C1-4546-AB1F-C5CC560A06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5" name="Freeform 36">
              <a:extLst>
                <a:ext uri="{FF2B5EF4-FFF2-40B4-BE49-F238E27FC236}">
                  <a16:creationId xmlns:a16="http://schemas.microsoft.com/office/drawing/2014/main" id="{3ED3064C-75FA-468D-8D31-882F4D58B4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6" name="Freeform 37">
              <a:extLst>
                <a:ext uri="{FF2B5EF4-FFF2-40B4-BE49-F238E27FC236}">
                  <a16:creationId xmlns:a16="http://schemas.microsoft.com/office/drawing/2014/main" id="{68D220D6-C7AF-4B65-9BFC-883493F4D4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7" name="Freeform 38">
              <a:extLst>
                <a:ext uri="{FF2B5EF4-FFF2-40B4-BE49-F238E27FC236}">
                  <a16:creationId xmlns:a16="http://schemas.microsoft.com/office/drawing/2014/main" id="{E1290535-1314-49DF-9ABD-15513857C2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8" name="Freeform 39">
              <a:extLst>
                <a:ext uri="{FF2B5EF4-FFF2-40B4-BE49-F238E27FC236}">
                  <a16:creationId xmlns:a16="http://schemas.microsoft.com/office/drawing/2014/main" id="{AADFF7CD-8DC0-442C-82DD-99F07411D4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79" name="Freeform 40">
              <a:extLst>
                <a:ext uri="{FF2B5EF4-FFF2-40B4-BE49-F238E27FC236}">
                  <a16:creationId xmlns:a16="http://schemas.microsoft.com/office/drawing/2014/main" id="{C98D974F-651C-4B46-9D6B-C869F97AA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0" name="Freeform 41">
              <a:extLst>
                <a:ext uri="{FF2B5EF4-FFF2-40B4-BE49-F238E27FC236}">
                  <a16:creationId xmlns:a16="http://schemas.microsoft.com/office/drawing/2014/main" id="{F18AA89E-6D2F-49E9-AAB7-33D81C26A7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1" name="Freeform 42">
              <a:extLst>
                <a:ext uri="{FF2B5EF4-FFF2-40B4-BE49-F238E27FC236}">
                  <a16:creationId xmlns:a16="http://schemas.microsoft.com/office/drawing/2014/main" id="{643C4C7B-D3E8-400B-B938-BAC36EDF5E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2" name="Freeform 43">
              <a:extLst>
                <a:ext uri="{FF2B5EF4-FFF2-40B4-BE49-F238E27FC236}">
                  <a16:creationId xmlns:a16="http://schemas.microsoft.com/office/drawing/2014/main" id="{39A39533-D4A2-4BBA-9B85-AABE37AF61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3" name="Freeform 44">
              <a:extLst>
                <a:ext uri="{FF2B5EF4-FFF2-40B4-BE49-F238E27FC236}">
                  <a16:creationId xmlns:a16="http://schemas.microsoft.com/office/drawing/2014/main" id="{336FF3A4-2A83-46B0-BAED-601F83C6A9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4" name="Freeform 45">
              <a:extLst>
                <a:ext uri="{FF2B5EF4-FFF2-40B4-BE49-F238E27FC236}">
                  <a16:creationId xmlns:a16="http://schemas.microsoft.com/office/drawing/2014/main" id="{5F03CB4B-F373-47A8-9A9D-149CBC4509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5" name="Freeform 46">
              <a:extLst>
                <a:ext uri="{FF2B5EF4-FFF2-40B4-BE49-F238E27FC236}">
                  <a16:creationId xmlns:a16="http://schemas.microsoft.com/office/drawing/2014/main" id="{9AF231D7-96BB-4A58-98A9-9C38F6EBCA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6" name="Freeform 47">
              <a:extLst>
                <a:ext uri="{FF2B5EF4-FFF2-40B4-BE49-F238E27FC236}">
                  <a16:creationId xmlns:a16="http://schemas.microsoft.com/office/drawing/2014/main" id="{9699CB94-9797-4630-B9B1-00E1053B78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7" name="Freeform 48">
              <a:extLst>
                <a:ext uri="{FF2B5EF4-FFF2-40B4-BE49-F238E27FC236}">
                  <a16:creationId xmlns:a16="http://schemas.microsoft.com/office/drawing/2014/main" id="{532904E0-BD95-47FE-8467-AFAEFC6A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8" name="Freeform 49">
              <a:extLst>
                <a:ext uri="{FF2B5EF4-FFF2-40B4-BE49-F238E27FC236}">
                  <a16:creationId xmlns:a16="http://schemas.microsoft.com/office/drawing/2014/main" id="{EE067328-8325-4EDC-9B0E-249D98AF22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89" name="Freeform 50">
              <a:extLst>
                <a:ext uri="{FF2B5EF4-FFF2-40B4-BE49-F238E27FC236}">
                  <a16:creationId xmlns:a16="http://schemas.microsoft.com/office/drawing/2014/main" id="{FE6D58E0-3CBC-4EF2-8602-1F1443409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0" name="Freeform 51">
              <a:extLst>
                <a:ext uri="{FF2B5EF4-FFF2-40B4-BE49-F238E27FC236}">
                  <a16:creationId xmlns:a16="http://schemas.microsoft.com/office/drawing/2014/main" id="{A540C51A-ADC8-4601-B5AA-A99D0DAC9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1" name="Freeform 52">
              <a:extLst>
                <a:ext uri="{FF2B5EF4-FFF2-40B4-BE49-F238E27FC236}">
                  <a16:creationId xmlns:a16="http://schemas.microsoft.com/office/drawing/2014/main" id="{D00811B7-7E43-45EA-8E0E-370C388D72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2" name="Freeform 53">
              <a:extLst>
                <a:ext uri="{FF2B5EF4-FFF2-40B4-BE49-F238E27FC236}">
                  <a16:creationId xmlns:a16="http://schemas.microsoft.com/office/drawing/2014/main" id="{1D818141-D0FA-4D72-B8AD-78E6BCBDF3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3" name="Freeform 54">
              <a:extLst>
                <a:ext uri="{FF2B5EF4-FFF2-40B4-BE49-F238E27FC236}">
                  <a16:creationId xmlns:a16="http://schemas.microsoft.com/office/drawing/2014/main" id="{56C15302-16A9-421B-ABD2-0E2AE03A1A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4" name="Freeform 55">
              <a:extLst>
                <a:ext uri="{FF2B5EF4-FFF2-40B4-BE49-F238E27FC236}">
                  <a16:creationId xmlns:a16="http://schemas.microsoft.com/office/drawing/2014/main" id="{3B36BC11-8A39-4060-89B3-3F68F20F51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5" name="Freeform 56">
              <a:extLst>
                <a:ext uri="{FF2B5EF4-FFF2-40B4-BE49-F238E27FC236}">
                  <a16:creationId xmlns:a16="http://schemas.microsoft.com/office/drawing/2014/main" id="{9A604842-442A-4AC7-8CF8-AF3B6C0A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6" name="Freeform 57">
              <a:extLst>
                <a:ext uri="{FF2B5EF4-FFF2-40B4-BE49-F238E27FC236}">
                  <a16:creationId xmlns:a16="http://schemas.microsoft.com/office/drawing/2014/main" id="{8E5AF6BD-F9F0-4306-BE6A-01192D38E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7" name="Freeform 58">
              <a:extLst>
                <a:ext uri="{FF2B5EF4-FFF2-40B4-BE49-F238E27FC236}">
                  <a16:creationId xmlns:a16="http://schemas.microsoft.com/office/drawing/2014/main" id="{AA64BF41-A39C-4080-9E34-4C723236C4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8" name="Freeform 59">
              <a:extLst>
                <a:ext uri="{FF2B5EF4-FFF2-40B4-BE49-F238E27FC236}">
                  <a16:creationId xmlns:a16="http://schemas.microsoft.com/office/drawing/2014/main" id="{B675F4D5-7A6D-4C8E-A9F0-360004B5E9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99" name="Freeform 60">
              <a:extLst>
                <a:ext uri="{FF2B5EF4-FFF2-40B4-BE49-F238E27FC236}">
                  <a16:creationId xmlns:a16="http://schemas.microsoft.com/office/drawing/2014/main" id="{85DEC662-1A2A-4AEA-8E4F-D3E1AD9E42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300" name="Freeform 61">
              <a:extLst>
                <a:ext uri="{FF2B5EF4-FFF2-40B4-BE49-F238E27FC236}">
                  <a16:creationId xmlns:a16="http://schemas.microsoft.com/office/drawing/2014/main" id="{0C30D195-16A6-4BE4-9295-10800D45BF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301" name="Freeform 62">
              <a:extLst>
                <a:ext uri="{FF2B5EF4-FFF2-40B4-BE49-F238E27FC236}">
                  <a16:creationId xmlns:a16="http://schemas.microsoft.com/office/drawing/2014/main" id="{F58BE6EC-96DF-47C7-977F-435A400B2D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  <p:sldLayoutId id="2147483772" r:id="rId21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5989" indent="-215989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1979" indent="-215989" algn="l" defTabSz="914354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354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7516216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571" y="1532415"/>
            <a:ext cx="8467006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  <a:p>
            <a:pPr lvl="5"/>
            <a:r>
              <a:rPr lang="en-AU" noProof="0"/>
              <a:t>Six</a:t>
            </a:r>
          </a:p>
          <a:p>
            <a:pPr lvl="6"/>
            <a:r>
              <a:rPr lang="en-AU" noProof="0"/>
              <a:t>Seven</a:t>
            </a:r>
          </a:p>
          <a:p>
            <a:pPr lvl="7"/>
            <a:r>
              <a:rPr lang="en-AU" noProof="0"/>
              <a:t>Eight</a:t>
            </a:r>
          </a:p>
          <a:p>
            <a:pPr lvl="8"/>
            <a:r>
              <a:rPr lang="en-AU" noProof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6172508"/>
            <a:ext cx="186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71576" y="6172508"/>
            <a:ext cx="51922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8" y="6172508"/>
            <a:ext cx="56526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grpSp>
        <p:nvGrpSpPr>
          <p:cNvPr id="68" name="Group 4">
            <a:extLst>
              <a:ext uri="{FF2B5EF4-FFF2-40B4-BE49-F238E27FC236}">
                <a16:creationId xmlns:a16="http://schemas.microsoft.com/office/drawing/2014/main" id="{B803B149-B41B-499F-9FC0-955850A85AD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3071" y="432000"/>
            <a:ext cx="718160" cy="720000"/>
            <a:chOff x="2864" y="1181"/>
            <a:chExt cx="1952" cy="1957"/>
          </a:xfrm>
        </p:grpSpPr>
        <p:sp>
          <p:nvSpPr>
            <p:cNvPr id="69" name="AutoShape 3">
              <a:extLst>
                <a:ext uri="{FF2B5EF4-FFF2-40B4-BE49-F238E27FC236}">
                  <a16:creationId xmlns:a16="http://schemas.microsoft.com/office/drawing/2014/main" id="{BBBCE4DB-013B-438C-9AA6-31C9EA32B51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0" name="Rectangle 5">
              <a:extLst>
                <a:ext uri="{FF2B5EF4-FFF2-40B4-BE49-F238E27FC236}">
                  <a16:creationId xmlns:a16="http://schemas.microsoft.com/office/drawing/2014/main" id="{7EA17C60-D41B-4A6A-94E8-5EAE0A2144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70D13D2E-C1B0-4664-9A0C-EE805FAFAD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49BEE1B4-4D5B-4ACA-97F5-ECB05AB168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E24F5D5C-EAB8-42D6-9839-F31D01F7E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36F04913-2817-4D9D-B732-3891E2FEE5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F6F108D7-61FC-4552-A6C6-F776859AF2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11">
              <a:extLst>
                <a:ext uri="{FF2B5EF4-FFF2-40B4-BE49-F238E27FC236}">
                  <a16:creationId xmlns:a16="http://schemas.microsoft.com/office/drawing/2014/main" id="{FCE61164-07A5-4E63-82D1-E78DFEF2F0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12">
              <a:extLst>
                <a:ext uri="{FF2B5EF4-FFF2-40B4-BE49-F238E27FC236}">
                  <a16:creationId xmlns:a16="http://schemas.microsoft.com/office/drawing/2014/main" id="{8193CDC1-3782-4A48-9E1B-5819AB37BE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13">
              <a:extLst>
                <a:ext uri="{FF2B5EF4-FFF2-40B4-BE49-F238E27FC236}">
                  <a16:creationId xmlns:a16="http://schemas.microsoft.com/office/drawing/2014/main" id="{4B69E07D-C95A-4CF6-920A-6960ECC5B9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14">
              <a:extLst>
                <a:ext uri="{FF2B5EF4-FFF2-40B4-BE49-F238E27FC236}">
                  <a16:creationId xmlns:a16="http://schemas.microsoft.com/office/drawing/2014/main" id="{C0C3ED6E-B520-4207-89C0-1950FBDEC10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5">
              <a:extLst>
                <a:ext uri="{FF2B5EF4-FFF2-40B4-BE49-F238E27FC236}">
                  <a16:creationId xmlns:a16="http://schemas.microsoft.com/office/drawing/2014/main" id="{D9D971AC-57A8-4611-9B43-6AEB7862FC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6">
              <a:extLst>
                <a:ext uri="{FF2B5EF4-FFF2-40B4-BE49-F238E27FC236}">
                  <a16:creationId xmlns:a16="http://schemas.microsoft.com/office/drawing/2014/main" id="{27CDD09D-5D80-4974-8AA5-9B07C7EB31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7">
              <a:extLst>
                <a:ext uri="{FF2B5EF4-FFF2-40B4-BE49-F238E27FC236}">
                  <a16:creationId xmlns:a16="http://schemas.microsoft.com/office/drawing/2014/main" id="{09C39240-3CC4-4B69-9A2F-3AC311418B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8">
              <a:extLst>
                <a:ext uri="{FF2B5EF4-FFF2-40B4-BE49-F238E27FC236}">
                  <a16:creationId xmlns:a16="http://schemas.microsoft.com/office/drawing/2014/main" id="{605D2F78-DA9B-4EA6-ABDB-70FA1F1264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9">
              <a:extLst>
                <a:ext uri="{FF2B5EF4-FFF2-40B4-BE49-F238E27FC236}">
                  <a16:creationId xmlns:a16="http://schemas.microsoft.com/office/drawing/2014/main" id="{EFC97DC7-387C-4BC1-AA4F-32D77EDD68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20">
              <a:extLst>
                <a:ext uri="{FF2B5EF4-FFF2-40B4-BE49-F238E27FC236}">
                  <a16:creationId xmlns:a16="http://schemas.microsoft.com/office/drawing/2014/main" id="{D29BE2EF-3C7B-46F0-8D9D-CBF48F1116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Rectangle 21">
              <a:extLst>
                <a:ext uri="{FF2B5EF4-FFF2-40B4-BE49-F238E27FC236}">
                  <a16:creationId xmlns:a16="http://schemas.microsoft.com/office/drawing/2014/main" id="{473CDD35-3F48-4542-A300-62387F98F4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22">
              <a:extLst>
                <a:ext uri="{FF2B5EF4-FFF2-40B4-BE49-F238E27FC236}">
                  <a16:creationId xmlns:a16="http://schemas.microsoft.com/office/drawing/2014/main" id="{3A8C4509-24CA-4DE3-8A2E-92A441444C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23">
              <a:extLst>
                <a:ext uri="{FF2B5EF4-FFF2-40B4-BE49-F238E27FC236}">
                  <a16:creationId xmlns:a16="http://schemas.microsoft.com/office/drawing/2014/main" id="{DBE8CE2B-9910-47C8-A1E7-DEC8FAE143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24">
              <a:extLst>
                <a:ext uri="{FF2B5EF4-FFF2-40B4-BE49-F238E27FC236}">
                  <a16:creationId xmlns:a16="http://schemas.microsoft.com/office/drawing/2014/main" id="{74FDC894-02A9-483E-A481-581FBB1C828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5">
              <a:extLst>
                <a:ext uri="{FF2B5EF4-FFF2-40B4-BE49-F238E27FC236}">
                  <a16:creationId xmlns:a16="http://schemas.microsoft.com/office/drawing/2014/main" id="{C22272A0-028A-4664-A327-9C81DC015E0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Freeform 26">
              <a:extLst>
                <a:ext uri="{FF2B5EF4-FFF2-40B4-BE49-F238E27FC236}">
                  <a16:creationId xmlns:a16="http://schemas.microsoft.com/office/drawing/2014/main" id="{3F29382A-05E1-4A4A-AEEB-11DA77A8DF6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7">
              <a:extLst>
                <a:ext uri="{FF2B5EF4-FFF2-40B4-BE49-F238E27FC236}">
                  <a16:creationId xmlns:a16="http://schemas.microsoft.com/office/drawing/2014/main" id="{37A5BC7C-B9A3-4B26-BD96-8E02FA5FD9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8">
              <a:extLst>
                <a:ext uri="{FF2B5EF4-FFF2-40B4-BE49-F238E27FC236}">
                  <a16:creationId xmlns:a16="http://schemas.microsoft.com/office/drawing/2014/main" id="{95AC5666-A5A3-4CA4-805F-D4A933C208A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9">
              <a:extLst>
                <a:ext uri="{FF2B5EF4-FFF2-40B4-BE49-F238E27FC236}">
                  <a16:creationId xmlns:a16="http://schemas.microsoft.com/office/drawing/2014/main" id="{EE5663A9-BB55-47DD-8778-E6C08EC12B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30">
              <a:extLst>
                <a:ext uri="{FF2B5EF4-FFF2-40B4-BE49-F238E27FC236}">
                  <a16:creationId xmlns:a16="http://schemas.microsoft.com/office/drawing/2014/main" id="{9567F58F-F6AE-4FB9-B57B-255001CEA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31">
              <a:extLst>
                <a:ext uri="{FF2B5EF4-FFF2-40B4-BE49-F238E27FC236}">
                  <a16:creationId xmlns:a16="http://schemas.microsoft.com/office/drawing/2014/main" id="{4608805A-7354-455D-B944-54AD0B3E12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32">
              <a:extLst>
                <a:ext uri="{FF2B5EF4-FFF2-40B4-BE49-F238E27FC236}">
                  <a16:creationId xmlns:a16="http://schemas.microsoft.com/office/drawing/2014/main" id="{60F0B1EB-E094-4495-95C7-9E119EC3F5E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34">
              <a:extLst>
                <a:ext uri="{FF2B5EF4-FFF2-40B4-BE49-F238E27FC236}">
                  <a16:creationId xmlns:a16="http://schemas.microsoft.com/office/drawing/2014/main" id="{FD329B09-36FF-4AA7-B532-2C3A18BA76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35">
              <a:extLst>
                <a:ext uri="{FF2B5EF4-FFF2-40B4-BE49-F238E27FC236}">
                  <a16:creationId xmlns:a16="http://schemas.microsoft.com/office/drawing/2014/main" id="{2BCD7A5E-2351-40EE-B5B6-621C3DFD17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6">
              <a:extLst>
                <a:ext uri="{FF2B5EF4-FFF2-40B4-BE49-F238E27FC236}">
                  <a16:creationId xmlns:a16="http://schemas.microsoft.com/office/drawing/2014/main" id="{935E87C7-1282-46FC-AEFB-A6EA30C5EC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7">
              <a:extLst>
                <a:ext uri="{FF2B5EF4-FFF2-40B4-BE49-F238E27FC236}">
                  <a16:creationId xmlns:a16="http://schemas.microsoft.com/office/drawing/2014/main" id="{FF6329C9-6E47-4A52-92D7-1E0D844621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8">
              <a:extLst>
                <a:ext uri="{FF2B5EF4-FFF2-40B4-BE49-F238E27FC236}">
                  <a16:creationId xmlns:a16="http://schemas.microsoft.com/office/drawing/2014/main" id="{AD5D3393-7BB8-4477-84C5-E7BA17C253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76694368-C80D-4E9C-8EF5-9A9129563E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40">
              <a:extLst>
                <a:ext uri="{FF2B5EF4-FFF2-40B4-BE49-F238E27FC236}">
                  <a16:creationId xmlns:a16="http://schemas.microsoft.com/office/drawing/2014/main" id="{CA445A90-D920-4111-ABBD-0DF49C2A77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41">
              <a:extLst>
                <a:ext uri="{FF2B5EF4-FFF2-40B4-BE49-F238E27FC236}">
                  <a16:creationId xmlns:a16="http://schemas.microsoft.com/office/drawing/2014/main" id="{B275A268-F5D1-4581-A53C-5CF9650271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42">
              <a:extLst>
                <a:ext uri="{FF2B5EF4-FFF2-40B4-BE49-F238E27FC236}">
                  <a16:creationId xmlns:a16="http://schemas.microsoft.com/office/drawing/2014/main" id="{371F787B-C49F-4BDC-90C0-ABC88B2367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43">
              <a:extLst>
                <a:ext uri="{FF2B5EF4-FFF2-40B4-BE49-F238E27FC236}">
                  <a16:creationId xmlns:a16="http://schemas.microsoft.com/office/drawing/2014/main" id="{259540BD-2C80-4002-92A3-478FEFBEAF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44">
              <a:extLst>
                <a:ext uri="{FF2B5EF4-FFF2-40B4-BE49-F238E27FC236}">
                  <a16:creationId xmlns:a16="http://schemas.microsoft.com/office/drawing/2014/main" id="{9AF9A974-5C0B-41B5-BEB3-4B05E95D28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5">
              <a:extLst>
                <a:ext uri="{FF2B5EF4-FFF2-40B4-BE49-F238E27FC236}">
                  <a16:creationId xmlns:a16="http://schemas.microsoft.com/office/drawing/2014/main" id="{8A318063-D5A8-4E5A-A59F-15204F378C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6">
              <a:extLst>
                <a:ext uri="{FF2B5EF4-FFF2-40B4-BE49-F238E27FC236}">
                  <a16:creationId xmlns:a16="http://schemas.microsoft.com/office/drawing/2014/main" id="{792EDEEA-E3C2-437D-A056-D7EE9696FC8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7">
              <a:extLst>
                <a:ext uri="{FF2B5EF4-FFF2-40B4-BE49-F238E27FC236}">
                  <a16:creationId xmlns:a16="http://schemas.microsoft.com/office/drawing/2014/main" id="{BEF99913-A418-44A8-ACAC-E6C142451F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8">
              <a:extLst>
                <a:ext uri="{FF2B5EF4-FFF2-40B4-BE49-F238E27FC236}">
                  <a16:creationId xmlns:a16="http://schemas.microsoft.com/office/drawing/2014/main" id="{22F79EB7-775C-41F7-93C7-10B8FD3E2B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9">
              <a:extLst>
                <a:ext uri="{FF2B5EF4-FFF2-40B4-BE49-F238E27FC236}">
                  <a16:creationId xmlns:a16="http://schemas.microsoft.com/office/drawing/2014/main" id="{A474B33B-2511-4D94-9601-D21A6945F0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50">
              <a:extLst>
                <a:ext uri="{FF2B5EF4-FFF2-40B4-BE49-F238E27FC236}">
                  <a16:creationId xmlns:a16="http://schemas.microsoft.com/office/drawing/2014/main" id="{B7752B3B-1142-40C5-BB5D-1022AB3190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51">
              <a:extLst>
                <a:ext uri="{FF2B5EF4-FFF2-40B4-BE49-F238E27FC236}">
                  <a16:creationId xmlns:a16="http://schemas.microsoft.com/office/drawing/2014/main" id="{FF04A30F-7554-4704-92C4-24A1FE2D29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52">
              <a:extLst>
                <a:ext uri="{FF2B5EF4-FFF2-40B4-BE49-F238E27FC236}">
                  <a16:creationId xmlns:a16="http://schemas.microsoft.com/office/drawing/2014/main" id="{84B35B5F-9F52-4E51-9EBA-412A74420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53">
              <a:extLst>
                <a:ext uri="{FF2B5EF4-FFF2-40B4-BE49-F238E27FC236}">
                  <a16:creationId xmlns:a16="http://schemas.microsoft.com/office/drawing/2014/main" id="{9F503DCF-B3C8-4F56-A3E7-3B8E1C4BD9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54">
              <a:extLst>
                <a:ext uri="{FF2B5EF4-FFF2-40B4-BE49-F238E27FC236}">
                  <a16:creationId xmlns:a16="http://schemas.microsoft.com/office/drawing/2014/main" id="{926872D5-9C90-4A2F-BD60-32825FA331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5">
              <a:extLst>
                <a:ext uri="{FF2B5EF4-FFF2-40B4-BE49-F238E27FC236}">
                  <a16:creationId xmlns:a16="http://schemas.microsoft.com/office/drawing/2014/main" id="{91C9239F-4EC6-481F-BE2A-5AB8147593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6">
              <a:extLst>
                <a:ext uri="{FF2B5EF4-FFF2-40B4-BE49-F238E27FC236}">
                  <a16:creationId xmlns:a16="http://schemas.microsoft.com/office/drawing/2014/main" id="{2B246FF1-5B38-4735-8A69-4DFAC0FDB1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7">
              <a:extLst>
                <a:ext uri="{FF2B5EF4-FFF2-40B4-BE49-F238E27FC236}">
                  <a16:creationId xmlns:a16="http://schemas.microsoft.com/office/drawing/2014/main" id="{80E2F93F-CF62-4827-B469-BD1DC1C026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8">
              <a:extLst>
                <a:ext uri="{FF2B5EF4-FFF2-40B4-BE49-F238E27FC236}">
                  <a16:creationId xmlns:a16="http://schemas.microsoft.com/office/drawing/2014/main" id="{7693AE98-AD59-4AA2-A2A3-1B7DF6DE2D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9">
              <a:extLst>
                <a:ext uri="{FF2B5EF4-FFF2-40B4-BE49-F238E27FC236}">
                  <a16:creationId xmlns:a16="http://schemas.microsoft.com/office/drawing/2014/main" id="{E9529918-00E4-48E2-8A3E-555154E7B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60">
              <a:extLst>
                <a:ext uri="{FF2B5EF4-FFF2-40B4-BE49-F238E27FC236}">
                  <a16:creationId xmlns:a16="http://schemas.microsoft.com/office/drawing/2014/main" id="{C04C964F-D056-4A9C-BB02-E4C99C1AF7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61">
              <a:extLst>
                <a:ext uri="{FF2B5EF4-FFF2-40B4-BE49-F238E27FC236}">
                  <a16:creationId xmlns:a16="http://schemas.microsoft.com/office/drawing/2014/main" id="{DBBECD31-03DE-4C1A-BFCA-95657470C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62">
              <a:extLst>
                <a:ext uri="{FF2B5EF4-FFF2-40B4-BE49-F238E27FC236}">
                  <a16:creationId xmlns:a16="http://schemas.microsoft.com/office/drawing/2014/main" id="{F7D50739-B912-4DA8-82D0-793DF547E7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54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5989" indent="-215989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1979" indent="-215989" algn="l" defTabSz="914354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6C02D648-4BAC-4912-B2BF-F533637F574A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571" y="1532415"/>
            <a:ext cx="8467006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  <a:p>
            <a:pPr lvl="5"/>
            <a:r>
              <a:rPr lang="en-AU" noProof="0"/>
              <a:t>Six</a:t>
            </a:r>
          </a:p>
          <a:p>
            <a:pPr lvl="6"/>
            <a:r>
              <a:rPr lang="en-AU" noProof="0"/>
              <a:t>Seven</a:t>
            </a:r>
          </a:p>
          <a:p>
            <a:pPr lvl="7"/>
            <a:r>
              <a:rPr lang="en-AU" noProof="0"/>
              <a:t>Eight</a:t>
            </a:r>
          </a:p>
          <a:p>
            <a:pPr lvl="8"/>
            <a:r>
              <a:rPr lang="en-AU" noProof="0"/>
              <a:t>nine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7357" y="395066"/>
            <a:ext cx="7516216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/>
              <a:t>Click to edit Master 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309737" y="6172508"/>
            <a:ext cx="1863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31/12/2022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6571" y="6172508"/>
            <a:ext cx="593726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220048" y="6172508"/>
            <a:ext cx="56526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grpSp>
        <p:nvGrpSpPr>
          <p:cNvPr id="130" name="Group 4">
            <a:extLst>
              <a:ext uri="{FF2B5EF4-FFF2-40B4-BE49-F238E27FC236}">
                <a16:creationId xmlns:a16="http://schemas.microsoft.com/office/drawing/2014/main" id="{306309D1-1A80-489B-9D19-DC11A2F3146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3071" y="432000"/>
            <a:ext cx="718160" cy="720000"/>
            <a:chOff x="2864" y="1181"/>
            <a:chExt cx="1952" cy="1957"/>
          </a:xfrm>
        </p:grpSpPr>
        <p:sp>
          <p:nvSpPr>
            <p:cNvPr id="131" name="AutoShape 3">
              <a:extLst>
                <a:ext uri="{FF2B5EF4-FFF2-40B4-BE49-F238E27FC236}">
                  <a16:creationId xmlns:a16="http://schemas.microsoft.com/office/drawing/2014/main" id="{53E8B148-3FFC-4AE7-96CE-14D77B08706B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2" name="Rectangle 5">
              <a:extLst>
                <a:ext uri="{FF2B5EF4-FFF2-40B4-BE49-F238E27FC236}">
                  <a16:creationId xmlns:a16="http://schemas.microsoft.com/office/drawing/2014/main" id="{5595D8AB-BC6B-4221-9044-E5611AD4330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Freeform 6">
              <a:extLst>
                <a:ext uri="{FF2B5EF4-FFF2-40B4-BE49-F238E27FC236}">
                  <a16:creationId xmlns:a16="http://schemas.microsoft.com/office/drawing/2014/main" id="{E8FDD948-1479-49ED-A944-B04F4EB804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7">
              <a:extLst>
                <a:ext uri="{FF2B5EF4-FFF2-40B4-BE49-F238E27FC236}">
                  <a16:creationId xmlns:a16="http://schemas.microsoft.com/office/drawing/2014/main" id="{B6A5E821-D9FB-4AA4-AAD7-26841E8273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8">
              <a:extLst>
                <a:ext uri="{FF2B5EF4-FFF2-40B4-BE49-F238E27FC236}">
                  <a16:creationId xmlns:a16="http://schemas.microsoft.com/office/drawing/2014/main" id="{3E111E6F-E832-494E-B349-A5A45DA17D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9">
              <a:extLst>
                <a:ext uri="{FF2B5EF4-FFF2-40B4-BE49-F238E27FC236}">
                  <a16:creationId xmlns:a16="http://schemas.microsoft.com/office/drawing/2014/main" id="{1E8A5B36-7BDD-46F1-8FBA-888746DA08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10">
              <a:extLst>
                <a:ext uri="{FF2B5EF4-FFF2-40B4-BE49-F238E27FC236}">
                  <a16:creationId xmlns:a16="http://schemas.microsoft.com/office/drawing/2014/main" id="{A5593ADF-6E06-4513-B71F-E39C5F8138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1">
              <a:extLst>
                <a:ext uri="{FF2B5EF4-FFF2-40B4-BE49-F238E27FC236}">
                  <a16:creationId xmlns:a16="http://schemas.microsoft.com/office/drawing/2014/main" id="{184EABFB-192C-4E40-A248-8136D011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2">
              <a:extLst>
                <a:ext uri="{FF2B5EF4-FFF2-40B4-BE49-F238E27FC236}">
                  <a16:creationId xmlns:a16="http://schemas.microsoft.com/office/drawing/2014/main" id="{D7ADC52B-3E0B-4C37-8A0B-FDC188F891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0" name="Freeform 13">
              <a:extLst>
                <a:ext uri="{FF2B5EF4-FFF2-40B4-BE49-F238E27FC236}">
                  <a16:creationId xmlns:a16="http://schemas.microsoft.com/office/drawing/2014/main" id="{A99CF70B-EF67-4F9C-8E16-207F29F007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4">
              <a:extLst>
                <a:ext uri="{FF2B5EF4-FFF2-40B4-BE49-F238E27FC236}">
                  <a16:creationId xmlns:a16="http://schemas.microsoft.com/office/drawing/2014/main" id="{E6D0C260-4520-409A-A4EC-BBE0823409E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5">
              <a:extLst>
                <a:ext uri="{FF2B5EF4-FFF2-40B4-BE49-F238E27FC236}">
                  <a16:creationId xmlns:a16="http://schemas.microsoft.com/office/drawing/2014/main" id="{8E30C82F-6061-4285-B86F-6C73C1C56E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F898857C-4449-4CAF-A244-F7EC4D2CC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52B8CC7-045E-4C03-8AAE-BE2B0550C4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72A3F1A3-252E-4687-BA0C-01A64F3701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4F43DD97-6C80-4B05-8F87-6D5D766799B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F0D565F8-9700-4A64-BBF5-D13F0330C1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4A269CB1-B43E-4DE9-B9AA-FEBADD174A5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17699AF0-2BD2-49DE-B08C-5E3649FB96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23956C6A-C53B-43E6-8C03-8BF9D8200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8138C29C-F244-4059-AA2C-E4367B5293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6831799F-73AF-4524-9EF6-6D64F29D4C6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A3D51B26-6CD5-45B6-B86A-E34EBE28D42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19F87B0A-EADC-4271-BCE4-D3AABD1726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5E79407-1591-4785-87C3-F64A5EC19E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046A34B7-1E65-48E6-B085-30200286A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9A2D5CD2-B8A3-4747-B052-95429E23BD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D26EFF54-A6AC-4A8A-B743-9FFB09492F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C02F7EEB-ADE5-4029-80D9-A91CE3F395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F10B9390-359B-433E-AA2E-147D2D6A26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A5C25071-970B-4E59-BFFF-54156E525E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904C913B-6D49-493A-B6EE-D48E286E07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38393FE5-1AFD-448B-9B85-A90D2012CC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45E450C3-6A20-40EF-9C2F-966716675F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81D9C1DA-0F8C-4E9F-BCA6-E6BB361D512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E4097583-122C-429E-A6F7-C7A62B6850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BCD910FA-F7F4-4979-97D9-21920666FA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70882CF6-4791-4F96-AA9E-8538242052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F21F0027-65CF-4615-B6C0-5F0759F175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A94D3306-A871-4893-B174-81E228B4010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BBDE06C-503D-4E5C-BBBC-874D0BBE02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6D1C41DE-EEF3-4ECA-9EAD-BE0462FDF8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56A588C9-91D5-4825-AA00-EE8E380419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E3A63B43-412F-409B-999C-BA3CFB9C16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59FA81EB-FB40-48E1-B9C8-68D651D88C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A5A31885-3163-44FD-A28E-3039E5EE7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C664BB33-9114-4D5C-A5F6-278F45A396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379786DF-3041-4B9B-9588-392055B75C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B9889A8B-4541-4FF2-83EA-D607F8255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5F98130F-6B3B-4F81-A453-EE8BAE233A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555DBC3-30D6-49E6-B10F-F191FB469D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12746F1B-6120-4917-A186-788C35FE47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4C77663C-BE9D-4130-AC27-0D7E99D0EB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3" name="Freeform 58">
              <a:extLst>
                <a:ext uri="{FF2B5EF4-FFF2-40B4-BE49-F238E27FC236}">
                  <a16:creationId xmlns:a16="http://schemas.microsoft.com/office/drawing/2014/main" id="{D8A87A42-184B-4EC9-A8B5-1F9238EDBC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4" name="Freeform 59">
              <a:extLst>
                <a:ext uri="{FF2B5EF4-FFF2-40B4-BE49-F238E27FC236}">
                  <a16:creationId xmlns:a16="http://schemas.microsoft.com/office/drawing/2014/main" id="{ECD6E8BB-1309-47D1-A652-482469905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5" name="Freeform 60">
              <a:extLst>
                <a:ext uri="{FF2B5EF4-FFF2-40B4-BE49-F238E27FC236}">
                  <a16:creationId xmlns:a16="http://schemas.microsoft.com/office/drawing/2014/main" id="{BC04B05C-9157-4204-93FE-127B78C089D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6" name="Freeform 61">
              <a:extLst>
                <a:ext uri="{FF2B5EF4-FFF2-40B4-BE49-F238E27FC236}">
                  <a16:creationId xmlns:a16="http://schemas.microsoft.com/office/drawing/2014/main" id="{D9167069-059D-4C88-8AE6-BB91C8E989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7" name="Freeform 62">
              <a:extLst>
                <a:ext uri="{FF2B5EF4-FFF2-40B4-BE49-F238E27FC236}">
                  <a16:creationId xmlns:a16="http://schemas.microsoft.com/office/drawing/2014/main" id="{B0875DD9-C935-4281-9A52-704B28A336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54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5989" indent="-215989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1979" indent="-215989" algn="l" defTabSz="914354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354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onecommunityglobal.org/non-profit/" TargetMode="External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6.xml"/><Relationship Id="rId4" Type="http://schemas.openxmlformats.org/officeDocument/2006/relationships/hyperlink" Target="https://creativecommons.org/licenses/by/3.0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ourworld.unu.edu/en/understanding-the-islanders-climate-migration-in-context" TargetMode="Externa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ea.europa.eu/signals/signals-2011/galleries/climate-refugees" TargetMode="External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6.xml"/><Relationship Id="rId4" Type="http://schemas.openxmlformats.org/officeDocument/2006/relationships/hyperlink" Target="https://creativecommons.org/licenses/by/3.0/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3.0/" TargetMode="External"/><Relationship Id="rId3" Type="http://schemas.openxmlformats.org/officeDocument/2006/relationships/hyperlink" Target="https://www.focolare.org/gb/message-of-thanks-to-all-those-who-helped-after-typhoon-yolanda-haiyan/" TargetMode="External"/><Relationship Id="rId7" Type="http://schemas.openxmlformats.org/officeDocument/2006/relationships/hyperlink" Target="https://www.tasnimnews.com/en/news/2018/01/07/1621799/one-killed-thousands-displaced-after-madagascar-cyclone" TargetMode="External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2.jpeg"/><Relationship Id="rId5" Type="http://schemas.openxmlformats.org/officeDocument/2006/relationships/hyperlink" Target="https://globalvoices.org/2015/12/20/ethiopia-faces-famine-despite-unprecedented-economic-growth/" TargetMode="External"/><Relationship Id="rId10" Type="http://schemas.openxmlformats.org/officeDocument/2006/relationships/image" Target="../media/image33.jpeg"/><Relationship Id="rId4" Type="http://schemas.openxmlformats.org/officeDocument/2006/relationships/image" Target="../media/image31.jpeg"/><Relationship Id="rId9" Type="http://schemas.openxmlformats.org/officeDocument/2006/relationships/hyperlink" Target="https://creativecommons.org/licenses/by-nc-nd/3.0/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pngimg.com/download/38162" TargetMode="Externa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Relationship Id="rId4" Type="http://schemas.openxmlformats.org/officeDocument/2006/relationships/hyperlink" Target="https://creativecommons.org/licenses/by-nc/3.0/" TargetMode="Externa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jdorganizer.blogspot.in/2010_11_01_archive.html" TargetMode="External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creativecommons.org/licenses/by-nc-sa/3.0/" TargetMode="Externa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hyperlink" Target="http://greenroofgrowers.blogspot.com/2008/07/lacinato-kale-in-recycled-pop-bottle.html" TargetMode="External"/><Relationship Id="rId7" Type="http://schemas.openxmlformats.org/officeDocument/2006/relationships/hyperlink" Target="https://creativecommons.org/licenses/by-sa/3.0/" TargetMode="External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www.progressive-charlestown.com/2019/03/practical-solutions-to-problem-of.html" TargetMode="External"/><Relationship Id="rId5" Type="http://schemas.openxmlformats.org/officeDocument/2006/relationships/image" Target="../media/image38.jpeg"/><Relationship Id="rId10" Type="http://schemas.openxmlformats.org/officeDocument/2006/relationships/hyperlink" Target="https://creativecommons.org/licenses/by-nc-sa/3.0/" TargetMode="External"/><Relationship Id="rId4" Type="http://schemas.openxmlformats.org/officeDocument/2006/relationships/hyperlink" Target="https://creativecommons.org/licenses/by-nc/3.0/" TargetMode="External"/><Relationship Id="rId9" Type="http://schemas.openxmlformats.org/officeDocument/2006/relationships/hyperlink" Target="https://ecogreenlove.com/2019/07/05/practical-plasticfreejuly/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d/3.0/" TargetMode="External"/><Relationship Id="rId3" Type="http://schemas.openxmlformats.org/officeDocument/2006/relationships/hyperlink" Target="https://ourworld.unu.edu/en/climate-change-adaptation-for-thailands-rice-farmers" TargetMode="External"/><Relationship Id="rId7" Type="http://schemas.openxmlformats.org/officeDocument/2006/relationships/hyperlink" Target="https://creativecommons.org/licenses/by-nc-sa/3.0/" TargetMode="External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7.jpeg"/><Relationship Id="rId5" Type="http://schemas.openxmlformats.org/officeDocument/2006/relationships/hyperlink" Target="https://ourworld.unu.edu/en/rising-sea-temperatures-will-hit-fisheries-and-communities-in-poor-countries-the-hardest" TargetMode="External"/><Relationship Id="rId4" Type="http://schemas.openxmlformats.org/officeDocument/2006/relationships/image" Target="../media/image16.jpeg"/><Relationship Id="rId9" Type="http://schemas.openxmlformats.org/officeDocument/2006/relationships/image" Target="../media/image1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flickr.com/photos/sbeebe/5225636134" TargetMode="External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8.xml"/><Relationship Id="rId4" Type="http://schemas.openxmlformats.org/officeDocument/2006/relationships/hyperlink" Target="https://creativecommons.org/licenses/by/3.0/" TargetMode="Externa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hyperlink" Target="http://commons.wikipedia.org/wiki/File:Mini-Motorcycles_in_Puerto_Banus_2005.jpg" TargetMode="External"/><Relationship Id="rId3" Type="http://schemas.openxmlformats.org/officeDocument/2006/relationships/hyperlink" Target="http://cs.wikipedia.org/wiki/soubor:bus_of_student_agency_2.jpg" TargetMode="External"/><Relationship Id="rId7" Type="http://schemas.openxmlformats.org/officeDocument/2006/relationships/image" Target="../media/image23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www.flickr.com/photos/16253319@N00/17054885570" TargetMode="External"/><Relationship Id="rId5" Type="http://schemas.openxmlformats.org/officeDocument/2006/relationships/image" Target="../media/image22.jpeg"/><Relationship Id="rId10" Type="http://schemas.openxmlformats.org/officeDocument/2006/relationships/hyperlink" Target="http://commons.wikimedia.org/wiki/File:Class_83_KTM_Komuter_train,_Kuala_Lumpur.jpg" TargetMode="External"/><Relationship Id="rId4" Type="http://schemas.openxmlformats.org/officeDocument/2006/relationships/image" Target="../media/image21.jpeg"/><Relationship Id="rId9" Type="http://schemas.openxmlformats.org/officeDocument/2006/relationships/image" Target="../media/image24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theotherdunwoody.blogspot.com/2015/12/cop-out.html" TargetMode="External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creativecommons.org/licenses/by-nc-nd/3.0/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ickr.com/photos/squeakymarmot/517346744" TargetMode="External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6.xml"/><Relationship Id="rId4" Type="http://schemas.openxmlformats.org/officeDocument/2006/relationships/hyperlink" Target="https://creativecommons.org/licenses/by-sa/3.0/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oogle.com/search?q=youtube+like+the+ocean+we+rise&amp;oq=youtube+like+the+ocean+we+rise&amp;aqs=chrome..69i57j69i60.7136j0j7&amp;sourceid=chrome&amp;ie=UTF-8#fpstate=ive&amp;vld=cid:adb49ead,vid:yXan8F0GTDU" TargetMode="Externa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7A7EDF-E632-4FF6-B79E-03F55C5965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48396" y="649330"/>
            <a:ext cx="7520001" cy="887360"/>
          </a:xfrm>
        </p:spPr>
        <p:txBody>
          <a:bodyPr>
            <a:normAutofit fontScale="90000"/>
          </a:bodyPr>
          <a:lstStyle/>
          <a:p>
            <a:br>
              <a:rPr lang="en-AU" b="1"/>
            </a:br>
            <a:br>
              <a:rPr lang="en-AU" b="1"/>
            </a:br>
            <a:br>
              <a:rPr lang="en-AU"/>
            </a:br>
            <a:endParaRPr lang="en-AU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648AC14-A451-4D24-8095-A8A8C86B2E3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endParaRPr lang="en-AU" sz="2800" b="1">
              <a:cs typeface="Calibri"/>
            </a:endParaRPr>
          </a:p>
          <a:p>
            <a:endParaRPr lang="en-AU" sz="2100" b="1"/>
          </a:p>
          <a:p>
            <a:endParaRPr lang="en-AU"/>
          </a:p>
          <a:p>
            <a:endParaRPr lang="en-AU"/>
          </a:p>
        </p:txBody>
      </p:sp>
      <p:pic>
        <p:nvPicPr>
          <p:cNvPr id="4" name="Picture 4" descr="Diagram&#10;&#10;Description automatically generated">
            <a:extLst>
              <a:ext uri="{FF2B5EF4-FFF2-40B4-BE49-F238E27FC236}">
                <a16:creationId xmlns:a16="http://schemas.microsoft.com/office/drawing/2014/main" id="{8AFEB4B8-BF28-89C0-0279-EA02402A35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406400" y="3506506"/>
            <a:ext cx="8384673" cy="313361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34B098A7-A9FE-3BDF-7F77-B320E5ED4685}"/>
              </a:ext>
            </a:extLst>
          </p:cNvPr>
          <p:cNvSpPr txBox="1"/>
          <p:nvPr/>
        </p:nvSpPr>
        <p:spPr>
          <a:xfrm>
            <a:off x="6595979" y="5985542"/>
            <a:ext cx="2542674" cy="785395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This Photo</a:t>
            </a:r>
            <a:r>
              <a:rPr lang="en-US"/>
              <a:t> by Unknown author is licensed under </a:t>
            </a:r>
            <a:r>
              <a:rPr lang="en-US">
                <a:hlinkClick r:id="rId4"/>
              </a:rPr>
              <a:t>CC BY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191499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8" descr="A picture containing outdoor, sky&#10;&#10;Description automatically generated">
            <a:extLst>
              <a:ext uri="{FF2B5EF4-FFF2-40B4-BE49-F238E27FC236}">
                <a16:creationId xmlns:a16="http://schemas.microsoft.com/office/drawing/2014/main" id="{8CAA60A8-1EBA-AACF-0C57-82804F4369C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7669" r="2" b="432"/>
          <a:stretch/>
        </p:blipFill>
        <p:spPr>
          <a:xfrm>
            <a:off x="326571" y="1532415"/>
            <a:ext cx="8467006" cy="4376944"/>
          </a:xfrm>
          <a:prstGeom prst="rect">
            <a:avLst/>
          </a:prstGeom>
          <a:noFill/>
        </p:spPr>
      </p:pic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9EEF5974-C79B-0BEB-7510-1FFF59F24A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10</a:t>
            </a:fld>
            <a:endParaRPr lang="en-AU" noProof="0"/>
          </a:p>
        </p:txBody>
      </p:sp>
      <p:sp>
        <p:nvSpPr>
          <p:cNvPr id="14" name="Title 3">
            <a:extLst>
              <a:ext uri="{FF2B5EF4-FFF2-40B4-BE49-F238E27FC236}">
                <a16:creationId xmlns:a16="http://schemas.microsoft.com/office/drawing/2014/main" id="{2D0C5A43-867D-D259-E4F3-6E01E5E0F0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/>
          <a:lstStyle/>
          <a:p>
            <a:r>
              <a:rPr lang="en-US"/>
              <a:t>Why does climate change matter?</a:t>
            </a:r>
          </a:p>
        </p:txBody>
      </p:sp>
    </p:spTree>
    <p:extLst>
      <p:ext uri="{BB962C8B-B14F-4D97-AF65-F5344CB8AC3E}">
        <p14:creationId xmlns:p14="http://schemas.microsoft.com/office/powerpoint/2010/main" val="131571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>
            <a:extLst>
              <a:ext uri="{FF2B5EF4-FFF2-40B4-BE49-F238E27FC236}">
                <a16:creationId xmlns:a16="http://schemas.microsoft.com/office/drawing/2014/main" id="{5344DBFC-CD75-6574-6B80-8ECE5535E5C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r="2" b="8101"/>
          <a:stretch/>
        </p:blipFill>
        <p:spPr>
          <a:xfrm>
            <a:off x="5729" y="1184837"/>
            <a:ext cx="9135426" cy="4724522"/>
          </a:xfrm>
          <a:prstGeom prst="rect">
            <a:avLst/>
          </a:prstGeom>
          <a:noFill/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AF11A5-8558-40F5-9F2D-6F1D5FEFDC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11</a:t>
            </a:fld>
            <a:endParaRPr lang="en-AU" noProof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A6D2D9F-C02B-4CAF-88CA-912B4DC574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anchor="b">
            <a:normAutofit/>
          </a:bodyPr>
          <a:lstStyle/>
          <a:p>
            <a:r>
              <a:rPr lang="en-US" sz="2700"/>
              <a:t>Why does climate change matter?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BBE64B-A9D3-928E-15A3-B74F7DA1F87C}"/>
              </a:ext>
            </a:extLst>
          </p:cNvPr>
          <p:cNvSpPr txBox="1"/>
          <p:nvPr/>
        </p:nvSpPr>
        <p:spPr>
          <a:xfrm>
            <a:off x="6592333" y="5709304"/>
            <a:ext cx="2201244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7EEB62-4D66-67C1-1FA4-157712C356FF}"/>
              </a:ext>
            </a:extLst>
          </p:cNvPr>
          <p:cNvSpPr txBox="1"/>
          <p:nvPr/>
        </p:nvSpPr>
        <p:spPr>
          <a:xfrm>
            <a:off x="347579" y="1791368"/>
            <a:ext cx="8349079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 sz="4000">
              <a:solidFill>
                <a:schemeClr val="bg1"/>
              </a:solidFill>
              <a:cs typeface="Calibri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4BC70A8-CB14-9591-2C45-A792DC58572B}"/>
              </a:ext>
            </a:extLst>
          </p:cNvPr>
          <p:cNvSpPr txBox="1"/>
          <p:nvPr/>
        </p:nvSpPr>
        <p:spPr>
          <a:xfrm>
            <a:off x="-26738" y="5948947"/>
            <a:ext cx="9191288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200" b="1">
                <a:solidFill>
                  <a:srgbClr val="FF0000"/>
                </a:solidFill>
                <a:cs typeface="Calibri"/>
              </a:rPr>
              <a:t>How are your lives being effected by climate change?</a:t>
            </a:r>
            <a:endParaRPr lang="en-US" sz="32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1688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">
            <a:extLst>
              <a:ext uri="{FF2B5EF4-FFF2-40B4-BE49-F238E27FC236}">
                <a16:creationId xmlns:a16="http://schemas.microsoft.com/office/drawing/2014/main" id="{7061EF31-4C6C-BE0A-EEC5-3B58A56A57A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19623" y="2655362"/>
            <a:ext cx="4655701" cy="889823"/>
          </a:xfrm>
        </p:spPr>
        <p:txBody>
          <a:bodyPr vert="horz" lIns="91440" tIns="45720" rIns="91440" bIns="45720" numCol="1" spcCol="360000" rtlCol="0" anchor="t">
            <a:noAutofit/>
          </a:bodyPr>
          <a:lstStyle/>
          <a:p>
            <a:endParaRPr lang="en-US">
              <a:cs typeface="Calibri"/>
            </a:endParaRPr>
          </a:p>
          <a:p>
            <a:r>
              <a:rPr lang="en-US" sz="3200" b="1">
                <a:solidFill>
                  <a:srgbClr val="FF0000"/>
                </a:solidFill>
                <a:cs typeface="Calibri"/>
              </a:rPr>
              <a:t>Extreme weather</a:t>
            </a:r>
          </a:p>
        </p:txBody>
      </p:sp>
      <p:pic>
        <p:nvPicPr>
          <p:cNvPr id="11" name="Picture 11" descr="A picture containing building, outdoor, harbor&#10;&#10;Description automatically generated">
            <a:extLst>
              <a:ext uri="{FF2B5EF4-FFF2-40B4-BE49-F238E27FC236}">
                <a16:creationId xmlns:a16="http://schemas.microsoft.com/office/drawing/2014/main" id="{A89F139D-D5D1-4496-A4BB-CECB466BF1D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l="38595" r="21956"/>
          <a:stretch/>
        </p:blipFill>
        <p:spPr>
          <a:xfrm>
            <a:off x="4648766" y="2438734"/>
            <a:ext cx="2516999" cy="4010396"/>
          </a:xfrm>
          <a:prstGeom prst="rect">
            <a:avLst/>
          </a:prstGeom>
          <a:noFill/>
        </p:spPr>
      </p:pic>
      <p:pic>
        <p:nvPicPr>
          <p:cNvPr id="2" name="Picture 4">
            <a:extLst>
              <a:ext uri="{FF2B5EF4-FFF2-40B4-BE49-F238E27FC236}">
                <a16:creationId xmlns:a16="http://schemas.microsoft.com/office/drawing/2014/main" id="{8298982F-E861-F539-E5CF-D9E4A17236F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15572" r="-2" b="-2"/>
          <a:stretch/>
        </p:blipFill>
        <p:spPr>
          <a:xfrm>
            <a:off x="1279924" y="159420"/>
            <a:ext cx="3513658" cy="2777930"/>
          </a:xfrm>
          <a:prstGeom prst="rect">
            <a:avLst/>
          </a:prstGeom>
          <a:noFill/>
        </p:spPr>
      </p:pic>
      <p:pic>
        <p:nvPicPr>
          <p:cNvPr id="8" name="Picture 8" descr="A picture containing tree, outdoor, plant, palm&#10;&#10;Description automatically generated">
            <a:extLst>
              <a:ext uri="{FF2B5EF4-FFF2-40B4-BE49-F238E27FC236}">
                <a16:creationId xmlns:a16="http://schemas.microsoft.com/office/drawing/2014/main" id="{C4EC7B4B-C246-72EA-67ED-80E9CB68248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837473B0-CC2E-450A-ABE3-18F120FF3D39}">
                <a1611:picAttrSrcUrl xmlns:a1611="http://schemas.microsoft.com/office/drawing/2016/11/main" r:id="rId7"/>
              </a:ext>
            </a:extLst>
          </a:blip>
          <a:srcRect l="31563" r="28478"/>
          <a:stretch/>
        </p:blipFill>
        <p:spPr>
          <a:xfrm>
            <a:off x="6850249" y="72522"/>
            <a:ext cx="2114281" cy="3702924"/>
          </a:xfrm>
          <a:prstGeom prst="rect">
            <a:avLst/>
          </a:prstGeom>
          <a:noFill/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6A6D2D9F-C02B-4CAF-88CA-912B4DC574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6542805" cy="887360"/>
          </a:xfrm>
        </p:spPr>
        <p:txBody>
          <a:bodyPr anchor="b">
            <a:normAutofit/>
          </a:bodyPr>
          <a:lstStyle/>
          <a:p>
            <a:r>
              <a:rPr lang="en-US" sz="2800">
                <a:solidFill>
                  <a:srgbClr val="FF0000"/>
                </a:solidFill>
                <a:ea typeface="+mj-lt"/>
                <a:cs typeface="+mj-lt"/>
              </a:rPr>
              <a:t>Why does climate change matter?</a:t>
            </a:r>
            <a:endParaRPr lang="en-US" sz="2800">
              <a:solidFill>
                <a:srgbClr val="FF0000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AF11A5-8558-40F5-9F2D-6F1D5FEFDC5B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12</a:t>
            </a:fld>
            <a:endParaRPr lang="en-AU" noProof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9BF5B00-33C0-4C00-60C6-9F6B91E82F91}"/>
              </a:ext>
            </a:extLst>
          </p:cNvPr>
          <p:cNvSpPr txBox="1"/>
          <p:nvPr/>
        </p:nvSpPr>
        <p:spPr>
          <a:xfrm>
            <a:off x="6776654" y="3886979"/>
            <a:ext cx="2201244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3B35CD-3342-990F-5C39-29E918744244}"/>
              </a:ext>
            </a:extLst>
          </p:cNvPr>
          <p:cNvSpPr txBox="1"/>
          <p:nvPr/>
        </p:nvSpPr>
        <p:spPr>
          <a:xfrm>
            <a:off x="6942756" y="6870700"/>
            <a:ext cx="2201244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ABB394B-E628-3AEB-8329-071D7A387766}"/>
              </a:ext>
            </a:extLst>
          </p:cNvPr>
          <p:cNvSpPr txBox="1"/>
          <p:nvPr/>
        </p:nvSpPr>
        <p:spPr>
          <a:xfrm>
            <a:off x="4456302" y="6870700"/>
            <a:ext cx="2473754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BY-NC-ND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  <p:pic>
        <p:nvPicPr>
          <p:cNvPr id="21" name="Picture 21" descr="Free Images : path, game, city, mystery, direction, exit, entrance ...">
            <a:extLst>
              <a:ext uri="{FF2B5EF4-FFF2-40B4-BE49-F238E27FC236}">
                <a16:creationId xmlns:a16="http://schemas.microsoft.com/office/drawing/2014/main" id="{5ECF02D8-EE2D-53F6-EBBA-E8C5DEE41A7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7348" y="4050172"/>
            <a:ext cx="3678988" cy="24473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2311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8" descr="Icon&#10;&#10;Description automatically generated">
            <a:extLst>
              <a:ext uri="{FF2B5EF4-FFF2-40B4-BE49-F238E27FC236}">
                <a16:creationId xmlns:a16="http://schemas.microsoft.com/office/drawing/2014/main" id="{01A6CBF6-C7A3-37ED-C330-E46263F5B41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/>
        </p:blipFill>
        <p:spPr>
          <a:xfrm>
            <a:off x="1671002" y="1532415"/>
            <a:ext cx="5778143" cy="4376944"/>
          </a:xfrm>
          <a:noFill/>
        </p:spPr>
      </p:pic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E4F14236-CFAB-A434-2320-F1B8EF150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13</a:t>
            </a:fld>
            <a:endParaRPr lang="en-AU" noProof="0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519219D1-9BDB-1DA1-F0E4-7DBECD6592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anchor="b">
            <a:normAutofit/>
          </a:bodyPr>
          <a:lstStyle/>
          <a:p>
            <a:r>
              <a:rPr lang="en-US"/>
              <a:t>WHAT CAN WE DO?</a:t>
            </a:r>
          </a:p>
        </p:txBody>
      </p:sp>
      <p:sp>
        <p:nvSpPr>
          <p:cNvPr id="7" name="Slide Number Placeholder 6" hidden="1">
            <a:extLst>
              <a:ext uri="{FF2B5EF4-FFF2-40B4-BE49-F238E27FC236}">
                <a16:creationId xmlns:a16="http://schemas.microsoft.com/office/drawing/2014/main" id="{08D68EC2-33DB-F934-05CF-B7B8EF64C141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13</a:t>
            </a:fld>
            <a:endParaRPr lang="en-AU" noProof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30C7003-1CC8-1DAA-66AD-B379C4CF6E09}"/>
              </a:ext>
            </a:extLst>
          </p:cNvPr>
          <p:cNvSpPr txBox="1"/>
          <p:nvPr/>
        </p:nvSpPr>
        <p:spPr>
          <a:xfrm>
            <a:off x="5114852" y="5709304"/>
            <a:ext cx="2334293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2802938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 descr="Creating Ripple Effect using React – Dhilip Kumar – Medium">
            <a:extLst>
              <a:ext uri="{FF2B5EF4-FFF2-40B4-BE49-F238E27FC236}">
                <a16:creationId xmlns:a16="http://schemas.microsoft.com/office/drawing/2014/main" id="{CC0A7CFD-5C20-1393-64BA-805B7268AC1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t="23571" r="2" b="5858"/>
          <a:stretch/>
        </p:blipFill>
        <p:spPr>
          <a:xfrm>
            <a:off x="326571" y="1532415"/>
            <a:ext cx="8467006" cy="4376944"/>
          </a:xfrm>
          <a:noFill/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03BA470-A76E-27A2-4750-AB14D29C62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14</a:t>
            </a:fld>
            <a:endParaRPr lang="en-AU" noProof="0"/>
          </a:p>
        </p:txBody>
      </p:sp>
      <p:sp>
        <p:nvSpPr>
          <p:cNvPr id="10" name="Title 3">
            <a:extLst>
              <a:ext uri="{FF2B5EF4-FFF2-40B4-BE49-F238E27FC236}">
                <a16:creationId xmlns:a16="http://schemas.microsoft.com/office/drawing/2014/main" id="{99CE9995-3A5B-1BAD-1EF1-2E7B6B30F2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7308" y="1185821"/>
            <a:ext cx="7520001" cy="887360"/>
          </a:xfrm>
        </p:spPr>
        <p:txBody>
          <a:bodyPr/>
          <a:lstStyle/>
          <a:p>
            <a:r>
              <a:rPr lang="en-US">
                <a:solidFill>
                  <a:srgbClr val="FF0000"/>
                </a:solidFill>
              </a:rPr>
              <a:t>Remember:</a:t>
            </a:r>
            <a:r>
              <a:rPr lang="en-US"/>
              <a:t>  </a:t>
            </a:r>
            <a:br>
              <a:rPr lang="en-US"/>
            </a:br>
            <a:r>
              <a:rPr lang="en-US"/>
              <a:t>Individually, we are one drop.  Together, we are an ocean</a:t>
            </a:r>
          </a:p>
        </p:txBody>
      </p:sp>
    </p:spTree>
    <p:extLst>
      <p:ext uri="{BB962C8B-B14F-4D97-AF65-F5344CB8AC3E}">
        <p14:creationId xmlns:p14="http://schemas.microsoft.com/office/powerpoint/2010/main" val="309393080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648AC14-A451-4D24-8095-A8A8C86B2E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6571" y="1752599"/>
            <a:ext cx="4471690" cy="4156759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AU" sz="2800">
              <a:cs typeface="Calibri"/>
            </a:endParaRPr>
          </a:p>
          <a:p>
            <a:r>
              <a:rPr lang="en-AU" sz="4000"/>
              <a:t>Recycle our rubbish</a:t>
            </a:r>
            <a:endParaRPr lang="en-AU" sz="4000">
              <a:cs typeface="Calibri"/>
            </a:endParaRPr>
          </a:p>
          <a:p>
            <a:endParaRPr lang="en-AU" sz="2800" b="1">
              <a:cs typeface="Calibri"/>
            </a:endParaRPr>
          </a:p>
          <a:p>
            <a:endParaRPr lang="en-AU" sz="2800" b="1">
              <a:cs typeface="Calibri"/>
            </a:endParaRPr>
          </a:p>
          <a:p>
            <a:endParaRPr lang="en-AU" b="1">
              <a:cs typeface="Calibri"/>
            </a:endParaRPr>
          </a:p>
          <a:p>
            <a:endParaRPr lang="en-AU">
              <a:cs typeface="Calibri"/>
            </a:endParaRPr>
          </a:p>
          <a:p>
            <a:endParaRPr lang="en-AU">
              <a:cs typeface="Calibri"/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C7F48337-B4C4-9AA3-6944-EDE311712C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15</a:t>
            </a:fld>
            <a:endParaRPr lang="en-AU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7A7EDF-E632-4FF6-B79E-03F55C5965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anchor="b">
            <a:normAutofit/>
          </a:bodyPr>
          <a:lstStyle/>
          <a:p>
            <a:br>
              <a:rPr lang="en-AU" sz="1800"/>
            </a:br>
            <a:endParaRPr lang="en-AU" sz="1800"/>
          </a:p>
        </p:txBody>
      </p:sp>
      <p:sp>
        <p:nvSpPr>
          <p:cNvPr id="4" name="Content Placeholder 1">
            <a:extLst>
              <a:ext uri="{FF2B5EF4-FFF2-40B4-BE49-F238E27FC236}">
                <a16:creationId xmlns:a16="http://schemas.microsoft.com/office/drawing/2014/main" id="{BA31059B-3DD0-C62D-3F65-5B59A3B400E5}"/>
              </a:ext>
            </a:extLst>
          </p:cNvPr>
          <p:cNvSpPr txBox="1">
            <a:spLocks/>
          </p:cNvSpPr>
          <p:nvPr/>
        </p:nvSpPr>
        <p:spPr>
          <a:xfrm>
            <a:off x="526699" y="1532414"/>
            <a:ext cx="8266878" cy="46041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5989" indent="-215989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1979" indent="-215989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354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AU"/>
          </a:p>
        </p:txBody>
      </p:sp>
      <p:sp>
        <p:nvSpPr>
          <p:cNvPr id="7" name="Title 3">
            <a:extLst>
              <a:ext uri="{FF2B5EF4-FFF2-40B4-BE49-F238E27FC236}">
                <a16:creationId xmlns:a16="http://schemas.microsoft.com/office/drawing/2014/main" id="{91577533-6DCD-BE5B-5B38-903A73A25B41}"/>
              </a:ext>
            </a:extLst>
          </p:cNvPr>
          <p:cNvSpPr txBox="1">
            <a:spLocks/>
          </p:cNvSpPr>
          <p:nvPr/>
        </p:nvSpPr>
        <p:spPr>
          <a:xfrm>
            <a:off x="1378347" y="395066"/>
            <a:ext cx="7520001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What can we do?</a:t>
            </a:r>
            <a:endParaRPr lang="en-AU"/>
          </a:p>
        </p:txBody>
      </p:sp>
      <p:pic>
        <p:nvPicPr>
          <p:cNvPr id="8" name="Picture 8" descr="A picture containing indoor, colorful, writing implement, stationary&#10;&#10;Description automatically generated">
            <a:extLst>
              <a:ext uri="{FF2B5EF4-FFF2-40B4-BE49-F238E27FC236}">
                <a16:creationId xmlns:a16="http://schemas.microsoft.com/office/drawing/2014/main" id="{1A9D6807-24F3-4297-973C-E873764114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085347" y="2040649"/>
            <a:ext cx="2743200" cy="248259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0609684-1053-93EB-0C9A-6C31BD617658}"/>
              </a:ext>
            </a:extLst>
          </p:cNvPr>
          <p:cNvSpPr txBox="1"/>
          <p:nvPr/>
        </p:nvSpPr>
        <p:spPr>
          <a:xfrm>
            <a:off x="5219032" y="4563478"/>
            <a:ext cx="2743200" cy="317500"/>
          </a:xfrm>
          <a:prstGeom prst="rect">
            <a:avLst/>
          </a:prstGeom>
        </p:spPr>
        <p:txBody>
          <a:bodyPr>
            <a:normAutofit fontScale="47500" lnSpcReduction="20000"/>
          </a:bodyPr>
          <a:lstStyle/>
          <a:p>
            <a:r>
              <a:rPr lang="en-US">
                <a:hlinkClick r:id="rId3"/>
              </a:rPr>
              <a:t>This Photo</a:t>
            </a:r>
            <a:r>
              <a:rPr lang="en-US"/>
              <a:t> by Unknown author is licensed under </a:t>
            </a:r>
            <a:r>
              <a:rPr lang="en-US">
                <a:hlinkClick r:id="rId4"/>
              </a:rPr>
              <a:t>CC BY-SA-NC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368980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648AC14-A451-4D24-8095-A8A8C86B2E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01273" y="1799026"/>
            <a:ext cx="2621325" cy="2155155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endParaRPr lang="en-AU" sz="2800">
              <a:cs typeface="Calibri"/>
            </a:endParaRPr>
          </a:p>
          <a:p>
            <a:r>
              <a:rPr lang="en-AU" sz="4000"/>
              <a:t>Try to buy and use less plastic </a:t>
            </a:r>
            <a:endParaRPr lang="en-AU" sz="4000">
              <a:cs typeface="Calibri"/>
            </a:endParaRPr>
          </a:p>
          <a:p>
            <a:endParaRPr lang="en-AU" sz="2800" b="1">
              <a:cs typeface="Calibri"/>
            </a:endParaRPr>
          </a:p>
          <a:p>
            <a:endParaRPr lang="en-AU" sz="2800" b="1">
              <a:cs typeface="Calibri"/>
            </a:endParaRPr>
          </a:p>
          <a:p>
            <a:endParaRPr lang="en-AU" b="1">
              <a:cs typeface="Calibri"/>
            </a:endParaRPr>
          </a:p>
          <a:p>
            <a:endParaRPr lang="en-AU">
              <a:cs typeface="Calibri"/>
            </a:endParaRPr>
          </a:p>
          <a:p>
            <a:endParaRPr lang="en-AU">
              <a:cs typeface="Calibri"/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C7F48337-B4C4-9AA3-6944-EDE311712C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16</a:t>
            </a:fld>
            <a:endParaRPr lang="en-AU" noProof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7A7EDF-E632-4FF6-B79E-03F55C5965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anchor="b">
            <a:normAutofit/>
          </a:bodyPr>
          <a:lstStyle/>
          <a:p>
            <a:br>
              <a:rPr lang="en-AU" sz="1800"/>
            </a:br>
            <a:endParaRPr lang="en-AU" sz="1800"/>
          </a:p>
        </p:txBody>
      </p:sp>
      <p:sp>
        <p:nvSpPr>
          <p:cNvPr id="4" name="Content Placeholder 1">
            <a:extLst>
              <a:ext uri="{FF2B5EF4-FFF2-40B4-BE49-F238E27FC236}">
                <a16:creationId xmlns:a16="http://schemas.microsoft.com/office/drawing/2014/main" id="{BA31059B-3DD0-C62D-3F65-5B59A3B400E5}"/>
              </a:ext>
            </a:extLst>
          </p:cNvPr>
          <p:cNvSpPr txBox="1">
            <a:spLocks/>
          </p:cNvSpPr>
          <p:nvPr/>
        </p:nvSpPr>
        <p:spPr>
          <a:xfrm>
            <a:off x="526699" y="1532414"/>
            <a:ext cx="8266878" cy="460416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15989" indent="-215989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1979" indent="-215989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354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354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AU"/>
          </a:p>
        </p:txBody>
      </p:sp>
      <p:sp>
        <p:nvSpPr>
          <p:cNvPr id="7" name="Title 3">
            <a:extLst>
              <a:ext uri="{FF2B5EF4-FFF2-40B4-BE49-F238E27FC236}">
                <a16:creationId xmlns:a16="http://schemas.microsoft.com/office/drawing/2014/main" id="{91577533-6DCD-BE5B-5B38-903A73A25B41}"/>
              </a:ext>
            </a:extLst>
          </p:cNvPr>
          <p:cNvSpPr txBox="1">
            <a:spLocks/>
          </p:cNvSpPr>
          <p:nvPr/>
        </p:nvSpPr>
        <p:spPr>
          <a:xfrm>
            <a:off x="1378347" y="395066"/>
            <a:ext cx="7520001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35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What can we do?</a:t>
            </a:r>
            <a:endParaRPr lang="en-AU"/>
          </a:p>
        </p:txBody>
      </p:sp>
      <p:pic>
        <p:nvPicPr>
          <p:cNvPr id="3" name="Picture 4">
            <a:extLst>
              <a:ext uri="{FF2B5EF4-FFF2-40B4-BE49-F238E27FC236}">
                <a16:creationId xmlns:a16="http://schemas.microsoft.com/office/drawing/2014/main" id="{40A148EF-087C-53F8-F903-47D9CCDC87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1101558" y="4218405"/>
            <a:ext cx="2743200" cy="20574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0C235B5-9A2C-8182-6886-DF1739BC0888}"/>
              </a:ext>
            </a:extLst>
          </p:cNvPr>
          <p:cNvSpPr txBox="1"/>
          <p:nvPr/>
        </p:nvSpPr>
        <p:spPr>
          <a:xfrm>
            <a:off x="1275347" y="6302542"/>
            <a:ext cx="2743200" cy="317500"/>
          </a:xfrm>
          <a:prstGeom prst="rect">
            <a:avLst/>
          </a:prstGeom>
        </p:spPr>
        <p:txBody>
          <a:bodyPr>
            <a:normAutofit fontScale="47500" lnSpcReduction="20000"/>
          </a:bodyPr>
          <a:lstStyle/>
          <a:p>
            <a:r>
              <a:rPr lang="en-US">
                <a:hlinkClick r:id="rId3"/>
              </a:rPr>
              <a:t>This Photo</a:t>
            </a:r>
            <a:r>
              <a:rPr lang="en-US"/>
              <a:t> by Unknown author is licensed under </a:t>
            </a:r>
            <a:r>
              <a:rPr lang="en-US">
                <a:hlinkClick r:id="rId4"/>
              </a:rPr>
              <a:t>CC BY-NC</a:t>
            </a:r>
            <a:r>
              <a:rPr lang="en-US"/>
              <a:t>.</a:t>
            </a:r>
          </a:p>
        </p:txBody>
      </p:sp>
      <p:pic>
        <p:nvPicPr>
          <p:cNvPr id="9" name="Picture 9">
            <a:extLst>
              <a:ext uri="{FF2B5EF4-FFF2-40B4-BE49-F238E27FC236}">
                <a16:creationId xmlns:a16="http://schemas.microsoft.com/office/drawing/2014/main" id="{58AD491E-5DB7-D5BC-62F8-EFF72091CF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5031874" y="1094874"/>
            <a:ext cx="2743200" cy="27432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F11E191-0CA7-353E-F4D2-5FB055EB9EEB}"/>
              </a:ext>
            </a:extLst>
          </p:cNvPr>
          <p:cNvSpPr txBox="1"/>
          <p:nvPr/>
        </p:nvSpPr>
        <p:spPr>
          <a:xfrm>
            <a:off x="5098716" y="3677653"/>
            <a:ext cx="2743200" cy="317500"/>
          </a:xfrm>
          <a:prstGeom prst="rect">
            <a:avLst/>
          </a:prstGeom>
        </p:spPr>
        <p:txBody>
          <a:bodyPr>
            <a:normAutofit fontScale="47500" lnSpcReduction="20000"/>
          </a:bodyPr>
          <a:lstStyle/>
          <a:p>
            <a:r>
              <a:rPr lang="en-US">
                <a:hlinkClick r:id="rId6"/>
              </a:rPr>
              <a:t>This Photo</a:t>
            </a:r>
            <a:r>
              <a:rPr lang="en-US"/>
              <a:t> by Unknown author is licensed under </a:t>
            </a:r>
            <a:r>
              <a:rPr lang="en-US">
                <a:hlinkClick r:id="rId7"/>
              </a:rPr>
              <a:t>CC BY-SA</a:t>
            </a:r>
            <a:r>
              <a:rPr lang="en-US"/>
              <a:t>.</a:t>
            </a:r>
          </a:p>
        </p:txBody>
      </p:sp>
      <p:pic>
        <p:nvPicPr>
          <p:cNvPr id="13" name="Picture 13" descr="A picture containing arrow&#10;&#10;Description automatically generated">
            <a:extLst>
              <a:ext uri="{FF2B5EF4-FFF2-40B4-BE49-F238E27FC236}">
                <a16:creationId xmlns:a16="http://schemas.microsoft.com/office/drawing/2014/main" id="{49528DEB-E800-7C08-B5BB-7D61453DB31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4991769" y="4945246"/>
            <a:ext cx="2743198" cy="111171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009A403A-3802-6BAE-1187-61FDDC021004}"/>
              </a:ext>
            </a:extLst>
          </p:cNvPr>
          <p:cNvSpPr txBox="1"/>
          <p:nvPr/>
        </p:nvSpPr>
        <p:spPr>
          <a:xfrm>
            <a:off x="3200400" y="3984625"/>
            <a:ext cx="2743200" cy="317500"/>
          </a:xfrm>
          <a:prstGeom prst="rect">
            <a:avLst/>
          </a:prstGeom>
        </p:spPr>
        <p:txBody>
          <a:bodyPr>
            <a:normAutofit fontScale="47500" lnSpcReduction="20000"/>
          </a:bodyPr>
          <a:lstStyle/>
          <a:p>
            <a:r>
              <a:rPr lang="en-US">
                <a:hlinkClick r:id="rId9"/>
              </a:rPr>
              <a:t>This Photo</a:t>
            </a:r>
            <a:r>
              <a:rPr lang="en-US"/>
              <a:t> by Unknown author is licensed under </a:t>
            </a:r>
            <a:r>
              <a:rPr lang="en-US">
                <a:hlinkClick r:id="rId10"/>
              </a:rPr>
              <a:t>CC BY-SA-NC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8804315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A0CDBE8-F4EF-5439-E861-79BE5A9CFC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17</a:t>
            </a:fld>
            <a:endParaRPr lang="en-AU" noProof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E3DC0A4-9FB9-E94C-70D6-35B525071C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can we do?</a:t>
            </a:r>
            <a:endParaRPr lang="en-AU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278E843B-410D-B283-38C4-CB31E18CD40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 sz="2400"/>
              <a:t>Plant flowers or trees (to reduce greenhouse gases and help bees).</a:t>
            </a:r>
            <a:endParaRPr lang="en-AU" sz="2400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pic>
        <p:nvPicPr>
          <p:cNvPr id="2" name="Picture 5" descr="A picture containing ground, person, outdoor, soil&#10;&#10;Description automatically generated">
            <a:extLst>
              <a:ext uri="{FF2B5EF4-FFF2-40B4-BE49-F238E27FC236}">
                <a16:creationId xmlns:a16="http://schemas.microsoft.com/office/drawing/2014/main" id="{7728A507-118B-9490-6020-8A7B573025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043" y="2442943"/>
            <a:ext cx="3913414" cy="2607113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7DC28FB5-D197-8689-E01A-1BA5D04F1BE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2757" y="2215243"/>
            <a:ext cx="4140199" cy="2763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66420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A0CDBE8-F4EF-5439-E861-79BE5A9CFC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18</a:t>
            </a:fld>
            <a:endParaRPr lang="en-AU" noProof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E3DC0A4-9FB9-E94C-70D6-35B525071C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can we do?</a:t>
            </a:r>
            <a:endParaRPr lang="en-AU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278E843B-410D-B283-38C4-CB31E18CD4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6571" y="1532415"/>
            <a:ext cx="8467006" cy="576016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2400">
                <a:cs typeface="Calibri"/>
              </a:rPr>
              <a:t>Walk or ride a bike when we don't need to drive.</a:t>
            </a: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pic>
        <p:nvPicPr>
          <p:cNvPr id="9" name="Picture 9">
            <a:extLst>
              <a:ext uri="{FF2B5EF4-FFF2-40B4-BE49-F238E27FC236}">
                <a16:creationId xmlns:a16="http://schemas.microsoft.com/office/drawing/2014/main" id="{53CAC95B-F5AA-8DB1-FCAB-F3568138D0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9186" y="2476805"/>
            <a:ext cx="4049486" cy="227631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AF91393E-7264-6C78-F1A8-1F3FF7EBD477}"/>
              </a:ext>
            </a:extLst>
          </p:cNvPr>
          <p:cNvSpPr txBox="1"/>
          <p:nvPr/>
        </p:nvSpPr>
        <p:spPr>
          <a:xfrm>
            <a:off x="752929" y="5333999"/>
            <a:ext cx="7574642" cy="98878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7562F07-A63B-3855-BD2E-816731C8EC49}"/>
              </a:ext>
            </a:extLst>
          </p:cNvPr>
          <p:cNvSpPr txBox="1"/>
          <p:nvPr/>
        </p:nvSpPr>
        <p:spPr>
          <a:xfrm>
            <a:off x="716643" y="5315857"/>
            <a:ext cx="7039428" cy="65314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pic>
        <p:nvPicPr>
          <p:cNvPr id="13" name="Picture 13">
            <a:extLst>
              <a:ext uri="{FF2B5EF4-FFF2-40B4-BE49-F238E27FC236}">
                <a16:creationId xmlns:a16="http://schemas.microsoft.com/office/drawing/2014/main" id="{88EE2832-60AE-9F26-C3C4-AEA2D73CCE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9972" y="2476047"/>
            <a:ext cx="4013199" cy="2277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250450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A0CDBE8-F4EF-5439-E861-79BE5A9CFC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19</a:t>
            </a:fld>
            <a:endParaRPr lang="en-AU" noProof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E3DC0A4-9FB9-E94C-70D6-35B525071C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can we do?</a:t>
            </a:r>
            <a:endParaRPr lang="en-AU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278E843B-410D-B283-38C4-CB31E18CD4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8428" y="1432629"/>
            <a:ext cx="8467006" cy="576016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2400">
                <a:cs typeface="Calibri"/>
              </a:rPr>
              <a:t>Get creative and re-use things whenever you can!</a:t>
            </a: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F91393E-7264-6C78-F1A8-1F3FF7EBD477}"/>
              </a:ext>
            </a:extLst>
          </p:cNvPr>
          <p:cNvSpPr txBox="1"/>
          <p:nvPr/>
        </p:nvSpPr>
        <p:spPr>
          <a:xfrm>
            <a:off x="752929" y="5333999"/>
            <a:ext cx="7574642" cy="98878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7562F07-A63B-3855-BD2E-816731C8EC49}"/>
              </a:ext>
            </a:extLst>
          </p:cNvPr>
          <p:cNvSpPr txBox="1"/>
          <p:nvPr/>
        </p:nvSpPr>
        <p:spPr>
          <a:xfrm>
            <a:off x="716643" y="5315857"/>
            <a:ext cx="7039428" cy="65314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pic>
        <p:nvPicPr>
          <p:cNvPr id="2" name="Picture 5">
            <a:extLst>
              <a:ext uri="{FF2B5EF4-FFF2-40B4-BE49-F238E27FC236}">
                <a16:creationId xmlns:a16="http://schemas.microsoft.com/office/drawing/2014/main" id="{E256FF7B-DEE5-F955-383C-4AE8B18952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4829" y="2431398"/>
            <a:ext cx="3641271" cy="2049633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EE6BADB2-7A30-0642-A0EF-868AC21168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3971" y="2033978"/>
            <a:ext cx="3686628" cy="2418116"/>
          </a:xfrm>
          <a:prstGeom prst="rect">
            <a:avLst/>
          </a:prstGeom>
        </p:spPr>
      </p:pic>
      <p:pic>
        <p:nvPicPr>
          <p:cNvPr id="7" name="Picture 7" descr="Map&#10;&#10;Description automatically generated">
            <a:extLst>
              <a:ext uri="{FF2B5EF4-FFF2-40B4-BE49-F238E27FC236}">
                <a16:creationId xmlns:a16="http://schemas.microsoft.com/office/drawing/2014/main" id="{19A1DCBA-635E-0270-B837-C7AD649459A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5329" y="4729190"/>
            <a:ext cx="3160485" cy="1772049"/>
          </a:xfrm>
          <a:prstGeom prst="rect">
            <a:avLst/>
          </a:prstGeom>
        </p:spPr>
      </p:pic>
      <p:pic>
        <p:nvPicPr>
          <p:cNvPr id="8" name="Picture 11" descr="Text&#10;&#10;Description automatically generated">
            <a:extLst>
              <a:ext uri="{FF2B5EF4-FFF2-40B4-BE49-F238E27FC236}">
                <a16:creationId xmlns:a16="http://schemas.microsoft.com/office/drawing/2014/main" id="{C7D5C2B8-95EE-BA20-F53C-52FFFE0F569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6615" y="4694004"/>
            <a:ext cx="2334986" cy="1706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972014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1">
            <a:extLst>
              <a:ext uri="{FF2B5EF4-FFF2-40B4-BE49-F238E27FC236}">
                <a16:creationId xmlns:a16="http://schemas.microsoft.com/office/drawing/2014/main" id="{C9274505-D51A-9F09-F127-09A98A6437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2</a:t>
            </a:fld>
            <a:endParaRPr lang="en-AU" noProof="0"/>
          </a:p>
        </p:txBody>
      </p:sp>
      <p:sp>
        <p:nvSpPr>
          <p:cNvPr id="13" name="Title 3">
            <a:extLst>
              <a:ext uri="{FF2B5EF4-FFF2-40B4-BE49-F238E27FC236}">
                <a16:creationId xmlns:a16="http://schemas.microsoft.com/office/drawing/2014/main" id="{615EA282-557D-CC62-6CC1-C05EF7FF4F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anchor="b">
            <a:normAutofit/>
          </a:bodyPr>
          <a:lstStyle/>
          <a:p>
            <a:r>
              <a:rPr lang="en-US"/>
              <a:t>Learning intentions</a:t>
            </a:r>
          </a:p>
        </p:txBody>
      </p:sp>
      <p:graphicFrame>
        <p:nvGraphicFramePr>
          <p:cNvPr id="15" name="Text Placeholder 2">
            <a:extLst>
              <a:ext uri="{FF2B5EF4-FFF2-40B4-BE49-F238E27FC236}">
                <a16:creationId xmlns:a16="http://schemas.microsoft.com/office/drawing/2014/main" id="{9CEA5D0B-BCB8-4D23-FE65-9DA1CC261C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5225917"/>
              </p:ext>
            </p:extLst>
          </p:nvPr>
        </p:nvGraphicFramePr>
        <p:xfrm>
          <a:off x="553834" y="1719573"/>
          <a:ext cx="8467006" cy="43769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5841953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08FFAE5-8922-925D-DFD2-DE24B4F66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20</a:t>
            </a:fld>
            <a:endParaRPr lang="en-AU" noProof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5AA1441-A8B7-7DFE-3128-E6F694FBDB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F0000"/>
                </a:solidFill>
              </a:rPr>
              <a:t>WHAT CAN YOU DO?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194023E-7311-0260-F89A-2B944FC87E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6571" y="1532415"/>
            <a:ext cx="4630270" cy="4376944"/>
          </a:xfrm>
        </p:spPr>
        <p:txBody>
          <a:bodyPr/>
          <a:lstStyle/>
          <a:p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9254E3B-C15E-7710-B99E-8D9675CC1A07}"/>
              </a:ext>
            </a:extLst>
          </p:cNvPr>
          <p:cNvSpPr txBox="1"/>
          <p:nvPr/>
        </p:nvSpPr>
        <p:spPr>
          <a:xfrm>
            <a:off x="427788" y="1644315"/>
            <a:ext cx="5768974" cy="480131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cs typeface="Calibri"/>
              </a:rPr>
              <a:t>My action to reduce climate change will be</a:t>
            </a: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r>
              <a:rPr lang="en-US">
                <a:cs typeface="Calibri"/>
              </a:rPr>
              <a:t>Illustrate and write about your action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A739845-454C-77C6-AB9E-2960109629C4}"/>
              </a:ext>
            </a:extLst>
          </p:cNvPr>
          <p:cNvSpPr txBox="1"/>
          <p:nvPr/>
        </p:nvSpPr>
        <p:spPr>
          <a:xfrm>
            <a:off x="2767262" y="4652211"/>
            <a:ext cx="3148764" cy="4555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8DDD8BF-8B5A-B8BE-1212-2465C3132BD9}"/>
              </a:ext>
            </a:extLst>
          </p:cNvPr>
          <p:cNvSpPr txBox="1"/>
          <p:nvPr/>
        </p:nvSpPr>
        <p:spPr>
          <a:xfrm>
            <a:off x="5459663" y="1529347"/>
            <a:ext cx="3476445" cy="286232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>
              <a:buAutoNum type="arabicPeriod"/>
            </a:pPr>
            <a:r>
              <a:rPr lang="en-US" b="1">
                <a:cs typeface="Arial"/>
              </a:rPr>
              <a:t>Decide on what you </a:t>
            </a:r>
            <a:r>
              <a:rPr lang="en-US">
                <a:cs typeface="Arial"/>
              </a:rPr>
              <a:t>will do to reduce climate change. </a:t>
            </a:r>
            <a:endParaRPr lang="en-US"/>
          </a:p>
          <a:p>
            <a:r>
              <a:rPr lang="en-US" b="1" i="1">
                <a:solidFill>
                  <a:srgbClr val="C00000"/>
                </a:solidFill>
                <a:cs typeface="Arial"/>
              </a:rPr>
              <a:t>[Your own ideas or ones from this lesson]</a:t>
            </a:r>
            <a:r>
              <a:rPr lang="en-US">
                <a:cs typeface="Arial"/>
              </a:rPr>
              <a:t>​</a:t>
            </a:r>
            <a:endParaRPr lang="en-US">
              <a:cs typeface="Calibri"/>
            </a:endParaRPr>
          </a:p>
          <a:p>
            <a:endParaRPr lang="en-US">
              <a:cs typeface="Arial"/>
            </a:endParaRPr>
          </a:p>
          <a:p>
            <a:r>
              <a:rPr lang="en-US" b="1">
                <a:cs typeface="Arial"/>
              </a:rPr>
              <a:t>2. Write about your idea </a:t>
            </a:r>
            <a:r>
              <a:rPr lang="en-US">
                <a:cs typeface="Arial"/>
              </a:rPr>
              <a:t>on your page​</a:t>
            </a:r>
          </a:p>
          <a:p>
            <a:endParaRPr lang="en-US">
              <a:cs typeface="Arial"/>
            </a:endParaRPr>
          </a:p>
          <a:p>
            <a:r>
              <a:rPr lang="en-US">
                <a:cs typeface="Arial"/>
              </a:rPr>
              <a:t>3. Draw your </a:t>
            </a:r>
            <a:r>
              <a:rPr lang="en-US" b="1">
                <a:cs typeface="Arial"/>
              </a:rPr>
              <a:t>picture</a:t>
            </a:r>
            <a:r>
              <a:rPr lang="en-US">
                <a:cs typeface="Arial"/>
              </a:rPr>
              <a:t>​</a:t>
            </a:r>
          </a:p>
          <a:p>
            <a:endParaRPr lang="en-US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68612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7" descr="바다 순회 공연 여행 · Pixabay의 무료 사진">
            <a:extLst>
              <a:ext uri="{FF2B5EF4-FFF2-40B4-BE49-F238E27FC236}">
                <a16:creationId xmlns:a16="http://schemas.microsoft.com/office/drawing/2014/main" id="{0508A83F-15EF-C019-D83D-3B7E64709D5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733" r="35109" b="-1"/>
          <a:stretch/>
        </p:blipFill>
        <p:spPr>
          <a:xfrm>
            <a:off x="4509105" y="433468"/>
            <a:ext cx="4201425" cy="6424532"/>
          </a:xfrm>
          <a:prstGeom prst="rect">
            <a:avLst/>
          </a:prstGeom>
          <a:noFill/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71BFD8F6-02D1-5A07-C57E-F23EA55EAE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2979114" cy="887360"/>
          </a:xfrm>
        </p:spPr>
        <p:txBody>
          <a:bodyPr anchor="b">
            <a:normAutofit/>
          </a:bodyPr>
          <a:lstStyle/>
          <a:p>
            <a:r>
              <a:rPr lang="en-US" sz="2700"/>
              <a:t>New vocabulary</a:t>
            </a:r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369BADD-C2AB-1CC9-040A-66AB37B3760D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26570" y="1532415"/>
            <a:ext cx="3960697" cy="4376944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b="1"/>
              <a:t>Climate change </a:t>
            </a:r>
            <a:r>
              <a:rPr lang="en-US"/>
              <a:t>– long term change in temperature and weather patterns</a:t>
            </a:r>
          </a:p>
          <a:p>
            <a:r>
              <a:rPr lang="en-US" b="1"/>
              <a:t>Greenhouse gases</a:t>
            </a:r>
            <a:r>
              <a:rPr lang="en-US"/>
              <a:t> – gases that absorb infrared radiation </a:t>
            </a:r>
            <a:r>
              <a:rPr lang="en-US" err="1"/>
              <a:t>eg.</a:t>
            </a:r>
            <a:r>
              <a:rPr lang="en-US"/>
              <a:t> Carbon dioxide (CO2)</a:t>
            </a:r>
            <a:endParaRPr lang="en-US">
              <a:cs typeface="Calibri"/>
            </a:endParaRPr>
          </a:p>
          <a:p>
            <a:r>
              <a:rPr lang="en-US" b="1"/>
              <a:t>Fossil fuels</a:t>
            </a:r>
            <a:r>
              <a:rPr lang="en-US"/>
              <a:t>  - a natural fuel that is made from decomposing plants and animals </a:t>
            </a:r>
            <a:r>
              <a:rPr lang="en-US" err="1"/>
              <a:t>eg</a:t>
            </a:r>
            <a:r>
              <a:rPr lang="en-US"/>
              <a:t> coal, gas, oil</a:t>
            </a:r>
            <a:endParaRPr lang="en-US">
              <a:cs typeface="Calibri"/>
            </a:endParaRPr>
          </a:p>
          <a:p>
            <a:r>
              <a:rPr lang="en-US" b="1"/>
              <a:t>Drought </a:t>
            </a:r>
            <a:r>
              <a:rPr lang="en-US"/>
              <a:t>– long periods of time without rainfall</a:t>
            </a:r>
            <a:endParaRPr lang="en-US">
              <a:cs typeface="Calibri"/>
            </a:endParaRPr>
          </a:p>
          <a:p>
            <a:r>
              <a:rPr lang="en-US" b="1"/>
              <a:t>Deforestation </a:t>
            </a:r>
            <a:r>
              <a:rPr lang="en-US"/>
              <a:t>– when forests are cut down to clear the land</a:t>
            </a:r>
            <a:endParaRPr lang="en-US">
              <a:cs typeface="Calibri"/>
            </a:endParaRPr>
          </a:p>
          <a:p>
            <a:endParaRPr lang="en-US"/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7197D165-CD9F-35EE-D7A5-40BE4B3003D2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3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7213383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98E604B-819F-48B3-90AA-E39593453B87}"/>
              </a:ext>
            </a:extLst>
          </p:cNvPr>
          <p:cNvSpPr txBox="1"/>
          <p:nvPr/>
        </p:nvSpPr>
        <p:spPr>
          <a:xfrm>
            <a:off x="326570" y="1532415"/>
            <a:ext cx="4655701" cy="4459190"/>
          </a:xfrm>
          <a:prstGeom prst="rect">
            <a:avLst/>
          </a:prstGeom>
        </p:spPr>
        <p:txBody>
          <a:bodyPr vert="horz" lIns="91440" tIns="45720" rIns="91440" bIns="45720" numCol="1" spcCol="360000" rtlCol="0" anchor="t">
            <a:normAutofit/>
          </a:bodyPr>
          <a:lstStyle/>
          <a:p>
            <a:pPr defTabSz="914354">
              <a:spcAft>
                <a:spcPts val="600"/>
              </a:spcAft>
            </a:pPr>
            <a:r>
              <a:rPr lang="en-US" sz="2000"/>
              <a:t>The weather changes when the planet heats up. </a:t>
            </a:r>
            <a:endParaRPr lang="en-US"/>
          </a:p>
          <a:p>
            <a:pPr defTabSz="914354">
              <a:spcAft>
                <a:spcPts val="600"/>
              </a:spcAft>
            </a:pPr>
            <a:endParaRPr lang="en-US" sz="2000"/>
          </a:p>
          <a:p>
            <a:pPr defTabSz="914354">
              <a:spcAft>
                <a:spcPts val="600"/>
              </a:spcAft>
            </a:pPr>
            <a:endParaRPr lang="en-US" sz="2000">
              <a:cs typeface="Calibri"/>
            </a:endParaRPr>
          </a:p>
          <a:p>
            <a:pPr defTabSz="914354">
              <a:spcAft>
                <a:spcPts val="600"/>
              </a:spcAft>
            </a:pPr>
            <a:r>
              <a:rPr lang="en-US" sz="2000"/>
              <a:t>This makes it harder for animals to find food and humans to grow crops. </a:t>
            </a:r>
            <a:endParaRPr lang="en-US">
              <a:cs typeface="Calibri"/>
            </a:endParaRPr>
          </a:p>
        </p:txBody>
      </p:sp>
      <p:pic>
        <p:nvPicPr>
          <p:cNvPr id="2" name="Picture 4">
            <a:extLst>
              <a:ext uri="{FF2B5EF4-FFF2-40B4-BE49-F238E27FC236}">
                <a16:creationId xmlns:a16="http://schemas.microsoft.com/office/drawing/2014/main" id="{5BB6445F-FA8D-6659-2999-29F14D0AB81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l="34338" r="30159" b="2"/>
          <a:stretch/>
        </p:blipFill>
        <p:spPr>
          <a:xfrm>
            <a:off x="5196870" y="433469"/>
            <a:ext cx="1755000" cy="2780503"/>
          </a:xfrm>
          <a:prstGeom prst="rect">
            <a:avLst/>
          </a:prstGeom>
          <a:noFill/>
        </p:spPr>
      </p:pic>
      <p:pic>
        <p:nvPicPr>
          <p:cNvPr id="10" name="Picture 10">
            <a:extLst>
              <a:ext uri="{FF2B5EF4-FFF2-40B4-BE49-F238E27FC236}">
                <a16:creationId xmlns:a16="http://schemas.microsoft.com/office/drawing/2014/main" id="{70720844-F905-1997-98BF-C1F4C5560C8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15572" r="-2" b="-2"/>
          <a:stretch/>
        </p:blipFill>
        <p:spPr>
          <a:xfrm>
            <a:off x="5196872" y="3394578"/>
            <a:ext cx="3513658" cy="2777930"/>
          </a:xfrm>
          <a:prstGeom prst="rect">
            <a:avLst/>
          </a:prstGeom>
          <a:noFill/>
        </p:spPr>
      </p:pic>
      <p:pic>
        <p:nvPicPr>
          <p:cNvPr id="9" name="Picture 9" descr="La Madre Niños Campos De Arroz Dos - Foto gratis en Pixabay">
            <a:extLst>
              <a:ext uri="{FF2B5EF4-FFF2-40B4-BE49-F238E27FC236}">
                <a16:creationId xmlns:a16="http://schemas.microsoft.com/office/drawing/2014/main" id="{409F7B8C-8835-38F1-F225-88CFECDFA00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1788" r="39973" b="1"/>
          <a:stretch/>
        </p:blipFill>
        <p:spPr>
          <a:xfrm>
            <a:off x="7117616" y="433469"/>
            <a:ext cx="1592913" cy="2780503"/>
          </a:xfrm>
          <a:prstGeom prst="rect">
            <a:avLst/>
          </a:prstGeom>
          <a:noFill/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6A6D2D9F-C02B-4CAF-88CA-912B4DC574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3" y="395066"/>
            <a:ext cx="6770068" cy="887360"/>
          </a:xfrm>
        </p:spPr>
        <p:txBody>
          <a:bodyPr vert="horz" lIns="91440" tIns="45720" rIns="91440" bIns="45720" rtlCol="0" anchor="b" anchorCtr="0">
            <a:normAutofit/>
          </a:bodyPr>
          <a:lstStyle/>
          <a:p>
            <a:r>
              <a:rPr lang="en-US" sz="2700">
                <a:solidFill>
                  <a:srgbClr val="FF0000"/>
                </a:solidFill>
              </a:rPr>
              <a:t>Why does climate change matter?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AF11A5-8558-40F5-9F2D-6F1D5FEFDC5B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220048" y="6172508"/>
            <a:ext cx="565261" cy="365125"/>
          </a:xfrm>
        </p:spPr>
        <p:txBody>
          <a:bodyPr vert="horz" lIns="91440" tIns="45720" rIns="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smtClean="0"/>
              <a:pPr>
                <a:spcAft>
                  <a:spcPts val="600"/>
                </a:spcAft>
              </a:pPr>
              <a:t>4</a:t>
            </a:fld>
            <a:endParaRPr lang="en-AU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CC36671-FA18-6337-28BC-13D59B17C3F0}"/>
              </a:ext>
            </a:extLst>
          </p:cNvPr>
          <p:cNvSpPr txBox="1"/>
          <p:nvPr/>
        </p:nvSpPr>
        <p:spPr>
          <a:xfrm>
            <a:off x="6689482" y="6657945"/>
            <a:ext cx="2454518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BY-SA-NC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678502A-92D2-BEAA-C46C-D8CFF86FF121}"/>
              </a:ext>
            </a:extLst>
          </p:cNvPr>
          <p:cNvSpPr txBox="1"/>
          <p:nvPr/>
        </p:nvSpPr>
        <p:spPr>
          <a:xfrm>
            <a:off x="6369826" y="5972453"/>
            <a:ext cx="2340704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BY-ND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  <p:pic>
        <p:nvPicPr>
          <p:cNvPr id="13" name="Picture 13" descr="Brown chicken searching for food - cc0.photo">
            <a:extLst>
              <a:ext uri="{FF2B5EF4-FFF2-40B4-BE49-F238E27FC236}">
                <a16:creationId xmlns:a16="http://schemas.microsoft.com/office/drawing/2014/main" id="{57B2A3AE-5FA1-13A4-7A55-45D2CCEFAC8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237874" y="4349340"/>
            <a:ext cx="2743199" cy="1822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55702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A picture containing outdoor, grass, mountain, field&#10;&#10;Description automatically generated">
            <a:extLst>
              <a:ext uri="{FF2B5EF4-FFF2-40B4-BE49-F238E27FC236}">
                <a16:creationId xmlns:a16="http://schemas.microsoft.com/office/drawing/2014/main" id="{83B84B80-F344-17DE-8FAC-7AE86679251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3491" r="2" b="2"/>
          <a:stretch/>
        </p:blipFill>
        <p:spPr>
          <a:xfrm>
            <a:off x="433471" y="433473"/>
            <a:ext cx="8277066" cy="5991061"/>
          </a:xfrm>
          <a:prstGeom prst="rect">
            <a:avLst/>
          </a:prstGeom>
          <a:noFill/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id="{15DE02C6-CD5E-B118-70B3-1B2327A2F82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534813" y="1151466"/>
            <a:ext cx="6248234" cy="826466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90000"/>
              </a:lnSpc>
            </a:pPr>
            <a:r>
              <a:rPr lang="en-AU" sz="3200" b="0">
                <a:solidFill>
                  <a:srgbClr val="FF0000"/>
                </a:solidFill>
              </a:rPr>
              <a:t>We create greenhouse gases when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5AEA6C-9CFC-17FF-FD58-611D7C79D0B3}"/>
              </a:ext>
            </a:extLst>
          </p:cNvPr>
          <p:cNvSpPr txBox="1"/>
          <p:nvPr/>
        </p:nvSpPr>
        <p:spPr>
          <a:xfrm>
            <a:off x="663980" y="4667360"/>
            <a:ext cx="7986127" cy="82646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pPr defTabSz="914354">
              <a:lnSpc>
                <a:spcPct val="90000"/>
              </a:lnSpc>
              <a:spcAft>
                <a:spcPts val="600"/>
              </a:spcAft>
            </a:pPr>
            <a:r>
              <a:rPr lang="en-AU" sz="2800" b="1">
                <a:solidFill>
                  <a:srgbClr val="FF0000"/>
                </a:solidFill>
              </a:rPr>
              <a:t>we cut down trees to make products or for fuel</a:t>
            </a:r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A9CC52CD-60A8-AB94-6BE7-54565058B27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3470" y="433470"/>
            <a:ext cx="720000" cy="720000"/>
          </a:xfrm>
        </p:spPr>
        <p:txBody>
          <a:bodyPr/>
          <a:lstStyle/>
          <a:p>
            <a:endParaRPr lang="en-US"/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ADE9BDF6-842F-E52F-3E34-C542837E2D2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5</a:t>
            </a:fld>
            <a:endParaRPr lang="en-AU" noProof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C3C49F-959A-EE8F-7A59-18A49F1ED07A}"/>
              </a:ext>
            </a:extLst>
          </p:cNvPr>
          <p:cNvSpPr txBox="1"/>
          <p:nvPr/>
        </p:nvSpPr>
        <p:spPr>
          <a:xfrm>
            <a:off x="6509293" y="6224479"/>
            <a:ext cx="2201244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324043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003FAAC-66E2-CC29-5AA0-C7B464FC6FE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endParaRPr lang="en-US"/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r>
              <a:rPr lang="en-US" b="1">
                <a:solidFill>
                  <a:srgbClr val="FF0000"/>
                </a:solidFill>
                <a:latin typeface="Georgia"/>
                <a:cs typeface="Calibri"/>
              </a:rPr>
              <a:t>we burn coal or gas (fossil fuels) to power things like transport. </a:t>
            </a:r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8B7E270-562D-0A73-FBB5-5836824E2E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6</a:t>
            </a:fld>
            <a:endParaRPr lang="en-AU" noProof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C38B3EA-EEB7-2E4D-58B2-55C1D3EB66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rgbClr val="FF0000"/>
                </a:solidFill>
                <a:ea typeface="+mj-lt"/>
                <a:cs typeface="+mj-lt"/>
              </a:rPr>
              <a:t>We create greenhouse gases when</a:t>
            </a:r>
            <a:endParaRPr lang="en-US"/>
          </a:p>
        </p:txBody>
      </p:sp>
      <p:pic>
        <p:nvPicPr>
          <p:cNvPr id="6" name="Picture 14">
            <a:extLst>
              <a:ext uri="{FF2B5EF4-FFF2-40B4-BE49-F238E27FC236}">
                <a16:creationId xmlns:a16="http://schemas.microsoft.com/office/drawing/2014/main" id="{807D405C-325F-C6A9-69F4-EA3A5FBE59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165768" y="1357374"/>
            <a:ext cx="2743199" cy="1843882"/>
          </a:xfrm>
          <a:prstGeom prst="rect">
            <a:avLst/>
          </a:prstGeom>
        </p:spPr>
      </p:pic>
      <p:pic>
        <p:nvPicPr>
          <p:cNvPr id="8" name="Picture 6" descr="Free Images : indonesia, water transportation, boat, vehicle, sky ...">
            <a:extLst>
              <a:ext uri="{FF2B5EF4-FFF2-40B4-BE49-F238E27FC236}">
                <a16:creationId xmlns:a16="http://schemas.microsoft.com/office/drawing/2014/main" id="{93DD5C94-D473-C6D2-4408-1BB18BE35A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00401" y="2594812"/>
            <a:ext cx="2743200" cy="1828800"/>
          </a:xfrm>
          <a:prstGeom prst="rect">
            <a:avLst/>
          </a:prstGeom>
        </p:spPr>
      </p:pic>
      <p:pic>
        <p:nvPicPr>
          <p:cNvPr id="10" name="Picture 10" descr="A picture containing sky, water, outdoor, plane&#10;&#10;Description automatically generated">
            <a:extLst>
              <a:ext uri="{FF2B5EF4-FFF2-40B4-BE49-F238E27FC236}">
                <a16:creationId xmlns:a16="http://schemas.microsoft.com/office/drawing/2014/main" id="{985FC969-52A6-1A2A-29B8-F95F2094B68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837473B0-CC2E-450A-ABE3-18F120FF3D39}">
                <a1611:picAttrSrcUrl xmlns:a1611="http://schemas.microsoft.com/office/drawing/2016/11/main" r:id="rId6"/>
              </a:ext>
            </a:extLst>
          </a:blip>
          <a:stretch>
            <a:fillRect/>
          </a:stretch>
        </p:blipFill>
        <p:spPr>
          <a:xfrm>
            <a:off x="219243" y="4119991"/>
            <a:ext cx="2743199" cy="1532334"/>
          </a:xfrm>
          <a:prstGeom prst="rect">
            <a:avLst/>
          </a:prstGeom>
        </p:spPr>
      </p:pic>
      <p:pic>
        <p:nvPicPr>
          <p:cNvPr id="12" name="Picture 17">
            <a:extLst>
              <a:ext uri="{FF2B5EF4-FFF2-40B4-BE49-F238E27FC236}">
                <a16:creationId xmlns:a16="http://schemas.microsoft.com/office/drawing/2014/main" id="{C38F8187-8176-4262-FBFD-EBE0E7E39A3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837473B0-CC2E-450A-ABE3-18F120FF3D39}">
                <a1611:picAttrSrcUrl xmlns:a1611="http://schemas.microsoft.com/office/drawing/2016/11/main" r:id="rId8"/>
              </a:ext>
            </a:extLst>
          </a:blip>
          <a:stretch>
            <a:fillRect/>
          </a:stretch>
        </p:blipFill>
        <p:spPr>
          <a:xfrm>
            <a:off x="6128085" y="3870826"/>
            <a:ext cx="2743200" cy="2057400"/>
          </a:xfrm>
          <a:prstGeom prst="rect">
            <a:avLst/>
          </a:prstGeom>
        </p:spPr>
      </p:pic>
      <p:pic>
        <p:nvPicPr>
          <p:cNvPr id="14" name="Picture 7" descr="A train on the railway tracks&#10;&#10;Description automatically generated">
            <a:extLst>
              <a:ext uri="{FF2B5EF4-FFF2-40B4-BE49-F238E27FC236}">
                <a16:creationId xmlns:a16="http://schemas.microsoft.com/office/drawing/2014/main" id="{9EFE4C96-AB36-A07B-99A7-E95997D62A4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6061243" y="1336275"/>
            <a:ext cx="2743200" cy="1538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4110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DE9BDF6-842F-E52F-3E34-C542837E2D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7</a:t>
            </a:fld>
            <a:endParaRPr lang="en-AU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15DE02C6-CD5E-B118-70B3-1B2327A2F8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5AEA6C-9CFC-17FF-FD58-611D7C79D0B3}"/>
              </a:ext>
            </a:extLst>
          </p:cNvPr>
          <p:cNvSpPr txBox="1"/>
          <p:nvPr/>
        </p:nvSpPr>
        <p:spPr>
          <a:xfrm>
            <a:off x="628650" y="4793678"/>
            <a:ext cx="7591398" cy="123110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sz="2800"/>
              <a:t>Methane gas is created by animals that we use for meat, eggs and dairy foods </a:t>
            </a:r>
          </a:p>
          <a:p>
            <a:endParaRPr lang="en-AU"/>
          </a:p>
        </p:txBody>
      </p:sp>
      <p:pic>
        <p:nvPicPr>
          <p:cNvPr id="2" name="Picture 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4F824A04-20E3-711D-42D4-E1E68DD98F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326191" y="1545400"/>
            <a:ext cx="8077196" cy="249719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B1C49D2-6623-E949-2928-A39EE6093545}"/>
              </a:ext>
            </a:extLst>
          </p:cNvPr>
          <p:cNvSpPr txBox="1"/>
          <p:nvPr/>
        </p:nvSpPr>
        <p:spPr>
          <a:xfrm>
            <a:off x="3200400" y="3856038"/>
            <a:ext cx="2743200" cy="317500"/>
          </a:xfrm>
          <a:prstGeom prst="rect">
            <a:avLst/>
          </a:prstGeom>
        </p:spPr>
        <p:txBody>
          <a:bodyPr>
            <a:normAutofit fontScale="47500" lnSpcReduction="20000"/>
          </a:bodyPr>
          <a:lstStyle/>
          <a:p>
            <a:r>
              <a:rPr lang="en-US">
                <a:hlinkClick r:id="rId3"/>
              </a:rPr>
              <a:t>This Photo</a:t>
            </a:r>
            <a:r>
              <a:rPr lang="en-US"/>
              <a:t> by Unknown author is licensed under </a:t>
            </a:r>
            <a:r>
              <a:rPr lang="en-US">
                <a:hlinkClick r:id="rId4"/>
              </a:rPr>
              <a:t>CC BY-NC-ND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614005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>
            <a:extLst>
              <a:ext uri="{FF2B5EF4-FFF2-40B4-BE49-F238E27FC236}">
                <a16:creationId xmlns:a16="http://schemas.microsoft.com/office/drawing/2014/main" id="{A414FFEE-3264-B2BE-703B-4FE9849BCB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1688" r="2" b="1690"/>
          <a:stretch/>
        </p:blipFill>
        <p:spPr>
          <a:xfrm>
            <a:off x="326571" y="1532415"/>
            <a:ext cx="8467006" cy="4376944"/>
          </a:xfrm>
          <a:prstGeom prst="rect">
            <a:avLst/>
          </a:prstGeom>
          <a:noFill/>
        </p:spPr>
      </p:pic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1BEF2AF9-FA0D-3DD4-02E3-05C2EBAAE1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8</a:t>
            </a:fld>
            <a:endParaRPr lang="en-AU" noProof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A92C3-BEA9-9455-602B-1F9801FB57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1500"/>
              <a:t>When plastic is made in factories greenhouse gases are created . </a:t>
            </a:r>
          </a:p>
          <a:p>
            <a:endParaRPr lang="en-US" sz="1500"/>
          </a:p>
          <a:p>
            <a:r>
              <a:rPr lang="en-US" sz="1500"/>
              <a:t>Plastics also release greenhouse gases as they slowly break down.</a:t>
            </a:r>
          </a:p>
          <a:p>
            <a:endParaRPr lang="en-US" sz="1500"/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897F49FE-79D7-76FE-CED9-2AF65C97C639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8</a:t>
            </a:fld>
            <a:endParaRPr lang="en-AU" noProof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751901B-0907-C817-1134-83F4D71AC740}"/>
              </a:ext>
            </a:extLst>
          </p:cNvPr>
          <p:cNvSpPr txBox="1"/>
          <p:nvPr/>
        </p:nvSpPr>
        <p:spPr>
          <a:xfrm>
            <a:off x="6472109" y="5709304"/>
            <a:ext cx="2321468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This Photo</a:t>
            </a:r>
            <a:r>
              <a:rPr lang="en-US" sz="700">
                <a:solidFill>
                  <a:srgbClr val="FFFFFF"/>
                </a:solidFill>
              </a:rPr>
              <a:t> by Unknown author is licensed under </a:t>
            </a: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BY-SA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250073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undefined">
            <a:extLst>
              <a:ext uri="{FF2B5EF4-FFF2-40B4-BE49-F238E27FC236}">
                <a16:creationId xmlns:a16="http://schemas.microsoft.com/office/drawing/2014/main" id="{E6F02553-BAB4-AE1E-C7B6-DD42D1121C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82" r="-2" b="-2"/>
          <a:stretch/>
        </p:blipFill>
        <p:spPr bwMode="auto">
          <a:xfrm>
            <a:off x="326570" y="1532415"/>
            <a:ext cx="4401854" cy="487157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EC932FF-C34D-41A0-648F-622F92B87E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0048" y="6172508"/>
            <a:ext cx="565261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9</a:t>
            </a:fld>
            <a:endParaRPr lang="en-AU" noProof="0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E46A83B-576F-E591-7F9E-9182AED874E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4743574" y="1532415"/>
            <a:ext cx="4050000" cy="4376944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600">
                <a:hlinkClick r:id="rId3"/>
              </a:rPr>
              <a:t>https://www.google.com/search?q=youtube+like+the+ocean+we+rise&amp;oq=youtube+like+the+ocean+we+rise&amp;aqs=chrome..69i57j69i60.7136j0j7&amp;sourceid=chrome&amp;ie=UTF#fpstate=ive&amp;vld=cid:adb49ead,vid:yXan8F0GTDU</a:t>
            </a:r>
            <a:endParaRPr lang="en-US" sz="1600"/>
          </a:p>
          <a:p>
            <a:endParaRPr lang="en-US" sz="1600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/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BDFB8B8-4DE2-B880-1A9C-E4017F7277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3572" y="395066"/>
            <a:ext cx="7520001" cy="887360"/>
          </a:xfrm>
        </p:spPr>
        <p:txBody>
          <a:bodyPr anchor="b">
            <a:normAutofit/>
          </a:bodyPr>
          <a:lstStyle/>
          <a:p>
            <a:r>
              <a:rPr lang="en-US" sz="2700"/>
              <a:t>Like the Ocean We Rise</a:t>
            </a:r>
            <a:br>
              <a:rPr lang="en-US" sz="2700"/>
            </a:br>
            <a:r>
              <a:rPr lang="en-US" sz="2700"/>
              <a:t>by Nicola Edwards and Sarah Wilkins</a:t>
            </a:r>
          </a:p>
        </p:txBody>
      </p:sp>
    </p:spTree>
    <p:extLst>
      <p:ext uri="{BB962C8B-B14F-4D97-AF65-F5344CB8AC3E}">
        <p14:creationId xmlns:p14="http://schemas.microsoft.com/office/powerpoint/2010/main" val="3882448024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4x3" id="{BDD74A5E-40DF-4BE2-A2E2-8F4B3D2BF403}" vid="{46240DC9-CC04-46E8-AB02-02D360500105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4x3" id="{BDD74A5E-40DF-4BE2-A2E2-8F4B3D2BF403}" vid="{A1715675-C765-43F6-B16D-7036F6618158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4x3" id="{BDD74A5E-40DF-4BE2-A2E2-8F4B3D2BF403}" vid="{AB3D5D72-B3B0-4A06-B75C-2C108C82FEA1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3C45CD6D879A24087AAB7E2546E016C" ma:contentTypeVersion="18" ma:contentTypeDescription="Create a new document." ma:contentTypeScope="" ma:versionID="5de778755d8aeb7ba5bd41d626b1f88c">
  <xsd:schema xmlns:xsd="http://www.w3.org/2001/XMLSchema" xmlns:xs="http://www.w3.org/2001/XMLSchema" xmlns:p="http://schemas.microsoft.com/office/2006/metadata/properties" xmlns:ns2="d3fec303-22c9-4fb1-92c5-388391cb7792" xmlns:ns3="97b7c84d-6c62-4d69-995e-fcc26b689dcd" targetNamespace="http://schemas.microsoft.com/office/2006/metadata/properties" ma:root="true" ma:fieldsID="89ec138dcdcbfb59d8e37fd2b0521a6c" ns2:_="" ns3:_="">
    <xsd:import namespace="d3fec303-22c9-4fb1-92c5-388391cb7792"/>
    <xsd:import namespace="97b7c84d-6c62-4d69-995e-fcc26b689dc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3:TaxCatchAll" minOccurs="0"/>
                <xsd:element ref="ns2:lcf76f155ced4ddcb4097134ff3c332f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3fec303-22c9-4fb1-92c5-388391cb779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db163b37-248a-4bdb-8038-6e8df1cc47a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7b7c84d-6c62-4d69-995e-fcc26b689dcd" elementFormDefault="qualified">
    <xsd:import namespace="http://schemas.microsoft.com/office/2006/documentManagement/types"/>
    <xsd:import namespace="http://schemas.microsoft.com/office/infopath/2007/PartnerControls"/>
    <xsd:element name="SharedWithUsers" ma:index="15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6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9" nillable="true" ma:displayName="Taxonomy Catch All Column" ma:hidden="true" ma:list="{952e0aeb-627d-4871-8c59-b54d65d10a46}" ma:internalName="TaxCatchAll" ma:showField="CatchAllData" ma:web="97b7c84d-6c62-4d69-995e-fcc26b689dc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d3fec303-22c9-4fb1-92c5-388391cb7792">
      <Terms xmlns="http://schemas.microsoft.com/office/infopath/2007/PartnerControls"/>
    </lcf76f155ced4ddcb4097134ff3c332f>
    <TaxCatchAll xmlns="97b7c84d-6c62-4d69-995e-fcc26b689dcd" xsi:nil="true"/>
  </documentManagement>
</p:properties>
</file>

<file path=customXml/itemProps1.xml><?xml version="1.0" encoding="utf-8"?>
<ds:datastoreItem xmlns:ds="http://schemas.openxmlformats.org/officeDocument/2006/customXml" ds:itemID="{2BD21673-2BDF-47DC-AFE8-3E00D8EA5B08}">
  <ds:schemaRefs>
    <ds:schemaRef ds:uri="97b7c84d-6c62-4d69-995e-fcc26b689dcd"/>
    <ds:schemaRef ds:uri="d3fec303-22c9-4fb1-92c5-388391cb7792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35376DF7-E05A-4B4C-AF4B-A8A1692E96B9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1556B799-D5FC-4E32-81AC-31D39CF75062}">
  <ds:schemaRefs>
    <ds:schemaRef ds:uri="97b7c84d-6c62-4d69-995e-fcc26b689dcd"/>
    <ds:schemaRef ds:uri="d3fec303-22c9-4fb1-92c5-388391cb7792"/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Application>Microsoft Office PowerPoint</Application>
  <PresentationFormat>On-screen Show (4:3)</PresentationFormat>
  <Slides>20</Slides>
  <Notes>0</Notes>
  <HiddenSlides>0</HiddenSlide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23" baseType="lpstr">
      <vt:lpstr>University of Melbourne</vt:lpstr>
      <vt:lpstr>University of Melbourne Patterns</vt:lpstr>
      <vt:lpstr>University of Melbourne-Layout B</vt:lpstr>
      <vt:lpstr>   </vt:lpstr>
      <vt:lpstr>Learning intentions</vt:lpstr>
      <vt:lpstr>New vocabulary</vt:lpstr>
      <vt:lpstr>Why does climate change matter?</vt:lpstr>
      <vt:lpstr>PowerPoint Presentation</vt:lpstr>
      <vt:lpstr>We create greenhouse gases when</vt:lpstr>
      <vt:lpstr>PowerPoint Presentation</vt:lpstr>
      <vt:lpstr>When plastic is made in factories greenhouse gases are created .   Plastics also release greenhouse gases as they slowly break down. </vt:lpstr>
      <vt:lpstr>Like the Ocean We Rise by Nicola Edwards and Sarah Wilkins</vt:lpstr>
      <vt:lpstr>Why does climate change matter?</vt:lpstr>
      <vt:lpstr>Why does climate change matter?</vt:lpstr>
      <vt:lpstr>Why does climate change matter?</vt:lpstr>
      <vt:lpstr>WHAT CAN WE DO?</vt:lpstr>
      <vt:lpstr>Remember:   Individually, we are one drop.  Together, we are an ocean</vt:lpstr>
      <vt:lpstr> </vt:lpstr>
      <vt:lpstr> </vt:lpstr>
      <vt:lpstr>What can we do?</vt:lpstr>
      <vt:lpstr>What can we do?</vt:lpstr>
      <vt:lpstr>What can we do?</vt:lpstr>
      <vt:lpstr>WHAT CAN YOU DO?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 Baa Atoll school: Promoting sustainable practices  </dc:title>
  <dc:creator>Rhonda Di Biase</dc:creator>
  <cp:revision>9</cp:revision>
  <dcterms:created xsi:type="dcterms:W3CDTF">2021-09-27T08:12:49Z</dcterms:created>
  <dcterms:modified xsi:type="dcterms:W3CDTF">2023-01-01T02:46:00Z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ediaServiceImageTags">
    <vt:lpwstr/>
  </property>
  <property fmtid="{D5CDD505-2E9C-101B-9397-08002B2CF9AE}" pid="3" name="ContentTypeId">
    <vt:lpwstr>0x01010063C45CD6D879A24087AAB7E2546E016C</vt:lpwstr>
  </property>
</Properties>
</file>