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63" r:id="rId4"/>
    <p:sldId id="270" r:id="rId5"/>
    <p:sldId id="258" r:id="rId6"/>
    <p:sldId id="260" r:id="rId7"/>
    <p:sldId id="261" r:id="rId8"/>
    <p:sldId id="259" r:id="rId9"/>
    <p:sldId id="262" r:id="rId10"/>
    <p:sldId id="256" r:id="rId11"/>
    <p:sldId id="264" r:id="rId12"/>
    <p:sldId id="265" r:id="rId13"/>
    <p:sldId id="271" r:id="rId14"/>
    <p:sldId id="266" r:id="rId15"/>
    <p:sldId id="267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EC29-FDB9-4DE6-7432-E68F6DE7926F}" v="2" dt="2023-01-01T23:47:16.045"/>
    <p1510:client id="{0BA03407-21F1-465F-E0BE-FC7362504FB6}" v="8" dt="2022-11-15T05:42:06.988"/>
    <p1510:client id="{2E4121E7-59A7-8785-7311-A93F12584CD2}" v="26" dt="2022-11-15T04:09:17.517"/>
    <p1510:client id="{2F86699B-FBF0-C414-CC3A-6ED9A4BA0543}" v="11" dt="2022-11-29T00:29:04.073"/>
    <p1510:client id="{378CAC45-E4CB-1D9C-5111-B0D105B27D1E}" v="3" dt="2022-11-24T04:11:15.090"/>
    <p1510:client id="{3F23F332-EE52-5943-F047-43979414ECA2}" v="5" dt="2022-11-17T00:42:43.231"/>
    <p1510:client id="{A6B4A653-BDF6-EC01-6C26-C793EB1B7863}" v="1" dt="2023-01-02T00:12:31.266"/>
    <p1510:client id="{AC8563F2-4548-4E97-C9A4-4D22B68047EF}" v="6" dt="2022-11-15T05:48:00.902"/>
    <p1510:client id="{ADE7D65F-85BA-8CFB-7F2D-C055ACEC3824}" v="248" dt="2022-11-15T05:18:50.089"/>
    <p1510:client id="{C83DD068-81F2-F4CE-1D5C-F9137B7FBDAE}" v="206" dt="2022-11-17T00:33:49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Besselaar" userId="S::alison.besselaar@unimelb.edu.au::c677e420-6e27-4b1f-a719-69cc03bdf3fb" providerId="AD" clId="Web-{0BA03407-21F1-465F-E0BE-FC7362504FB6}"/>
    <pc:docChg chg="addSld modSld sldOrd">
      <pc:chgData name="Alison Besselaar" userId="S::alison.besselaar@unimelb.edu.au::c677e420-6e27-4b1f-a719-69cc03bdf3fb" providerId="AD" clId="Web-{0BA03407-21F1-465F-E0BE-FC7362504FB6}" dt="2022-11-15T05:42:06.988" v="9"/>
      <pc:docMkLst>
        <pc:docMk/>
      </pc:docMkLst>
      <pc:sldChg chg="modSp new">
        <pc:chgData name="Alison Besselaar" userId="S::alison.besselaar@unimelb.edu.au::c677e420-6e27-4b1f-a719-69cc03bdf3fb" providerId="AD" clId="Web-{0BA03407-21F1-465F-E0BE-FC7362504FB6}" dt="2022-11-15T05:42:00.129" v="7" actId="20577"/>
        <pc:sldMkLst>
          <pc:docMk/>
          <pc:sldMk cId="873314404" sldId="271"/>
        </pc:sldMkLst>
        <pc:spChg chg="mod">
          <ac:chgData name="Alison Besselaar" userId="S::alison.besselaar@unimelb.edu.au::c677e420-6e27-4b1f-a719-69cc03bdf3fb" providerId="AD" clId="Web-{0BA03407-21F1-465F-E0BE-FC7362504FB6}" dt="2022-11-15T05:42:00.129" v="7" actId="20577"/>
          <ac:spMkLst>
            <pc:docMk/>
            <pc:sldMk cId="873314404" sldId="271"/>
            <ac:spMk id="3" creationId="{0579E2C2-9C26-E9AF-CED3-B89864271891}"/>
          </ac:spMkLst>
        </pc:spChg>
      </pc:sldChg>
      <pc:sldChg chg="new">
        <pc:chgData name="Alison Besselaar" userId="S::alison.besselaar@unimelb.edu.au::c677e420-6e27-4b1f-a719-69cc03bdf3fb" providerId="AD" clId="Web-{0BA03407-21F1-465F-E0BE-FC7362504FB6}" dt="2022-11-15T05:41:34.456" v="1"/>
        <pc:sldMkLst>
          <pc:docMk/>
          <pc:sldMk cId="2323610827" sldId="272"/>
        </pc:sldMkLst>
      </pc:sldChg>
      <pc:sldChg chg="new">
        <pc:chgData name="Alison Besselaar" userId="S::alison.besselaar@unimelb.edu.au::c677e420-6e27-4b1f-a719-69cc03bdf3fb" providerId="AD" clId="Web-{0BA03407-21F1-465F-E0BE-FC7362504FB6}" dt="2022-11-15T05:41:35.315" v="2"/>
        <pc:sldMkLst>
          <pc:docMk/>
          <pc:sldMk cId="2324679474" sldId="273"/>
        </pc:sldMkLst>
      </pc:sldChg>
      <pc:sldChg chg="new">
        <pc:chgData name="Alison Besselaar" userId="S::alison.besselaar@unimelb.edu.au::c677e420-6e27-4b1f-a719-69cc03bdf3fb" providerId="AD" clId="Web-{0BA03407-21F1-465F-E0BE-FC7362504FB6}" dt="2022-11-15T05:41:35.862" v="3"/>
        <pc:sldMkLst>
          <pc:docMk/>
          <pc:sldMk cId="807288168" sldId="274"/>
        </pc:sldMkLst>
      </pc:sldChg>
      <pc:sldChg chg="new">
        <pc:chgData name="Alison Besselaar" userId="S::alison.besselaar@unimelb.edu.au::c677e420-6e27-4b1f-a719-69cc03bdf3fb" providerId="AD" clId="Web-{0BA03407-21F1-465F-E0BE-FC7362504FB6}" dt="2022-11-15T05:41:36.581" v="4"/>
        <pc:sldMkLst>
          <pc:docMk/>
          <pc:sldMk cId="1631979043" sldId="275"/>
        </pc:sldMkLst>
      </pc:sldChg>
      <pc:sldChg chg="new ord">
        <pc:chgData name="Alison Besselaar" userId="S::alison.besselaar@unimelb.edu.au::c677e420-6e27-4b1f-a719-69cc03bdf3fb" providerId="AD" clId="Web-{0BA03407-21F1-465F-E0BE-FC7362504FB6}" dt="2022-11-15T05:42:06.988" v="9"/>
        <pc:sldMkLst>
          <pc:docMk/>
          <pc:sldMk cId="2601922262" sldId="276"/>
        </pc:sldMkLst>
      </pc:sldChg>
    </pc:docChg>
  </pc:docChgLst>
  <pc:docChgLst>
    <pc:chgData name="Alison Besselaar" userId="S::alison.besselaar@unimelb.edu.au::c677e420-6e27-4b1f-a719-69cc03bdf3fb" providerId="AD" clId="Web-{3F23F332-EE52-5943-F047-43979414ECA2}"/>
    <pc:docChg chg="modSld">
      <pc:chgData name="Alison Besselaar" userId="S::alison.besselaar@unimelb.edu.au::c677e420-6e27-4b1f-a719-69cc03bdf3fb" providerId="AD" clId="Web-{3F23F332-EE52-5943-F047-43979414ECA2}" dt="2022-11-17T00:42:42.825" v="3" actId="20577"/>
      <pc:docMkLst>
        <pc:docMk/>
      </pc:docMkLst>
      <pc:sldChg chg="modSp">
        <pc:chgData name="Alison Besselaar" userId="S::alison.besselaar@unimelb.edu.au::c677e420-6e27-4b1f-a719-69cc03bdf3fb" providerId="AD" clId="Web-{3F23F332-EE52-5943-F047-43979414ECA2}" dt="2022-11-17T00:42:42.825" v="3" actId="20577"/>
        <pc:sldMkLst>
          <pc:docMk/>
          <pc:sldMk cId="4000434714" sldId="257"/>
        </pc:sldMkLst>
        <pc:spChg chg="mod">
          <ac:chgData name="Alison Besselaar" userId="S::alison.besselaar@unimelb.edu.au::c677e420-6e27-4b1f-a719-69cc03bdf3fb" providerId="AD" clId="Web-{3F23F332-EE52-5943-F047-43979414ECA2}" dt="2022-11-17T00:42:42.825" v="3" actId="20577"/>
          <ac:spMkLst>
            <pc:docMk/>
            <pc:sldMk cId="4000434714" sldId="257"/>
            <ac:spMk id="3" creationId="{00000000-0000-0000-0000-000000000000}"/>
          </ac:spMkLst>
        </pc:spChg>
      </pc:sldChg>
    </pc:docChg>
  </pc:docChgLst>
  <pc:docChgLst>
    <pc:chgData name="Alison Besselaar" userId="S::alison.besselaar@unimelb.edu.au::c677e420-6e27-4b1f-a719-69cc03bdf3fb" providerId="AD" clId="Web-{0479EC29-FDB9-4DE6-7432-E68F6DE7926F}"/>
    <pc:docChg chg="modSld">
      <pc:chgData name="Alison Besselaar" userId="S::alison.besselaar@unimelb.edu.au::c677e420-6e27-4b1f-a719-69cc03bdf3fb" providerId="AD" clId="Web-{0479EC29-FDB9-4DE6-7432-E68F6DE7926F}" dt="2023-01-01T23:47:16.045" v="1" actId="20577"/>
      <pc:docMkLst>
        <pc:docMk/>
      </pc:docMkLst>
      <pc:sldChg chg="modSp">
        <pc:chgData name="Alison Besselaar" userId="S::alison.besselaar@unimelb.edu.au::c677e420-6e27-4b1f-a719-69cc03bdf3fb" providerId="AD" clId="Web-{0479EC29-FDB9-4DE6-7432-E68F6DE7926F}" dt="2023-01-01T23:47:16.045" v="1" actId="20577"/>
        <pc:sldMkLst>
          <pc:docMk/>
          <pc:sldMk cId="4000434714" sldId="257"/>
        </pc:sldMkLst>
        <pc:spChg chg="mod">
          <ac:chgData name="Alison Besselaar" userId="S::alison.besselaar@unimelb.edu.au::c677e420-6e27-4b1f-a719-69cc03bdf3fb" providerId="AD" clId="Web-{0479EC29-FDB9-4DE6-7432-E68F6DE7926F}" dt="2023-01-01T23:47:16.045" v="1" actId="20577"/>
          <ac:spMkLst>
            <pc:docMk/>
            <pc:sldMk cId="4000434714" sldId="257"/>
            <ac:spMk id="3" creationId="{00000000-0000-0000-0000-000000000000}"/>
          </ac:spMkLst>
        </pc:spChg>
      </pc:sldChg>
    </pc:docChg>
  </pc:docChgLst>
  <pc:docChgLst>
    <pc:chgData name="Alison Besselaar" userId="S::alison.besselaar@unimelb.edu.au::c677e420-6e27-4b1f-a719-69cc03bdf3fb" providerId="AD" clId="Web-{AC8563F2-4548-4E97-C9A4-4D22B68047EF}"/>
    <pc:docChg chg="delSld">
      <pc:chgData name="Alison Besselaar" userId="S::alison.besselaar@unimelb.edu.au::c677e420-6e27-4b1f-a719-69cc03bdf3fb" providerId="AD" clId="Web-{AC8563F2-4548-4E97-C9A4-4D22B68047EF}" dt="2022-11-15T05:48:00.902" v="5"/>
      <pc:docMkLst>
        <pc:docMk/>
      </pc:docMkLst>
      <pc:sldChg chg="del">
        <pc:chgData name="Alison Besselaar" userId="S::alison.besselaar@unimelb.edu.au::c677e420-6e27-4b1f-a719-69cc03bdf3fb" providerId="AD" clId="Web-{AC8563F2-4548-4E97-C9A4-4D22B68047EF}" dt="2022-11-15T05:47:52.714" v="3"/>
        <pc:sldMkLst>
          <pc:docMk/>
          <pc:sldMk cId="873314404" sldId="271"/>
        </pc:sldMkLst>
      </pc:sldChg>
      <pc:sldChg chg="del">
        <pc:chgData name="Alison Besselaar" userId="S::alison.besselaar@unimelb.edu.au::c677e420-6e27-4b1f-a719-69cc03bdf3fb" providerId="AD" clId="Web-{AC8563F2-4548-4E97-C9A4-4D22B68047EF}" dt="2022-11-15T05:47:32.979" v="1"/>
        <pc:sldMkLst>
          <pc:docMk/>
          <pc:sldMk cId="2323610827" sldId="272"/>
        </pc:sldMkLst>
      </pc:sldChg>
      <pc:sldChg chg="del">
        <pc:chgData name="Alison Besselaar" userId="S::alison.besselaar@unimelb.edu.au::c677e420-6e27-4b1f-a719-69cc03bdf3fb" providerId="AD" clId="Web-{AC8563F2-4548-4E97-C9A4-4D22B68047EF}" dt="2022-11-15T05:47:47.605" v="2"/>
        <pc:sldMkLst>
          <pc:docMk/>
          <pc:sldMk cId="2324679474" sldId="273"/>
        </pc:sldMkLst>
      </pc:sldChg>
      <pc:sldChg chg="del">
        <pc:chgData name="Alison Besselaar" userId="S::alison.besselaar@unimelb.edu.au::c677e420-6e27-4b1f-a719-69cc03bdf3fb" providerId="AD" clId="Web-{AC8563F2-4548-4E97-C9A4-4D22B68047EF}" dt="2022-11-15T05:47:57.136" v="4"/>
        <pc:sldMkLst>
          <pc:docMk/>
          <pc:sldMk cId="807288168" sldId="274"/>
        </pc:sldMkLst>
      </pc:sldChg>
      <pc:sldChg chg="del">
        <pc:chgData name="Alison Besselaar" userId="S::alison.besselaar@unimelb.edu.au::c677e420-6e27-4b1f-a719-69cc03bdf3fb" providerId="AD" clId="Web-{AC8563F2-4548-4E97-C9A4-4D22B68047EF}" dt="2022-11-15T05:48:00.902" v="5"/>
        <pc:sldMkLst>
          <pc:docMk/>
          <pc:sldMk cId="1631979043" sldId="275"/>
        </pc:sldMkLst>
      </pc:sldChg>
      <pc:sldChg chg="del">
        <pc:chgData name="Alison Besselaar" userId="S::alison.besselaar@unimelb.edu.au::c677e420-6e27-4b1f-a719-69cc03bdf3fb" providerId="AD" clId="Web-{AC8563F2-4548-4E97-C9A4-4D22B68047EF}" dt="2022-11-15T05:47:23.978" v="0"/>
        <pc:sldMkLst>
          <pc:docMk/>
          <pc:sldMk cId="2601922262" sldId="276"/>
        </pc:sldMkLst>
      </pc:sldChg>
    </pc:docChg>
  </pc:docChgLst>
  <pc:docChgLst>
    <pc:chgData name="Alison Besselaar" userId="S::alison.besselaar@unimelb.edu.au::c677e420-6e27-4b1f-a719-69cc03bdf3fb" providerId="AD" clId="Web-{A6B4A653-BDF6-EC01-6C26-C793EB1B7863}"/>
    <pc:docChg chg="modSld">
      <pc:chgData name="Alison Besselaar" userId="S::alison.besselaar@unimelb.edu.au::c677e420-6e27-4b1f-a719-69cc03bdf3fb" providerId="AD" clId="Web-{A6B4A653-BDF6-EC01-6C26-C793EB1B7863}" dt="2023-01-02T00:12:31.266" v="0" actId="20577"/>
      <pc:docMkLst>
        <pc:docMk/>
      </pc:docMkLst>
      <pc:sldChg chg="modSp">
        <pc:chgData name="Alison Besselaar" userId="S::alison.besselaar@unimelb.edu.au::c677e420-6e27-4b1f-a719-69cc03bdf3fb" providerId="AD" clId="Web-{A6B4A653-BDF6-EC01-6C26-C793EB1B7863}" dt="2023-01-02T00:12:31.266" v="0" actId="20577"/>
        <pc:sldMkLst>
          <pc:docMk/>
          <pc:sldMk cId="3582243039" sldId="267"/>
        </pc:sldMkLst>
        <pc:spChg chg="mod">
          <ac:chgData name="Alison Besselaar" userId="S::alison.besselaar@unimelb.edu.au::c677e420-6e27-4b1f-a719-69cc03bdf3fb" providerId="AD" clId="Web-{A6B4A653-BDF6-EC01-6C26-C793EB1B7863}" dt="2023-01-02T00:12:31.266" v="0" actId="20577"/>
          <ac:spMkLst>
            <pc:docMk/>
            <pc:sldMk cId="3582243039" sldId="267"/>
            <ac:spMk id="2" creationId="{00000000-0000-0000-0000-000000000000}"/>
          </ac:spMkLst>
        </pc:spChg>
      </pc:sldChg>
    </pc:docChg>
  </pc:docChgLst>
  <pc:docChgLst>
    <pc:chgData name="Alison Besselaar" userId="S::alison.besselaar@unimelb.edu.au::c677e420-6e27-4b1f-a719-69cc03bdf3fb" providerId="AD" clId="Web-{C83DD068-81F2-F4CE-1D5C-F9137B7FBDAE}"/>
    <pc:docChg chg="addSld delSld modSld sldOrd addMainMaster">
      <pc:chgData name="Alison Besselaar" userId="S::alison.besselaar@unimelb.edu.au::c677e420-6e27-4b1f-a719-69cc03bdf3fb" providerId="AD" clId="Web-{C83DD068-81F2-F4CE-1D5C-F9137B7FBDAE}" dt="2022-11-17T00:33:52.799" v="202"/>
      <pc:docMkLst>
        <pc:docMk/>
      </pc:docMkLst>
      <pc:sldChg chg="addSp delSp modSp ord">
        <pc:chgData name="Alison Besselaar" userId="S::alison.besselaar@unimelb.edu.au::c677e420-6e27-4b1f-a719-69cc03bdf3fb" providerId="AD" clId="Web-{C83DD068-81F2-F4CE-1D5C-F9137B7FBDAE}" dt="2022-11-17T00:04:18.204" v="52"/>
        <pc:sldMkLst>
          <pc:docMk/>
          <pc:sldMk cId="1998295458" sldId="258"/>
        </pc:sldMkLst>
        <pc:spChg chg="mod">
          <ac:chgData name="Alison Besselaar" userId="S::alison.besselaar@unimelb.edu.au::c677e420-6e27-4b1f-a719-69cc03bdf3fb" providerId="AD" clId="Web-{C83DD068-81F2-F4CE-1D5C-F9137B7FBDAE}" dt="2022-11-17T00:01:50.433" v="39"/>
          <ac:spMkLst>
            <pc:docMk/>
            <pc:sldMk cId="1998295458" sldId="258"/>
            <ac:spMk id="2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00:49.977" v="33"/>
          <ac:spMkLst>
            <pc:docMk/>
            <pc:sldMk cId="1998295458" sldId="258"/>
            <ac:spMk id="5" creationId="{3034101A-2F07-D9BF-8F73-ED6338C37C2A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1:50.433" v="39"/>
          <ac:spMkLst>
            <pc:docMk/>
            <pc:sldMk cId="1998295458" sldId="258"/>
            <ac:spMk id="9" creationId="{E49CC64F-7275-4E33-961B-0C5CDC439875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1:50.433" v="39"/>
          <ac:spMkLst>
            <pc:docMk/>
            <pc:sldMk cId="1998295458" sldId="258"/>
            <ac:spMk id="14" creationId="{0C45045A-6083-4B3E-956A-67582337527D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1:50.433" v="39"/>
          <ac:spMkLst>
            <pc:docMk/>
            <pc:sldMk cId="1998295458" sldId="258"/>
            <ac:spMk id="16" creationId="{42875DDC-0225-45F8-B745-78688F2D1AD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1:50.433" v="39"/>
          <ac:spMkLst>
            <pc:docMk/>
            <pc:sldMk cId="1998295458" sldId="258"/>
            <ac:spMk id="18" creationId="{12617755-D451-4BAF-9B55-518297BFF42D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00:24.570" v="31"/>
          <ac:picMkLst>
            <pc:docMk/>
            <pc:sldMk cId="1998295458" sldId="258"/>
            <ac:picMk id="4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1:50.433" v="39"/>
          <ac:picMkLst>
            <pc:docMk/>
            <pc:sldMk cId="1998295458" sldId="258"/>
            <ac:picMk id="6" creationId="{D6A75279-98EE-1656-C835-62440BF00E25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1:50.433" v="39"/>
          <ac:picMkLst>
            <pc:docMk/>
            <pc:sldMk cId="1998295458" sldId="258"/>
            <ac:picMk id="7" creationId="{CFD00A3B-4042-6FE8-2C40-BCFBAB530552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1:50.433" v="39"/>
          <ac:picMkLst>
            <pc:docMk/>
            <pc:sldMk cId="1998295458" sldId="258"/>
            <ac:picMk id="8" creationId="{4E358AE4-E7FC-FCEF-D242-C2807254114D}"/>
          </ac:picMkLst>
        </pc:picChg>
      </pc:sldChg>
      <pc:sldChg chg="addSp delSp modSp mod ord setBg">
        <pc:chgData name="Alison Besselaar" userId="S::alison.besselaar@unimelb.edu.au::c677e420-6e27-4b1f-a719-69cc03bdf3fb" providerId="AD" clId="Web-{C83DD068-81F2-F4CE-1D5C-F9137B7FBDAE}" dt="2022-11-17T00:08:02.352" v="82"/>
        <pc:sldMkLst>
          <pc:docMk/>
          <pc:sldMk cId="1488269391" sldId="259"/>
        </pc:sldMkLst>
        <pc:spChg chg="mod">
          <ac:chgData name="Alison Besselaar" userId="S::alison.besselaar@unimelb.edu.au::c677e420-6e27-4b1f-a719-69cc03bdf3fb" providerId="AD" clId="Web-{C83DD068-81F2-F4CE-1D5C-F9137B7FBDAE}" dt="2022-11-17T00:08:02.352" v="82"/>
          <ac:spMkLst>
            <pc:docMk/>
            <pc:sldMk cId="1488269391" sldId="259"/>
            <ac:spMk id="2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07:30.773" v="75"/>
          <ac:spMkLst>
            <pc:docMk/>
            <pc:sldMk cId="1488269391" sldId="259"/>
            <ac:spMk id="5" creationId="{0537FDC4-FD95-FD93-9D03-B79802008148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8:02.352" v="82"/>
          <ac:spMkLst>
            <pc:docMk/>
            <pc:sldMk cId="1488269391" sldId="259"/>
            <ac:spMk id="9" creationId="{E49CC64F-7275-4E33-961B-0C5CDC439875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8:02.352" v="82"/>
          <ac:spMkLst>
            <pc:docMk/>
            <pc:sldMk cId="1488269391" sldId="259"/>
            <ac:spMk id="14" creationId="{E26B9EF5-5D92-4AC7-BC55-FC5C4C98ED4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8:02.352" v="82"/>
          <ac:spMkLst>
            <pc:docMk/>
            <pc:sldMk cId="1488269391" sldId="259"/>
            <ac:spMk id="16" creationId="{F05C5575-0F07-43D0-AE78-81EAA8E67152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07:27.101" v="74"/>
          <ac:picMkLst>
            <pc:docMk/>
            <pc:sldMk cId="1488269391" sldId="259"/>
            <ac:picMk id="4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8:02.352" v="82"/>
          <ac:picMkLst>
            <pc:docMk/>
            <pc:sldMk cId="1488269391" sldId="259"/>
            <ac:picMk id="6" creationId="{7FF21AC7-2097-49B4-DDC9-243F999DCC06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8:02.352" v="82"/>
          <ac:picMkLst>
            <pc:docMk/>
            <pc:sldMk cId="1488269391" sldId="259"/>
            <ac:picMk id="7" creationId="{082EB2AE-61B8-D069-AC50-06F78AC62F0F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8:02.352" v="82"/>
          <ac:picMkLst>
            <pc:docMk/>
            <pc:sldMk cId="1488269391" sldId="259"/>
            <ac:picMk id="8" creationId="{412221A3-FD64-E274-EF71-167D9CCD1D82}"/>
          </ac:picMkLst>
        </pc:picChg>
      </pc:sldChg>
      <pc:sldChg chg="addSp delSp modSp ord">
        <pc:chgData name="Alison Besselaar" userId="S::alison.besselaar@unimelb.edu.au::c677e420-6e27-4b1f-a719-69cc03bdf3fb" providerId="AD" clId="Web-{C83DD068-81F2-F4CE-1D5C-F9137B7FBDAE}" dt="2022-11-17T00:03:03.857" v="50"/>
        <pc:sldMkLst>
          <pc:docMk/>
          <pc:sldMk cId="2419854436" sldId="260"/>
        </pc:sldMkLst>
        <pc:spChg chg="mod">
          <ac:chgData name="Alison Besselaar" userId="S::alison.besselaar@unimelb.edu.au::c677e420-6e27-4b1f-a719-69cc03bdf3fb" providerId="AD" clId="Web-{C83DD068-81F2-F4CE-1D5C-F9137B7FBDAE}" dt="2022-11-17T00:03:03.857" v="50"/>
          <ac:spMkLst>
            <pc:docMk/>
            <pc:sldMk cId="2419854436" sldId="260"/>
            <ac:spMk id="2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02:35.544" v="44"/>
          <ac:spMkLst>
            <pc:docMk/>
            <pc:sldMk cId="2419854436" sldId="260"/>
            <ac:spMk id="5" creationId="{49AFDF0E-B2D9-027D-6686-24787CB2990D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3:03.857" v="50"/>
          <ac:spMkLst>
            <pc:docMk/>
            <pc:sldMk cId="2419854436" sldId="260"/>
            <ac:spMk id="9" creationId="{E49CC64F-7275-4E33-961B-0C5CDC439875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3:03.857" v="50"/>
          <ac:spMkLst>
            <pc:docMk/>
            <pc:sldMk cId="2419854436" sldId="260"/>
            <ac:spMk id="14" creationId="{0C45045A-6083-4B3E-956A-67582337527D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3:03.857" v="50"/>
          <ac:spMkLst>
            <pc:docMk/>
            <pc:sldMk cId="2419854436" sldId="260"/>
            <ac:spMk id="16" creationId="{42875DDC-0225-45F8-B745-78688F2D1AD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3:03.857" v="50"/>
          <ac:spMkLst>
            <pc:docMk/>
            <pc:sldMk cId="2419854436" sldId="260"/>
            <ac:spMk id="18" creationId="{12617755-D451-4BAF-9B55-518297BFF42D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02:21.949" v="42"/>
          <ac:picMkLst>
            <pc:docMk/>
            <pc:sldMk cId="2419854436" sldId="260"/>
            <ac:picMk id="4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3:03.857" v="50"/>
          <ac:picMkLst>
            <pc:docMk/>
            <pc:sldMk cId="2419854436" sldId="260"/>
            <ac:picMk id="6" creationId="{F471EAB8-58F7-505C-076C-9DDBFEADB353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3:03.857" v="50"/>
          <ac:picMkLst>
            <pc:docMk/>
            <pc:sldMk cId="2419854436" sldId="260"/>
            <ac:picMk id="7" creationId="{3A38E2CA-CF31-FF15-D4FB-C6BFCD5F0BA2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3:03.857" v="50"/>
          <ac:picMkLst>
            <pc:docMk/>
            <pc:sldMk cId="2419854436" sldId="260"/>
            <ac:picMk id="8" creationId="{15AFDD71-3747-F7BE-3E81-48EB2AF61D23}"/>
          </ac:picMkLst>
        </pc:picChg>
      </pc:sldChg>
      <pc:sldChg chg="addSp delSp modSp ord">
        <pc:chgData name="Alison Besselaar" userId="S::alison.besselaar@unimelb.edu.au::c677e420-6e27-4b1f-a719-69cc03bdf3fb" providerId="AD" clId="Web-{C83DD068-81F2-F4CE-1D5C-F9137B7FBDAE}" dt="2022-11-17T00:06:10.911" v="69"/>
        <pc:sldMkLst>
          <pc:docMk/>
          <pc:sldMk cId="3661704041" sldId="261"/>
        </pc:sldMkLst>
        <pc:spChg chg="mod">
          <ac:chgData name="Alison Besselaar" userId="S::alison.besselaar@unimelb.edu.au::c677e420-6e27-4b1f-a719-69cc03bdf3fb" providerId="AD" clId="Web-{C83DD068-81F2-F4CE-1D5C-F9137B7FBDAE}" dt="2022-11-17T00:06:10.911" v="69"/>
          <ac:spMkLst>
            <pc:docMk/>
            <pc:sldMk cId="3661704041" sldId="261"/>
            <ac:spMk id="2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05:23.315" v="61"/>
          <ac:spMkLst>
            <pc:docMk/>
            <pc:sldMk cId="3661704041" sldId="261"/>
            <ac:spMk id="5" creationId="{451259F3-3C98-9988-22FE-7A3DE33BE2E9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6:10.911" v="69"/>
          <ac:spMkLst>
            <pc:docMk/>
            <pc:sldMk cId="3661704041" sldId="261"/>
            <ac:spMk id="9" creationId="{E49CC64F-7275-4E33-961B-0C5CDC439875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6:10.911" v="69"/>
          <ac:spMkLst>
            <pc:docMk/>
            <pc:sldMk cId="3661704041" sldId="261"/>
            <ac:spMk id="15" creationId="{F6E384F5-137A-40B1-97F0-694CC6ECD59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6:10.911" v="69"/>
          <ac:spMkLst>
            <pc:docMk/>
            <pc:sldMk cId="3661704041" sldId="261"/>
            <ac:spMk id="17" creationId="{9DBC4630-03DA-474F-BBCB-BA3AE6B317A4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6:10.911" v="69"/>
          <ac:spMkLst>
            <pc:docMk/>
            <pc:sldMk cId="3661704041" sldId="261"/>
            <ac:spMk id="19" creationId="{78418A25-6EAC-4140-BFE6-284E1925B5EE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6:10.911" v="69"/>
          <ac:spMkLst>
            <pc:docMk/>
            <pc:sldMk cId="3661704041" sldId="261"/>
            <ac:spMk id="21" creationId="{31103AB2-C090-458F-B752-294F23AFA8AD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05:18.940" v="60"/>
          <ac:picMkLst>
            <pc:docMk/>
            <pc:sldMk cId="3661704041" sldId="261"/>
            <ac:picMk id="4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6:10.911" v="69"/>
          <ac:picMkLst>
            <pc:docMk/>
            <pc:sldMk cId="3661704041" sldId="261"/>
            <ac:picMk id="6" creationId="{FCD99294-D1FF-8328-EC5D-0C488328173C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6:10.911" v="69"/>
          <ac:picMkLst>
            <pc:docMk/>
            <pc:sldMk cId="3661704041" sldId="261"/>
            <ac:picMk id="7" creationId="{D4E18AD6-16B4-C782-7A26-B24F5F4703DE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6:10.911" v="69"/>
          <ac:picMkLst>
            <pc:docMk/>
            <pc:sldMk cId="3661704041" sldId="261"/>
            <ac:picMk id="8" creationId="{4ABBF5A6-85D5-1628-46C8-2519382F5506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6:10.911" v="69"/>
          <ac:picMkLst>
            <pc:docMk/>
            <pc:sldMk cId="3661704041" sldId="261"/>
            <ac:picMk id="10" creationId="{C2F4C80E-8260-6835-8D34-3D1FE807D30F}"/>
          </ac:picMkLst>
        </pc:picChg>
      </pc:sldChg>
      <pc:sldChg chg="addSp delSp modSp">
        <pc:chgData name="Alison Besselaar" userId="S::alison.besselaar@unimelb.edu.au::c677e420-6e27-4b1f-a719-69cc03bdf3fb" providerId="AD" clId="Web-{C83DD068-81F2-F4CE-1D5C-F9137B7FBDAE}" dt="2022-11-17T00:09:15.324" v="93"/>
        <pc:sldMkLst>
          <pc:docMk/>
          <pc:sldMk cId="4128376536" sldId="262"/>
        </pc:sldMkLst>
        <pc:spChg chg="mod">
          <ac:chgData name="Alison Besselaar" userId="S::alison.besselaar@unimelb.edu.au::c677e420-6e27-4b1f-a719-69cc03bdf3fb" providerId="AD" clId="Web-{C83DD068-81F2-F4CE-1D5C-F9137B7FBDAE}" dt="2022-11-17T00:09:15.324" v="93"/>
          <ac:spMkLst>
            <pc:docMk/>
            <pc:sldMk cId="4128376536" sldId="262"/>
            <ac:spMk id="2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08:33.760" v="86"/>
          <ac:spMkLst>
            <pc:docMk/>
            <pc:sldMk cId="4128376536" sldId="262"/>
            <ac:spMk id="5" creationId="{8BFF62E7-9787-CE2A-7D7C-9EBAB3F871BB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9:15.324" v="93"/>
          <ac:spMkLst>
            <pc:docMk/>
            <pc:sldMk cId="4128376536" sldId="262"/>
            <ac:spMk id="9" creationId="{E49CC64F-7275-4E33-961B-0C5CDC439875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9:15.324" v="93"/>
          <ac:spMkLst>
            <pc:docMk/>
            <pc:sldMk cId="4128376536" sldId="262"/>
            <ac:spMk id="14" creationId="{0C45045A-6083-4B3E-956A-67582337527D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9:15.324" v="93"/>
          <ac:spMkLst>
            <pc:docMk/>
            <pc:sldMk cId="4128376536" sldId="262"/>
            <ac:spMk id="16" creationId="{42875DDC-0225-45F8-B745-78688F2D1AD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09:15.324" v="93"/>
          <ac:spMkLst>
            <pc:docMk/>
            <pc:sldMk cId="4128376536" sldId="262"/>
            <ac:spMk id="18" creationId="{12617755-D451-4BAF-9B55-518297BFF42D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08:30.150" v="85"/>
          <ac:picMkLst>
            <pc:docMk/>
            <pc:sldMk cId="4128376536" sldId="262"/>
            <ac:picMk id="4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9:15.324" v="93"/>
          <ac:picMkLst>
            <pc:docMk/>
            <pc:sldMk cId="4128376536" sldId="262"/>
            <ac:picMk id="6" creationId="{87BA2660-9191-19D7-FA5B-4DC250FA92F5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09:15.324" v="93"/>
          <ac:picMkLst>
            <pc:docMk/>
            <pc:sldMk cId="4128376536" sldId="262"/>
            <ac:picMk id="7" creationId="{E465D679-D662-D5EA-C8F9-EB2124E78505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09:15.324" v="93"/>
          <ac:picMkLst>
            <pc:docMk/>
            <pc:sldMk cId="4128376536" sldId="262"/>
            <ac:picMk id="8" creationId="{EB202D7D-4EBB-AECC-4D14-F16EBC26C8F6}"/>
          </ac:picMkLst>
        </pc:picChg>
      </pc:sldChg>
      <pc:sldChg chg="addSp delSp modSp">
        <pc:chgData name="Alison Besselaar" userId="S::alison.besselaar@unimelb.edu.au::c677e420-6e27-4b1f-a719-69cc03bdf3fb" providerId="AD" clId="Web-{C83DD068-81F2-F4CE-1D5C-F9137B7FBDAE}" dt="2022-11-17T00:28:30.928" v="170"/>
        <pc:sldMkLst>
          <pc:docMk/>
          <pc:sldMk cId="3468680521" sldId="264"/>
        </pc:sldMkLst>
        <pc:spChg chg="mod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3" creationId="{00000000-0000-0000-0000-000000000000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6" creationId="{1B190383-6DAA-473A-8C07-FC7871E94FB6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9" creationId="{5FDF4720-5445-47BE-89FE-E40D1AE6F619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11" creationId="{AC8710B4-A815-4082-9E4F-F13A0007090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16" creationId="{5FDF4720-5445-47BE-89FE-E40D1AE6F619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28:30.928" v="170"/>
          <ac:spMkLst>
            <pc:docMk/>
            <pc:sldMk cId="3468680521" sldId="264"/>
            <ac:spMk id="18" creationId="{AC8710B4-A815-4082-9E4F-F13A0007090C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27:58.239" v="165"/>
          <ac:picMkLst>
            <pc:docMk/>
            <pc:sldMk cId="3468680521" sldId="264"/>
            <ac:picMk id="4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28:30.928" v="170"/>
          <ac:picMkLst>
            <pc:docMk/>
            <pc:sldMk cId="3468680521" sldId="264"/>
            <ac:picMk id="5" creationId="{1BFE57DB-FDEA-4F38-B4C8-6302DE4E194E}"/>
          </ac:picMkLst>
        </pc:picChg>
      </pc:sldChg>
      <pc:sldChg chg="addSp delSp modSp mod ord setBg">
        <pc:chgData name="Alison Besselaar" userId="S::alison.besselaar@unimelb.edu.au::c677e420-6e27-4b1f-a719-69cc03bdf3fb" providerId="AD" clId="Web-{C83DD068-81F2-F4CE-1D5C-F9137B7FBDAE}" dt="2022-11-17T00:29:06.008" v="171"/>
        <pc:sldMkLst>
          <pc:docMk/>
          <pc:sldMk cId="3221439133" sldId="265"/>
        </pc:sldMkLst>
        <pc:spChg chg="mod">
          <ac:chgData name="Alison Besselaar" userId="S::alison.besselaar@unimelb.edu.au::c677e420-6e27-4b1f-a719-69cc03bdf3fb" providerId="AD" clId="Web-{C83DD068-81F2-F4CE-1D5C-F9137B7FBDAE}" dt="2022-11-17T00:26:09.454" v="159" actId="20577"/>
          <ac:spMkLst>
            <pc:docMk/>
            <pc:sldMk cId="3221439133" sldId="265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C83DD068-81F2-F4CE-1D5C-F9137B7FBDAE}" dt="2022-11-17T00:26:33.908" v="162" actId="1076"/>
          <ac:spMkLst>
            <pc:docMk/>
            <pc:sldMk cId="3221439133" sldId="265"/>
            <ac:spMk id="3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17:35.201" v="132"/>
          <ac:spMkLst>
            <pc:docMk/>
            <pc:sldMk cId="3221439133" sldId="265"/>
            <ac:spMk id="6" creationId="{F84B59F0-AB2B-7F77-655B-F2BAB2157651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10" creationId="{5FDF4720-5445-47BE-89FE-E40D1AE6F619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11" creationId="{6C13531A-C880-283D-7B90-C93426B381DD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12" creationId="{AC8710B4-A815-4082-9E4F-F13A0007090C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15" creationId="{30C3A964-F134-9E23-910A-B8EEF84A8BE8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18" creationId="{94E214C5-7BB1-7937-04FB-63FBA4B5BF6B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25" creationId="{2EEE8F11-3582-44B7-9869-F2D26D7DD9D4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27" creationId="{2141F1CC-6A53-4BCF-9127-AABB52E2497E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25:22.421" v="154"/>
          <ac:spMkLst>
            <pc:docMk/>
            <pc:sldMk cId="3221439133" sldId="265"/>
            <ac:spMk id="29" creationId="{561B2B49-7142-4CA8-A929-4671548E6A5A}"/>
          </ac:spMkLst>
        </pc:spChg>
        <pc:picChg chg="add del mod">
          <ac:chgData name="Alison Besselaar" userId="S::alison.besselaar@unimelb.edu.au::c677e420-6e27-4b1f-a719-69cc03bdf3fb" providerId="AD" clId="Web-{C83DD068-81F2-F4CE-1D5C-F9137B7FBDAE}" dt="2022-11-17T00:17:35.201" v="133"/>
          <ac:picMkLst>
            <pc:docMk/>
            <pc:sldMk cId="3221439133" sldId="265"/>
            <ac:picMk id="4" creationId="{9AB59336-E709-04CF-06EF-A513701B1C39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16:41.199" v="125"/>
          <ac:picMkLst>
            <pc:docMk/>
            <pc:sldMk cId="3221439133" sldId="265"/>
            <ac:picMk id="5" creationId="{00000000-0000-0000-0000-000000000000}"/>
          </ac:picMkLst>
        </pc:picChg>
        <pc:picChg chg="add del mod">
          <ac:chgData name="Alison Besselaar" userId="S::alison.besselaar@unimelb.edu.au::c677e420-6e27-4b1f-a719-69cc03bdf3fb" providerId="AD" clId="Web-{C83DD068-81F2-F4CE-1D5C-F9137B7FBDAE}" dt="2022-11-17T00:19:39.299" v="136"/>
          <ac:picMkLst>
            <pc:docMk/>
            <pc:sldMk cId="3221439133" sldId="265"/>
            <ac:picMk id="8" creationId="{61FB98FF-910B-9EBB-FB50-29C90A07D0CE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25:22.421" v="154"/>
          <ac:picMkLst>
            <pc:docMk/>
            <pc:sldMk cId="3221439133" sldId="265"/>
            <ac:picMk id="9" creationId="{91B6AA7A-1826-FCFD-0772-D264045AAC7A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25:22.421" v="154"/>
          <ac:picMkLst>
            <pc:docMk/>
            <pc:sldMk cId="3221439133" sldId="265"/>
            <ac:picMk id="14" creationId="{F6AD335C-D057-F230-5FF9-09ACD453AD5F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26:51.081" v="164" actId="1076"/>
          <ac:picMkLst>
            <pc:docMk/>
            <pc:sldMk cId="3221439133" sldId="265"/>
            <ac:picMk id="17" creationId="{767B5785-6E82-BBC1-FDF4-B995299F8F74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25:22.421" v="154"/>
          <ac:picMkLst>
            <pc:docMk/>
            <pc:sldMk cId="3221439133" sldId="265"/>
            <ac:picMk id="20" creationId="{305D4656-A3FF-1CF3-BC91-0D02A2E0B36E}"/>
          </ac:picMkLst>
        </pc:picChg>
      </pc:sldChg>
      <pc:sldChg chg="addSp delSp modSp mod ord setClrOvrMap">
        <pc:chgData name="Alison Besselaar" userId="S::alison.besselaar@unimelb.edu.au::c677e420-6e27-4b1f-a719-69cc03bdf3fb" providerId="AD" clId="Web-{C83DD068-81F2-F4CE-1D5C-F9137B7FBDAE}" dt="2022-11-17T00:33:52.799" v="202"/>
        <pc:sldMkLst>
          <pc:docMk/>
          <pc:sldMk cId="1805173261" sldId="266"/>
        </pc:sldMkLst>
        <pc:spChg chg="mo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2" creationId="{00000000-0000-0000-0000-000000000000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12:06.971" v="100"/>
          <ac:spMkLst>
            <pc:docMk/>
            <pc:sldMk cId="1805173261" sldId="266"/>
            <ac:spMk id="9" creationId="{24B4FA3D-4870-E6B9-8A71-1D1AFF91331D}"/>
          </ac:spMkLst>
        </pc:spChg>
        <pc:spChg chg="add mod or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11" creationId="{AD6DF4CB-C6BB-ED02-0C3F-E4926A7F8410}"/>
          </ac:spMkLst>
        </pc:spChg>
        <pc:spChg chg="add mod or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15" creationId="{593E6D84-A040-4948-45B8-4F0EEA917DA3}"/>
          </ac:spMkLst>
        </pc:spChg>
        <pc:spChg chg="add mod or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18" creationId="{E22E5E35-E158-F48C-B78C-B4DCEAAF184E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21" creationId="{AD485BA1-0A82-D269-06AD-EF40C17A6515}"/>
          </ac:spMkLst>
        </pc:spChg>
        <pc:spChg chg="add mod or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24" creationId="{C691B2D1-74DA-F0BA-7E48-16B5A97BE878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16:05.464" v="124"/>
          <ac:spMkLst>
            <pc:docMk/>
            <pc:sldMk cId="1805173261" sldId="266"/>
            <ac:spMk id="30" creationId="{53F29798-D584-4792-9B62-3F5F5C36D619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2:38.187" v="192"/>
          <ac:spMkLst>
            <pc:docMk/>
            <pc:sldMk cId="1805173261" sldId="266"/>
            <ac:spMk id="35" creationId="{928F64C6-FE22-4FC1-A763-DFCC514811BD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720" v="197"/>
          <ac:spMkLst>
            <pc:docMk/>
            <pc:sldMk cId="1805173261" sldId="266"/>
            <ac:spMk id="42" creationId="{E73BBE33-B533-4661-8A6A-6BD8D05EB19A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46" creationId="{829C1F66-0009-497A-9EC8-5DC4898D7726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49" creationId="{23293907-0F26-4752-BCD0-3AC2C5026383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51" creationId="{339141A8-FDFD-4ABE-A499-72C9669F4BE6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53" creationId="{E916EF49-F958-4F28-A999-F8FA8D09AF86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55" creationId="{A7665D74-DFEA-412C-928C-F090E67084F3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57" creationId="{2335FEDF-EF88-4E68-9CF7-5A72EF32AFC2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21.611" v="196"/>
          <ac:spMkLst>
            <pc:docMk/>
            <pc:sldMk cId="1805173261" sldId="266"/>
            <ac:spMk id="59" creationId="{837A7BE2-DF08-4ECE-A520-13927DBF4C5E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61" creationId="{07977D39-626F-40D7-B00F-16E02602DD5A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62" creationId="{B905CDE4-B751-4B3E-B625-6E59F8903414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45.315" v="198"/>
          <ac:spMkLst>
            <pc:docMk/>
            <pc:sldMk cId="1805173261" sldId="266"/>
            <ac:spMk id="63" creationId="{5D0155BA-74C5-374E-9C32-2531BE4D58B1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64" creationId="{08108C16-F4C0-44AA-999D-17BD39219B24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65" creationId="{C8F10CB3-3B5E-4C7A-98CF-B87454DDFA39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69" creationId="{313890FD-33E7-40EF-4169-744A5C07E26F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72" creationId="{07977D39-626F-40D7-B00F-16E02602DD5A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74" creationId="{B905CDE4-B751-4B3E-B625-6E59F8903414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76" creationId="{08108C16-F4C0-44AA-999D-17BD39219B24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78" creationId="{CDC29AC1-2821-4FCC-B597-88DAF39C36FE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3:52.799" v="202"/>
          <ac:spMkLst>
            <pc:docMk/>
            <pc:sldMk cId="1805173261" sldId="266"/>
            <ac:spMk id="80" creationId="{C8F10CB3-3B5E-4C7A-98CF-B87454DDFA39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11:31.516" v="99"/>
          <ac:picMkLst>
            <pc:docMk/>
            <pc:sldMk cId="1805173261" sldId="266"/>
            <ac:picMk id="4" creationId="{00000000-0000-0000-0000-000000000000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13:05.238" v="109"/>
          <ac:picMkLst>
            <pc:docMk/>
            <pc:sldMk cId="1805173261" sldId="266"/>
            <ac:picMk id="5" creationId="{00000000-0000-0000-0000-000000000000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13:02.832" v="108"/>
          <ac:picMkLst>
            <pc:docMk/>
            <pc:sldMk cId="1805173261" sldId="266"/>
            <ac:picMk id="6" creationId="{00000000-0000-0000-0000-000000000000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12:16.783" v="106"/>
          <ac:picMkLst>
            <pc:docMk/>
            <pc:sldMk cId="1805173261" sldId="266"/>
            <ac:picMk id="7" creationId="{00000000-0000-0000-0000-000000000000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12:53.082" v="107"/>
          <ac:picMkLst>
            <pc:docMk/>
            <pc:sldMk cId="1805173261" sldId="266"/>
            <ac:picMk id="8" creationId="{00000000-0000-0000-0000-000000000000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33:21.720" v="197"/>
          <ac:picMkLst>
            <pc:docMk/>
            <pc:sldMk cId="1805173261" sldId="266"/>
            <ac:picMk id="10" creationId="{AE5E5075-5D58-3E69-4C05-BA8B628D36C1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33:52.799" v="202"/>
          <ac:picMkLst>
            <pc:docMk/>
            <pc:sldMk cId="1805173261" sldId="266"/>
            <ac:picMk id="13" creationId="{960E49E9-4808-7547-CFD4-4106D37CE963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33:52.799" v="202"/>
          <ac:picMkLst>
            <pc:docMk/>
            <pc:sldMk cId="1805173261" sldId="266"/>
            <ac:picMk id="14" creationId="{2FBA655A-B4EF-EC46-68FF-58E7A10CFA09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33:52.799" v="202"/>
          <ac:picMkLst>
            <pc:docMk/>
            <pc:sldMk cId="1805173261" sldId="266"/>
            <ac:picMk id="17" creationId="{D4A78420-D6EA-0724-009F-83D17BCA9456}"/>
          </ac:picMkLst>
        </pc:picChg>
        <pc:picChg chg="add mod">
          <ac:chgData name="Alison Besselaar" userId="S::alison.besselaar@unimelb.edu.au::c677e420-6e27-4b1f-a719-69cc03bdf3fb" providerId="AD" clId="Web-{C83DD068-81F2-F4CE-1D5C-F9137B7FBDAE}" dt="2022-11-17T00:33:52.799" v="202"/>
          <ac:picMkLst>
            <pc:docMk/>
            <pc:sldMk cId="1805173261" sldId="266"/>
            <ac:picMk id="20" creationId="{E2AFC284-2D17-FD39-843A-7ED80AD9C419}"/>
          </ac:picMkLst>
        </pc:picChg>
        <pc:picChg chg="add mod ord">
          <ac:chgData name="Alison Besselaar" userId="S::alison.besselaar@unimelb.edu.au::c677e420-6e27-4b1f-a719-69cc03bdf3fb" providerId="AD" clId="Web-{C83DD068-81F2-F4CE-1D5C-F9137B7FBDAE}" dt="2022-11-17T00:33:52.799" v="202"/>
          <ac:picMkLst>
            <pc:docMk/>
            <pc:sldMk cId="1805173261" sldId="266"/>
            <ac:picMk id="23" creationId="{C7C455EC-55E7-0E1E-76ED-3B55ACAC505E}"/>
          </ac:picMkLst>
        </pc:picChg>
        <pc:cxnChg chg="add del">
          <ac:chgData name="Alison Besselaar" userId="S::alison.besselaar@unimelb.edu.au::c677e420-6e27-4b1f-a719-69cc03bdf3fb" providerId="AD" clId="Web-{C83DD068-81F2-F4CE-1D5C-F9137B7FBDAE}" dt="2022-11-17T00:32:38.187" v="192"/>
          <ac:cxnSpMkLst>
            <pc:docMk/>
            <pc:sldMk cId="1805173261" sldId="266"/>
            <ac:cxnSpMk id="37" creationId="{5C34627B-48E6-4F4D-B843-97717A86B490}"/>
          </ac:cxnSpMkLst>
        </pc:cxnChg>
      </pc:sldChg>
      <pc:sldChg chg="del">
        <pc:chgData name="Alison Besselaar" userId="S::alison.besselaar@unimelb.edu.au::c677e420-6e27-4b1f-a719-69cc03bdf3fb" providerId="AD" clId="Web-{C83DD068-81F2-F4CE-1D5C-F9137B7FBDAE}" dt="2022-11-17T00:29:19.242" v="172"/>
        <pc:sldMkLst>
          <pc:docMk/>
          <pc:sldMk cId="4210592506" sldId="268"/>
        </pc:sldMkLst>
      </pc:sldChg>
      <pc:sldChg chg="addSp delSp modSp mod setBg setClrOvrMap">
        <pc:chgData name="Alison Besselaar" userId="S::alison.besselaar@unimelb.edu.au::c677e420-6e27-4b1f-a719-69cc03bdf3fb" providerId="AD" clId="Web-{C83DD068-81F2-F4CE-1D5C-F9137B7FBDAE}" dt="2022-11-17T00:11:18.578" v="98"/>
        <pc:sldMkLst>
          <pc:docMk/>
          <pc:sldMk cId="987867779" sldId="269"/>
        </pc:sldMkLst>
        <pc:spChg chg="del">
          <ac:chgData name="Alison Besselaar" userId="S::alison.besselaar@unimelb.edu.au::c677e420-6e27-4b1f-a719-69cc03bdf3fb" providerId="AD" clId="Web-{C83DD068-81F2-F4CE-1D5C-F9137B7FBDAE}" dt="2022-11-17T00:11:18.578" v="98"/>
          <ac:spMkLst>
            <pc:docMk/>
            <pc:sldMk cId="987867779" sldId="269"/>
            <ac:spMk id="2" creationId="{00000000-0000-0000-0000-000000000000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11:01.046" v="97"/>
          <ac:spMkLst>
            <pc:docMk/>
            <pc:sldMk cId="987867779" sldId="269"/>
            <ac:spMk id="8" creationId="{34A49FF5-6BEE-EF41-572A-03EEAA59BF5C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11:18.578" v="98"/>
          <ac:spMkLst>
            <pc:docMk/>
            <pc:sldMk cId="987867779" sldId="269"/>
            <ac:spMk id="11" creationId="{5FDF4720-5445-47BE-89FE-E40D1AE6F619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11:18.578" v="98"/>
          <ac:spMkLst>
            <pc:docMk/>
            <pc:sldMk cId="987867779" sldId="269"/>
            <ac:spMk id="13" creationId="{AC8710B4-A815-4082-9E4F-F13A0007090C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11:18.578" v="98"/>
          <ac:spMkLst>
            <pc:docMk/>
            <pc:sldMk cId="987867779" sldId="269"/>
            <ac:spMk id="18" creationId="{42A4FC2C-047E-45A5-965D-8E1E3BF09BC6}"/>
          </ac:spMkLst>
        </pc:spChg>
        <pc:picChg chg="add mod ord">
          <ac:chgData name="Alison Besselaar" userId="S::alison.besselaar@unimelb.edu.au::c677e420-6e27-4b1f-a719-69cc03bdf3fb" providerId="AD" clId="Web-{C83DD068-81F2-F4CE-1D5C-F9137B7FBDAE}" dt="2022-11-17T00:11:18.578" v="98"/>
          <ac:picMkLst>
            <pc:docMk/>
            <pc:sldMk cId="987867779" sldId="269"/>
            <ac:picMk id="3" creationId="{E0D7ABE7-4CF1-0D9F-280E-AD6946784D7E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10:10.451" v="96"/>
          <ac:picMkLst>
            <pc:docMk/>
            <pc:sldMk cId="987867779" sldId="269"/>
            <ac:picMk id="4" creationId="{00000000-0000-0000-0000-000000000000}"/>
          </ac:picMkLst>
        </pc:picChg>
      </pc:sldChg>
      <pc:sldChg chg="addSp delSp modSp new del ord">
        <pc:chgData name="Alison Besselaar" userId="S::alison.besselaar@unimelb.edu.au::c677e420-6e27-4b1f-a719-69cc03bdf3fb" providerId="AD" clId="Web-{C83DD068-81F2-F4CE-1D5C-F9137B7FBDAE}" dt="2022-11-17T00:09:57.497" v="95"/>
        <pc:sldMkLst>
          <pc:docMk/>
          <pc:sldMk cId="2706603313" sldId="271"/>
        </pc:sldMkLst>
        <pc:spChg chg="del">
          <ac:chgData name="Alison Besselaar" userId="S::alison.besselaar@unimelb.edu.au::c677e420-6e27-4b1f-a719-69cc03bdf3fb" providerId="AD" clId="Web-{C83DD068-81F2-F4CE-1D5C-F9137B7FBDAE}" dt="2022-11-16T23:54:02.931" v="2"/>
          <ac:spMkLst>
            <pc:docMk/>
            <pc:sldMk cId="2706603313" sldId="271"/>
            <ac:spMk id="3" creationId="{F0D5C7A6-7572-E8E9-FB6C-F35F6F752171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03:38.733" v="51" actId="20577"/>
          <ac:spMkLst>
            <pc:docMk/>
            <pc:sldMk cId="2706603313" sldId="271"/>
            <ac:spMk id="6" creationId="{88C37814-7464-7E95-CD79-837DA278D6A6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04:53.658" v="57"/>
          <ac:spMkLst>
            <pc:docMk/>
            <pc:sldMk cId="2706603313" sldId="271"/>
            <ac:spMk id="7" creationId="{5BD80DED-375C-F39D-F277-DD2103EC3308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04:51.189" v="56" actId="20577"/>
          <ac:spMkLst>
            <pc:docMk/>
            <pc:sldMk cId="2706603313" sldId="271"/>
            <ac:spMk id="8" creationId="{3DB8BCE6-4DAE-B1CB-E51E-FEE1B346DD89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02:29.168" v="43"/>
          <ac:spMkLst>
            <pc:docMk/>
            <pc:sldMk cId="2706603313" sldId="271"/>
            <ac:spMk id="13" creationId="{0574C111-BA2C-D4B8-876B-1CAFDA5FF300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02:55.513" v="48"/>
          <ac:spMkLst>
            <pc:docMk/>
            <pc:sldMk cId="2706603313" sldId="271"/>
            <ac:spMk id="14" creationId="{1C584B94-F8D7-A00A-B605-73F08ACA8B66}"/>
          </ac:spMkLst>
        </pc:spChg>
        <pc:picChg chg="add del mod ord">
          <ac:chgData name="Alison Besselaar" userId="S::alison.besselaar@unimelb.edu.au::c677e420-6e27-4b1f-a719-69cc03bdf3fb" providerId="AD" clId="Web-{C83DD068-81F2-F4CE-1D5C-F9137B7FBDAE}" dt="2022-11-16T23:54:24.682" v="3"/>
          <ac:picMkLst>
            <pc:docMk/>
            <pc:sldMk cId="2706603313" sldId="271"/>
            <ac:picMk id="4" creationId="{36BC2D59-9D0A-65B6-DFC2-7EA06719E3BE}"/>
          </ac:picMkLst>
        </pc:picChg>
        <pc:picChg chg="add del">
          <ac:chgData name="Alison Besselaar" userId="S::alison.besselaar@unimelb.edu.au::c677e420-6e27-4b1f-a719-69cc03bdf3fb" providerId="AD" clId="Web-{C83DD068-81F2-F4CE-1D5C-F9137B7FBDAE}" dt="2022-11-17T00:02:29.168" v="43"/>
          <ac:picMkLst>
            <pc:docMk/>
            <pc:sldMk cId="2706603313" sldId="271"/>
            <ac:picMk id="9" creationId="{17365001-67FF-362E-B199-0FB1760782E2}"/>
          </ac:picMkLst>
        </pc:picChg>
        <pc:picChg chg="add del">
          <ac:chgData name="Alison Besselaar" userId="S::alison.besselaar@unimelb.edu.au::c677e420-6e27-4b1f-a719-69cc03bdf3fb" providerId="AD" clId="Web-{C83DD068-81F2-F4CE-1D5C-F9137B7FBDAE}" dt="2022-11-17T00:02:55.513" v="48"/>
          <ac:picMkLst>
            <pc:docMk/>
            <pc:sldMk cId="2706603313" sldId="271"/>
            <ac:picMk id="11" creationId="{F65D1336-732D-4CF2-815D-308ED19B25C7}"/>
          </ac:picMkLst>
        </pc:picChg>
        <pc:picChg chg="add del">
          <ac:chgData name="Alison Besselaar" userId="S::alison.besselaar@unimelb.edu.au::c677e420-6e27-4b1f-a719-69cc03bdf3fb" providerId="AD" clId="Web-{C83DD068-81F2-F4CE-1D5C-F9137B7FBDAE}" dt="2022-11-17T00:02:42.372" v="45"/>
          <ac:picMkLst>
            <pc:docMk/>
            <pc:sldMk cId="2706603313" sldId="271"/>
            <ac:picMk id="12" creationId="{E804FC21-D44C-49C7-CF15-26D5590C80BC}"/>
          </ac:picMkLst>
        </pc:picChg>
        <pc:cxnChg chg="add">
          <ac:chgData name="Alison Besselaar" userId="S::alison.besselaar@unimelb.edu.au::c677e420-6e27-4b1f-a719-69cc03bdf3fb" providerId="AD" clId="Web-{C83DD068-81F2-F4CE-1D5C-F9137B7FBDAE}" dt="2022-11-16T23:54:29.042" v="4"/>
          <ac:cxnSpMkLst>
            <pc:docMk/>
            <pc:sldMk cId="2706603313" sldId="271"/>
            <ac:cxnSpMk id="10" creationId="{40C03F3B-78B1-3774-37A4-F4E4F90C95DE}"/>
          </ac:cxnSpMkLst>
        </pc:cxnChg>
      </pc:sldChg>
      <pc:sldChg chg="addSp delSp modSp new mod setBg">
        <pc:chgData name="Alison Besselaar" userId="S::alison.besselaar@unimelb.edu.au::c677e420-6e27-4b1f-a719-69cc03bdf3fb" providerId="AD" clId="Web-{C83DD068-81F2-F4CE-1D5C-F9137B7FBDAE}" dt="2022-11-17T00:32:04.405" v="191"/>
        <pc:sldMkLst>
          <pc:docMk/>
          <pc:sldMk cId="3036019543" sldId="271"/>
        </pc:sldMkLst>
        <pc:spChg chg="mod ord">
          <ac:chgData name="Alison Besselaar" userId="S::alison.besselaar@unimelb.edu.au::c677e420-6e27-4b1f-a719-69cc03bdf3fb" providerId="AD" clId="Web-{C83DD068-81F2-F4CE-1D5C-F9137B7FBDAE}" dt="2022-11-17T00:32:04.405" v="191"/>
          <ac:spMkLst>
            <pc:docMk/>
            <pc:sldMk cId="3036019543" sldId="271"/>
            <ac:spMk id="2" creationId="{26492CF8-41B8-31AF-9620-E8CD0160C8B3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31:46.967" v="190"/>
          <ac:spMkLst>
            <pc:docMk/>
            <pc:sldMk cId="3036019543" sldId="271"/>
            <ac:spMk id="3" creationId="{AF745F28-AEE7-5154-61A4-815D136B3293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2:04.405" v="191"/>
          <ac:spMkLst>
            <pc:docMk/>
            <pc:sldMk cId="3036019543" sldId="271"/>
            <ac:spMk id="8" creationId="{02429FB9-9B06-77D0-28BA-1C421EE064C9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2:04.405" v="191"/>
          <ac:spMkLst>
            <pc:docMk/>
            <pc:sldMk cId="3036019543" sldId="271"/>
            <ac:spMk id="11" creationId="{C0A1ED06-4733-4020-9C60-81D4D801408D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7T00:32:04.405" v="191"/>
          <ac:spMkLst>
            <pc:docMk/>
            <pc:sldMk cId="3036019543" sldId="271"/>
            <ac:spMk id="13" creationId="{B0CA3509-3AF9-45FE-93ED-57BB5D5E8E07}"/>
          </ac:spMkLst>
        </pc:spChg>
        <pc:picChg chg="add mod ord">
          <ac:chgData name="Alison Besselaar" userId="S::alison.besselaar@unimelb.edu.au::c677e420-6e27-4b1f-a719-69cc03bdf3fb" providerId="AD" clId="Web-{C83DD068-81F2-F4CE-1D5C-F9137B7FBDAE}" dt="2022-11-17T00:32:04.405" v="191"/>
          <ac:picMkLst>
            <pc:docMk/>
            <pc:sldMk cId="3036019543" sldId="271"/>
            <ac:picMk id="4" creationId="{7532BC13-8286-5D3D-F3DF-0BC4F8A5786E}"/>
          </ac:picMkLst>
        </pc:picChg>
      </pc:sldChg>
      <pc:sldChg chg="addSp delSp modSp add del ord">
        <pc:chgData name="Alison Besselaar" userId="S::alison.besselaar@unimelb.edu.au::c677e420-6e27-4b1f-a719-69cc03bdf3fb" providerId="AD" clId="Web-{C83DD068-81F2-F4CE-1D5C-F9137B7FBDAE}" dt="2022-11-17T00:01:59.245" v="40"/>
        <pc:sldMkLst>
          <pc:docMk/>
          <pc:sldMk cId="1745727196" sldId="272"/>
        </pc:sldMkLst>
        <pc:spChg chg="del">
          <ac:chgData name="Alison Besselaar" userId="S::alison.besselaar@unimelb.edu.au::c677e420-6e27-4b1f-a719-69cc03bdf3fb" providerId="AD" clId="Web-{C83DD068-81F2-F4CE-1D5C-F9137B7FBDAE}" dt="2022-11-17T00:01:26.010" v="37"/>
          <ac:spMkLst>
            <pc:docMk/>
            <pc:sldMk cId="1745727196" sldId="272"/>
            <ac:spMk id="5" creationId="{1CB3ABF7-4BD5-E810-2D62-C6EFBE756B24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7T00:01:26.010" v="37"/>
          <ac:spMkLst>
            <pc:docMk/>
            <pc:sldMk cId="1745727196" sldId="272"/>
            <ac:spMk id="6" creationId="{69B8FB7A-3233-D1E6-922B-05B56558F38C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0:41.399" v="32"/>
          <ac:spMkLst>
            <pc:docMk/>
            <pc:sldMk cId="1745727196" sldId="272"/>
            <ac:spMk id="8" creationId="{659254A1-43C7-0292-20BE-30651B24A4A3}"/>
          </ac:spMkLst>
        </pc:spChg>
        <pc:spChg chg="del">
          <ac:chgData name="Alison Besselaar" userId="S::alison.besselaar@unimelb.edu.au::c677e420-6e27-4b1f-a719-69cc03bdf3fb" providerId="AD" clId="Web-{C83DD068-81F2-F4CE-1D5C-F9137B7FBDAE}" dt="2022-11-17T00:01:03.071" v="35"/>
          <ac:spMkLst>
            <pc:docMk/>
            <pc:sldMk cId="1745727196" sldId="272"/>
            <ac:spMk id="11" creationId="{8B7CC142-32E6-2B2D-3AC1-7002B3FAFC40}"/>
          </ac:spMkLst>
        </pc:spChg>
        <pc:picChg chg="del">
          <ac:chgData name="Alison Besselaar" userId="S::alison.besselaar@unimelb.edu.au::c677e420-6e27-4b1f-a719-69cc03bdf3fb" providerId="AD" clId="Web-{C83DD068-81F2-F4CE-1D5C-F9137B7FBDAE}" dt="2022-11-17T00:01:26.010" v="37"/>
          <ac:picMkLst>
            <pc:docMk/>
            <pc:sldMk cId="1745727196" sldId="272"/>
            <ac:picMk id="4" creationId="{C0F09CEA-7D11-766D-0E1C-D920AAA13C3D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00:41.399" v="32"/>
          <ac:picMkLst>
            <pc:docMk/>
            <pc:sldMk cId="1745727196" sldId="272"/>
            <ac:picMk id="7" creationId="{9D39E31E-5AC2-CC88-E8CF-9F5E5F58EC6B}"/>
          </ac:picMkLst>
        </pc:picChg>
        <pc:picChg chg="del">
          <ac:chgData name="Alison Besselaar" userId="S::alison.besselaar@unimelb.edu.au::c677e420-6e27-4b1f-a719-69cc03bdf3fb" providerId="AD" clId="Web-{C83DD068-81F2-F4CE-1D5C-F9137B7FBDAE}" dt="2022-11-17T00:01:03.071" v="35"/>
          <ac:picMkLst>
            <pc:docMk/>
            <pc:sldMk cId="1745727196" sldId="272"/>
            <ac:picMk id="10" creationId="{5D434135-DFB3-8A6C-314A-1D191461D53A}"/>
          </ac:picMkLst>
        </pc:picChg>
      </pc:sldChg>
      <pc:sldChg chg="addSp delSp modSp new del ord">
        <pc:chgData name="Alison Besselaar" userId="S::alison.besselaar@unimelb.edu.au::c677e420-6e27-4b1f-a719-69cc03bdf3fb" providerId="AD" clId="Web-{C83DD068-81F2-F4CE-1D5C-F9137B7FBDAE}" dt="2022-11-17T00:08:12.728" v="83"/>
        <pc:sldMkLst>
          <pc:docMk/>
          <pc:sldMk cId="2128627540" sldId="273"/>
        </pc:sldMkLst>
        <pc:spChg chg="add">
          <ac:chgData name="Alison Besselaar" userId="S::alison.besselaar@unimelb.edu.au::c677e420-6e27-4b1f-a719-69cc03bdf3fb" providerId="AD" clId="Web-{C83DD068-81F2-F4CE-1D5C-F9137B7FBDAE}" dt="2022-11-16T23:56:09.373" v="10"/>
          <ac:spMkLst>
            <pc:docMk/>
            <pc:sldMk cId="2128627540" sldId="273"/>
            <ac:spMk id="4" creationId="{0B931194-3DC0-A8CB-7D0E-754ED2371CDF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6T23:56:09.373" v="10"/>
          <ac:spMkLst>
            <pc:docMk/>
            <pc:sldMk cId="2128627540" sldId="273"/>
            <ac:spMk id="5" creationId="{9CC886F2-EC73-D469-280E-EE26D0FD40DD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07:52.008" v="80"/>
          <ac:spMkLst>
            <pc:docMk/>
            <pc:sldMk cId="2128627540" sldId="273"/>
            <ac:spMk id="10" creationId="{9C654ECE-61A1-A29A-C7C6-9700604955D1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07:24.788" v="73"/>
          <ac:spMkLst>
            <pc:docMk/>
            <pc:sldMk cId="2128627540" sldId="273"/>
            <ac:spMk id="11" creationId="{73E20862-FCAD-5184-E7A4-750ECCFB6C51}"/>
          </ac:spMkLst>
        </pc:spChg>
        <pc:picChg chg="add del">
          <ac:chgData name="Alison Besselaar" userId="S::alison.besselaar@unimelb.edu.au::c677e420-6e27-4b1f-a719-69cc03bdf3fb" providerId="AD" clId="Web-{C83DD068-81F2-F4CE-1D5C-F9137B7FBDAE}" dt="2022-11-17T00:07:24.788" v="73"/>
          <ac:picMkLst>
            <pc:docMk/>
            <pc:sldMk cId="2128627540" sldId="273"/>
            <ac:picMk id="6" creationId="{2A08B7CC-7A1D-A4FB-E044-BD08E941A456}"/>
          </ac:picMkLst>
        </pc:picChg>
        <pc:picChg chg="add del">
          <ac:chgData name="Alison Besselaar" userId="S::alison.besselaar@unimelb.edu.au::c677e420-6e27-4b1f-a719-69cc03bdf3fb" providerId="AD" clId="Web-{C83DD068-81F2-F4CE-1D5C-F9137B7FBDAE}" dt="2022-11-17T00:07:52.008" v="80"/>
          <ac:picMkLst>
            <pc:docMk/>
            <pc:sldMk cId="2128627540" sldId="273"/>
            <ac:picMk id="8" creationId="{B0AFD95E-3953-F225-2C54-AA1928F504E2}"/>
          </ac:picMkLst>
        </pc:picChg>
        <pc:picChg chg="add del mod">
          <ac:chgData name="Alison Besselaar" userId="S::alison.besselaar@unimelb.edu.au::c677e420-6e27-4b1f-a719-69cc03bdf3fb" providerId="AD" clId="Web-{C83DD068-81F2-F4CE-1D5C-F9137B7FBDAE}" dt="2022-11-17T00:07:40.211" v="77"/>
          <ac:picMkLst>
            <pc:docMk/>
            <pc:sldMk cId="2128627540" sldId="273"/>
            <ac:picMk id="9" creationId="{957075BC-FFE3-210D-8EE3-22B04B28F76F}"/>
          </ac:picMkLst>
        </pc:picChg>
        <pc:cxnChg chg="add">
          <ac:chgData name="Alison Besselaar" userId="S::alison.besselaar@unimelb.edu.au::c677e420-6e27-4b1f-a719-69cc03bdf3fb" providerId="AD" clId="Web-{C83DD068-81F2-F4CE-1D5C-F9137B7FBDAE}" dt="2022-11-16T23:56:09.373" v="10"/>
          <ac:cxnSpMkLst>
            <pc:docMk/>
            <pc:sldMk cId="2128627540" sldId="273"/>
            <ac:cxnSpMk id="7" creationId="{9CC09D6F-5EFB-D91C-E15C-5A7499E8B462}"/>
          </ac:cxnSpMkLst>
        </pc:cxnChg>
      </pc:sldChg>
      <pc:sldChg chg="addSp delSp modSp new del">
        <pc:chgData name="Alison Besselaar" userId="S::alison.besselaar@unimelb.edu.au::c677e420-6e27-4b1f-a719-69cc03bdf3fb" providerId="AD" clId="Web-{C83DD068-81F2-F4CE-1D5C-F9137B7FBDAE}" dt="2022-11-17T00:07:04.116" v="71"/>
        <pc:sldMkLst>
          <pc:docMk/>
          <pc:sldMk cId="763501169" sldId="274"/>
        </pc:sldMkLst>
        <pc:spChg chg="add">
          <ac:chgData name="Alison Besselaar" userId="S::alison.besselaar@unimelb.edu.au::c677e420-6e27-4b1f-a719-69cc03bdf3fb" providerId="AD" clId="Web-{C83DD068-81F2-F4CE-1D5C-F9137B7FBDAE}" dt="2022-11-16T23:56:38.593" v="12"/>
          <ac:spMkLst>
            <pc:docMk/>
            <pc:sldMk cId="763501169" sldId="274"/>
            <ac:spMk id="4" creationId="{DDDAD7AE-B0C3-8FDB-4CA6-771911B8A9A7}"/>
          </ac:spMkLst>
        </pc:spChg>
        <pc:spChg chg="add del">
          <ac:chgData name="Alison Besselaar" userId="S::alison.besselaar@unimelb.edu.au::c677e420-6e27-4b1f-a719-69cc03bdf3fb" providerId="AD" clId="Web-{C83DD068-81F2-F4CE-1D5C-F9137B7FBDAE}" dt="2022-11-17T00:07:00.866" v="70"/>
          <ac:spMkLst>
            <pc:docMk/>
            <pc:sldMk cId="763501169" sldId="274"/>
            <ac:spMk id="5" creationId="{6825EF6A-EA1B-AEF7-223C-D554145753B9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6T23:56:38.593" v="12"/>
          <ac:spMkLst>
            <pc:docMk/>
            <pc:sldMk cId="763501169" sldId="274"/>
            <ac:spMk id="7" creationId="{17EF3B87-5116-AD3F-C1C1-09DB413A51FB}"/>
          </ac:spMkLst>
        </pc:spChg>
        <pc:spChg chg="add">
          <ac:chgData name="Alison Besselaar" userId="S::alison.besselaar@unimelb.edu.au::c677e420-6e27-4b1f-a719-69cc03bdf3fb" providerId="AD" clId="Web-{C83DD068-81F2-F4CE-1D5C-F9137B7FBDAE}" dt="2022-11-16T23:56:38.593" v="12"/>
          <ac:spMkLst>
            <pc:docMk/>
            <pc:sldMk cId="763501169" sldId="274"/>
            <ac:spMk id="9" creationId="{D02500FE-89D3-6054-9068-7E98AFE67C5C}"/>
          </ac:spMkLst>
        </pc:spChg>
        <pc:picChg chg="add del">
          <ac:chgData name="Alison Besselaar" userId="S::alison.besselaar@unimelb.edu.au::c677e420-6e27-4b1f-a719-69cc03bdf3fb" providerId="AD" clId="Web-{C83DD068-81F2-F4CE-1D5C-F9137B7FBDAE}" dt="2022-11-17T00:05:11.018" v="59"/>
          <ac:picMkLst>
            <pc:docMk/>
            <pc:sldMk cId="763501169" sldId="274"/>
            <ac:picMk id="6" creationId="{92EBB159-A131-3CBE-6401-6721A0F51B72}"/>
          </ac:picMkLst>
        </pc:picChg>
        <pc:picChg chg="add del">
          <ac:chgData name="Alison Besselaar" userId="S::alison.besselaar@unimelb.edu.au::c677e420-6e27-4b1f-a719-69cc03bdf3fb" providerId="AD" clId="Web-{C83DD068-81F2-F4CE-1D5C-F9137B7FBDAE}" dt="2022-11-17T00:05:35.831" v="63"/>
          <ac:picMkLst>
            <pc:docMk/>
            <pc:sldMk cId="763501169" sldId="274"/>
            <ac:picMk id="8" creationId="{83037527-56CC-E17C-5643-16FA3E9E80FB}"/>
          </ac:picMkLst>
        </pc:picChg>
        <pc:picChg chg="add del mod">
          <ac:chgData name="Alison Besselaar" userId="S::alison.besselaar@unimelb.edu.au::c677e420-6e27-4b1f-a719-69cc03bdf3fb" providerId="AD" clId="Web-{C83DD068-81F2-F4CE-1D5C-F9137B7FBDAE}" dt="2022-11-17T00:05:46.379" v="65"/>
          <ac:picMkLst>
            <pc:docMk/>
            <pc:sldMk cId="763501169" sldId="274"/>
            <ac:picMk id="10" creationId="{9F8DF143-728F-BC39-B65E-52F769070707}"/>
          </ac:picMkLst>
        </pc:picChg>
        <pc:picChg chg="add del">
          <ac:chgData name="Alison Besselaar" userId="S::alison.besselaar@unimelb.edu.au::c677e420-6e27-4b1f-a719-69cc03bdf3fb" providerId="AD" clId="Web-{C83DD068-81F2-F4CE-1D5C-F9137B7FBDAE}" dt="2022-11-17T00:05:59.770" v="67"/>
          <ac:picMkLst>
            <pc:docMk/>
            <pc:sldMk cId="763501169" sldId="274"/>
            <ac:picMk id="11" creationId="{B4B6D395-2A96-1814-8828-F3E9C8743759}"/>
          </ac:picMkLst>
        </pc:picChg>
        <pc:cxnChg chg="add">
          <ac:chgData name="Alison Besselaar" userId="S::alison.besselaar@unimelb.edu.au::c677e420-6e27-4b1f-a719-69cc03bdf3fb" providerId="AD" clId="Web-{C83DD068-81F2-F4CE-1D5C-F9137B7FBDAE}" dt="2022-11-16T23:56:38.593" v="12"/>
          <ac:cxnSpMkLst>
            <pc:docMk/>
            <pc:sldMk cId="763501169" sldId="274"/>
            <ac:cxnSpMk id="12" creationId="{22B5D120-BE61-6BFB-42E5-04600CE86222}"/>
          </ac:cxnSpMkLst>
        </pc:cxnChg>
      </pc:sldChg>
      <pc:sldChg chg="addSp delSp modSp new del">
        <pc:chgData name="Alison Besselaar" userId="S::alison.besselaar@unimelb.edu.au::c677e420-6e27-4b1f-a719-69cc03bdf3fb" providerId="AD" clId="Web-{C83DD068-81F2-F4CE-1D5C-F9137B7FBDAE}" dt="2022-11-17T00:09:19.715" v="94"/>
        <pc:sldMkLst>
          <pc:docMk/>
          <pc:sldMk cId="3993364530" sldId="275"/>
        </pc:sldMkLst>
        <pc:spChg chg="del mod">
          <ac:chgData name="Alison Besselaar" userId="S::alison.besselaar@unimelb.edu.au::c677e420-6e27-4b1f-a719-69cc03bdf3fb" providerId="AD" clId="Web-{C83DD068-81F2-F4CE-1D5C-F9137B7FBDAE}" dt="2022-11-16T23:58:10.315" v="22"/>
          <ac:spMkLst>
            <pc:docMk/>
            <pc:sldMk cId="3993364530" sldId="275"/>
            <ac:spMk id="3" creationId="{1EF11D6F-EDF6-F379-924B-AB893E01AE93}"/>
          </ac:spMkLst>
        </pc:spChg>
        <pc:spChg chg="add mod">
          <ac:chgData name="Alison Besselaar" userId="S::alison.besselaar@unimelb.edu.au::c677e420-6e27-4b1f-a719-69cc03bdf3fb" providerId="AD" clId="Web-{C83DD068-81F2-F4CE-1D5C-F9137B7FBDAE}" dt="2022-11-16T23:58:18.612" v="24" actId="1076"/>
          <ac:spMkLst>
            <pc:docMk/>
            <pc:sldMk cId="3993364530" sldId="275"/>
            <ac:spMk id="4" creationId="{510C09C9-842B-2396-90A5-44692003D652}"/>
          </ac:spMkLst>
        </pc:spChg>
        <pc:spChg chg="add del mod">
          <ac:chgData name="Alison Besselaar" userId="S::alison.besselaar@unimelb.edu.au::c677e420-6e27-4b1f-a719-69cc03bdf3fb" providerId="AD" clId="Web-{C83DD068-81F2-F4CE-1D5C-F9137B7FBDAE}" dt="2022-11-17T00:08:39.572" v="87"/>
          <ac:spMkLst>
            <pc:docMk/>
            <pc:sldMk cId="3993364530" sldId="275"/>
            <ac:spMk id="12" creationId="{90096A2D-478C-8A20-A1D5-16CD32D6A8ED}"/>
          </ac:spMkLst>
        </pc:spChg>
        <pc:picChg chg="add del mod">
          <ac:chgData name="Alison Besselaar" userId="S::alison.besselaar@unimelb.edu.au::c677e420-6e27-4b1f-a719-69cc03bdf3fb" providerId="AD" clId="Web-{C83DD068-81F2-F4CE-1D5C-F9137B7FBDAE}" dt="2022-11-16T23:57:33.079" v="18"/>
          <ac:picMkLst>
            <pc:docMk/>
            <pc:sldMk cId="3993364530" sldId="275"/>
            <ac:picMk id="6" creationId="{7D86669C-E6E6-C326-EC61-F976BDC2F0FC}"/>
          </ac:picMkLst>
        </pc:picChg>
        <pc:picChg chg="add del mod">
          <ac:chgData name="Alison Besselaar" userId="S::alison.besselaar@unimelb.edu.au::c677e420-6e27-4b1f-a719-69cc03bdf3fb" providerId="AD" clId="Web-{C83DD068-81F2-F4CE-1D5C-F9137B7FBDAE}" dt="2022-11-16T23:57:34.673" v="19"/>
          <ac:picMkLst>
            <pc:docMk/>
            <pc:sldMk cId="3993364530" sldId="275"/>
            <ac:picMk id="7" creationId="{A3760EE7-D76D-B93C-C93C-93A0D3EF5F29}"/>
          </ac:picMkLst>
        </pc:picChg>
        <pc:picChg chg="add del mod ord">
          <ac:chgData name="Alison Besselaar" userId="S::alison.besselaar@unimelb.edu.au::c677e420-6e27-4b1f-a719-69cc03bdf3fb" providerId="AD" clId="Web-{C83DD068-81F2-F4CE-1D5C-F9137B7FBDAE}" dt="2022-11-17T00:08:27.853" v="84"/>
          <ac:picMkLst>
            <pc:docMk/>
            <pc:sldMk cId="3993364530" sldId="275"/>
            <ac:picMk id="8" creationId="{E74254FB-40DB-5EB1-1DF2-B3106DCB2409}"/>
          </ac:picMkLst>
        </pc:picChg>
        <pc:picChg chg="add del mod">
          <ac:chgData name="Alison Besselaar" userId="S::alison.besselaar@unimelb.edu.au::c677e420-6e27-4b1f-a719-69cc03bdf3fb" providerId="AD" clId="Web-{C83DD068-81F2-F4CE-1D5C-F9137B7FBDAE}" dt="2022-11-17T00:08:53.323" v="88"/>
          <ac:picMkLst>
            <pc:docMk/>
            <pc:sldMk cId="3993364530" sldId="275"/>
            <ac:picMk id="9" creationId="{26761D81-A4BF-BC67-7E13-229F0B2D4FEE}"/>
          </ac:picMkLst>
        </pc:picChg>
        <pc:picChg chg="add del mod">
          <ac:chgData name="Alison Besselaar" userId="S::alison.besselaar@unimelb.edu.au::c677e420-6e27-4b1f-a719-69cc03bdf3fb" providerId="AD" clId="Web-{C83DD068-81F2-F4CE-1D5C-F9137B7FBDAE}" dt="2022-11-17T00:09:06.730" v="91"/>
          <ac:picMkLst>
            <pc:docMk/>
            <pc:sldMk cId="3993364530" sldId="275"/>
            <ac:picMk id="10" creationId="{C7ED544E-AFEB-4298-1A1A-AA78BFEF338F}"/>
          </ac:picMkLst>
        </pc:picChg>
        <pc:cxnChg chg="add">
          <ac:chgData name="Alison Besselaar" userId="S::alison.besselaar@unimelb.edu.au::c677e420-6e27-4b1f-a719-69cc03bdf3fb" providerId="AD" clId="Web-{C83DD068-81F2-F4CE-1D5C-F9137B7FBDAE}" dt="2022-11-16T23:57:08.094" v="14"/>
          <ac:cxnSpMkLst>
            <pc:docMk/>
            <pc:sldMk cId="3993364530" sldId="275"/>
            <ac:cxnSpMk id="5" creationId="{B417CBBF-5CEE-BEA5-D059-C2F9BDF7A34C}"/>
          </ac:cxnSpMkLst>
        </pc:cxnChg>
      </pc:sldChg>
      <pc:sldMasterChg chg="add addSldLayout">
        <pc:chgData name="Alison Besselaar" userId="S::alison.besselaar@unimelb.edu.au::c677e420-6e27-4b1f-a719-69cc03bdf3fb" providerId="AD" clId="Web-{C83DD068-81F2-F4CE-1D5C-F9137B7FBDAE}" dt="2022-11-16T23:53:38.899" v="1"/>
        <pc:sldMasterMkLst>
          <pc:docMk/>
          <pc:sldMasterMk cId="2460954070" sldId="2147483660"/>
        </pc:sldMasterMkLst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Alison Besselaar" userId="S::alison.besselaar@unimelb.edu.au::c677e420-6e27-4b1f-a719-69cc03bdf3fb" providerId="AD" clId="Web-{C83DD068-81F2-F4CE-1D5C-F9137B7FBDAE}" dt="2022-11-16T23:53:38.899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Alison Besselaar" userId="S::alison.besselaar@unimelb.edu.au::c677e420-6e27-4b1f-a719-69cc03bdf3fb" providerId="AD" clId="Web-{378CAC45-E4CB-1D9C-5111-B0D105B27D1E}"/>
    <pc:docChg chg="modSld">
      <pc:chgData name="Alison Besselaar" userId="S::alison.besselaar@unimelb.edu.au::c677e420-6e27-4b1f-a719-69cc03bdf3fb" providerId="AD" clId="Web-{378CAC45-E4CB-1D9C-5111-B0D105B27D1E}" dt="2022-11-24T04:11:15.090" v="2" actId="14100"/>
      <pc:docMkLst>
        <pc:docMk/>
      </pc:docMkLst>
      <pc:sldChg chg="addSp modSp">
        <pc:chgData name="Alison Besselaar" userId="S::alison.besselaar@unimelb.edu.au::c677e420-6e27-4b1f-a719-69cc03bdf3fb" providerId="AD" clId="Web-{378CAC45-E4CB-1D9C-5111-B0D105B27D1E}" dt="2022-11-24T04:11:15.090" v="2" actId="14100"/>
        <pc:sldMkLst>
          <pc:docMk/>
          <pc:sldMk cId="4000434714" sldId="257"/>
        </pc:sldMkLst>
        <pc:picChg chg="add mod">
          <ac:chgData name="Alison Besselaar" userId="S::alison.besselaar@unimelb.edu.au::c677e420-6e27-4b1f-a719-69cc03bdf3fb" providerId="AD" clId="Web-{378CAC45-E4CB-1D9C-5111-B0D105B27D1E}" dt="2022-11-24T04:11:15.090" v="2" actId="14100"/>
          <ac:picMkLst>
            <pc:docMk/>
            <pc:sldMk cId="4000434714" sldId="257"/>
            <ac:picMk id="5" creationId="{37999444-DBA1-CADA-9492-4CFFAFBBEB7B}"/>
          </ac:picMkLst>
        </pc:picChg>
      </pc:sldChg>
    </pc:docChg>
  </pc:docChgLst>
  <pc:docChgLst>
    <pc:chgData name="Alison Besselaar" userId="S::alison.besselaar@unimelb.edu.au::c677e420-6e27-4b1f-a719-69cc03bdf3fb" providerId="AD" clId="Web-{2E4121E7-59A7-8785-7311-A93F12584CD2}"/>
    <pc:docChg chg="modSld">
      <pc:chgData name="Alison Besselaar" userId="S::alison.besselaar@unimelb.edu.au::c677e420-6e27-4b1f-a719-69cc03bdf3fb" providerId="AD" clId="Web-{2E4121E7-59A7-8785-7311-A93F12584CD2}" dt="2022-11-15T04:09:12.673" v="42" actId="20577"/>
      <pc:docMkLst>
        <pc:docMk/>
      </pc:docMkLst>
      <pc:sldChg chg="addSp modSp mod setBg addAnim setClrOvrMap">
        <pc:chgData name="Alison Besselaar" userId="S::alison.besselaar@unimelb.edu.au::c677e420-6e27-4b1f-a719-69cc03bdf3fb" providerId="AD" clId="Web-{2E4121E7-59A7-8785-7311-A93F12584CD2}" dt="2022-11-15T04:01:59.835" v="23"/>
        <pc:sldMkLst>
          <pc:docMk/>
          <pc:sldMk cId="3092641331" sldId="256"/>
        </pc:sldMkLst>
        <pc:spChg chg="mod">
          <ac:chgData name="Alison Besselaar" userId="S::alison.besselaar@unimelb.edu.au::c677e420-6e27-4b1f-a719-69cc03bdf3fb" providerId="AD" clId="Web-{2E4121E7-59A7-8785-7311-A93F12584CD2}" dt="2022-11-15T04:01:59.835" v="22"/>
          <ac:spMkLst>
            <pc:docMk/>
            <pc:sldMk cId="3092641331" sldId="256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E4121E7-59A7-8785-7311-A93F12584CD2}" dt="2022-11-15T04:01:59.835" v="22"/>
          <ac:spMkLst>
            <pc:docMk/>
            <pc:sldMk cId="3092641331" sldId="256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1:59.835" v="22"/>
          <ac:spMkLst>
            <pc:docMk/>
            <pc:sldMk cId="3092641331" sldId="256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4:01:59.835" v="22"/>
          <ac:picMkLst>
            <pc:docMk/>
            <pc:sldMk cId="3092641331" sldId="256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9:12.673" v="42" actId="20577"/>
        <pc:sldMkLst>
          <pc:docMk/>
          <pc:sldMk cId="4000434714" sldId="257"/>
        </pc:sldMkLst>
        <pc:spChg chg="mod">
          <ac:chgData name="Alison Besselaar" userId="S::alison.besselaar@unimelb.edu.au::c677e420-6e27-4b1f-a719-69cc03bdf3fb" providerId="AD" clId="Web-{2E4121E7-59A7-8785-7311-A93F12584CD2}" dt="2022-11-15T04:09:12.673" v="42" actId="20577"/>
          <ac:spMkLst>
            <pc:docMk/>
            <pc:sldMk cId="4000434714" sldId="257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E4121E7-59A7-8785-7311-A93F12584CD2}" dt="2022-11-15T03:58:48.127" v="0"/>
          <ac:spMkLst>
            <pc:docMk/>
            <pc:sldMk cId="4000434714" sldId="257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3:58:48.127" v="0"/>
          <ac:spMkLst>
            <pc:docMk/>
            <pc:sldMk cId="4000434714" sldId="257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3:58:48.127" v="0"/>
          <ac:picMkLst>
            <pc:docMk/>
            <pc:sldMk cId="4000434714" sldId="257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1:19.443" v="17"/>
        <pc:sldMkLst>
          <pc:docMk/>
          <pc:sldMk cId="1998295458" sldId="258"/>
        </pc:sldMkLst>
        <pc:spChg chg="mod">
          <ac:chgData name="Alison Besselaar" userId="S::alison.besselaar@unimelb.edu.au::c677e420-6e27-4b1f-a719-69cc03bdf3fb" providerId="AD" clId="Web-{2E4121E7-59A7-8785-7311-A93F12584CD2}" dt="2022-11-15T04:01:19.443" v="17"/>
          <ac:spMkLst>
            <pc:docMk/>
            <pc:sldMk cId="1998295458" sldId="258"/>
            <ac:spMk id="2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1:19.443" v="17"/>
          <ac:spMkLst>
            <pc:docMk/>
            <pc:sldMk cId="1998295458" sldId="258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4:01:19.443" v="17"/>
          <ac:picMkLst>
            <pc:docMk/>
            <pc:sldMk cId="1998295458" sldId="258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1:35.225" v="19"/>
        <pc:sldMkLst>
          <pc:docMk/>
          <pc:sldMk cId="1488269391" sldId="259"/>
        </pc:sldMkLst>
        <pc:spChg chg="mod">
          <ac:chgData name="Alison Besselaar" userId="S::alison.besselaar@unimelb.edu.au::c677e420-6e27-4b1f-a719-69cc03bdf3fb" providerId="AD" clId="Web-{2E4121E7-59A7-8785-7311-A93F12584CD2}" dt="2022-11-15T04:01:35.225" v="19"/>
          <ac:spMkLst>
            <pc:docMk/>
            <pc:sldMk cId="1488269391" sldId="259"/>
            <ac:spMk id="2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1:35.225" v="19"/>
          <ac:spMkLst>
            <pc:docMk/>
            <pc:sldMk cId="1488269391" sldId="259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4:01:35.225" v="19"/>
          <ac:picMkLst>
            <pc:docMk/>
            <pc:sldMk cId="1488269391" sldId="259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1:29.162" v="18"/>
        <pc:sldMkLst>
          <pc:docMk/>
          <pc:sldMk cId="2419854436" sldId="260"/>
        </pc:sldMkLst>
        <pc:spChg chg="mod">
          <ac:chgData name="Alison Besselaar" userId="S::alison.besselaar@unimelb.edu.au::c677e420-6e27-4b1f-a719-69cc03bdf3fb" providerId="AD" clId="Web-{2E4121E7-59A7-8785-7311-A93F12584CD2}" dt="2022-11-15T04:01:29.162" v="18"/>
          <ac:spMkLst>
            <pc:docMk/>
            <pc:sldMk cId="2419854436" sldId="260"/>
            <ac:spMk id="2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1:29.162" v="18"/>
          <ac:spMkLst>
            <pc:docMk/>
            <pc:sldMk cId="2419854436" sldId="260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4:01:29.162" v="18"/>
          <ac:picMkLst>
            <pc:docMk/>
            <pc:sldMk cId="2419854436" sldId="260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1:42.585" v="20"/>
        <pc:sldMkLst>
          <pc:docMk/>
          <pc:sldMk cId="3661704041" sldId="261"/>
        </pc:sldMkLst>
        <pc:spChg chg="mod">
          <ac:chgData name="Alison Besselaar" userId="S::alison.besselaar@unimelb.edu.au::c677e420-6e27-4b1f-a719-69cc03bdf3fb" providerId="AD" clId="Web-{2E4121E7-59A7-8785-7311-A93F12584CD2}" dt="2022-11-15T04:01:42.585" v="20"/>
          <ac:spMkLst>
            <pc:docMk/>
            <pc:sldMk cId="3661704041" sldId="261"/>
            <ac:spMk id="2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1:42.585" v="20"/>
          <ac:spMkLst>
            <pc:docMk/>
            <pc:sldMk cId="3661704041" sldId="261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4:01:42.585" v="20"/>
          <ac:picMkLst>
            <pc:docMk/>
            <pc:sldMk cId="3661704041" sldId="261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1:50.350" v="21"/>
        <pc:sldMkLst>
          <pc:docMk/>
          <pc:sldMk cId="4128376536" sldId="262"/>
        </pc:sldMkLst>
        <pc:spChg chg="mod">
          <ac:chgData name="Alison Besselaar" userId="S::alison.besselaar@unimelb.edu.au::c677e420-6e27-4b1f-a719-69cc03bdf3fb" providerId="AD" clId="Web-{2E4121E7-59A7-8785-7311-A93F12584CD2}" dt="2022-11-15T04:01:50.350" v="21"/>
          <ac:spMkLst>
            <pc:docMk/>
            <pc:sldMk cId="4128376536" sldId="262"/>
            <ac:spMk id="2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1:50.350" v="21"/>
          <ac:spMkLst>
            <pc:docMk/>
            <pc:sldMk cId="4128376536" sldId="262"/>
            <ac:spMk id="9" creationId="{E49CC64F-7275-4E33-961B-0C5CDC439875}"/>
          </ac:spMkLst>
        </pc:spChg>
        <pc:picChg chg="mod">
          <ac:chgData name="Alison Besselaar" userId="S::alison.besselaar@unimelb.edu.au::c677e420-6e27-4b1f-a719-69cc03bdf3fb" providerId="AD" clId="Web-{2E4121E7-59A7-8785-7311-A93F12584CD2}" dt="2022-11-15T04:01:50.350" v="21"/>
          <ac:picMkLst>
            <pc:docMk/>
            <pc:sldMk cId="4128376536" sldId="262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3:59:29.738" v="1"/>
        <pc:sldMkLst>
          <pc:docMk/>
          <pc:sldMk cId="2341502678" sldId="263"/>
        </pc:sldMkLst>
        <pc:spChg chg="mod">
          <ac:chgData name="Alison Besselaar" userId="S::alison.besselaar@unimelb.edu.au::c677e420-6e27-4b1f-a719-69cc03bdf3fb" providerId="AD" clId="Web-{2E4121E7-59A7-8785-7311-A93F12584CD2}" dt="2022-11-15T03:59:29.738" v="1"/>
          <ac:spMkLst>
            <pc:docMk/>
            <pc:sldMk cId="2341502678" sldId="263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E4121E7-59A7-8785-7311-A93F12584CD2}" dt="2022-11-15T03:59:29.738" v="1"/>
          <ac:spMkLst>
            <pc:docMk/>
            <pc:sldMk cId="2341502678" sldId="263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3:59:29.738" v="1"/>
          <ac:spMkLst>
            <pc:docMk/>
            <pc:sldMk cId="2341502678" sldId="263"/>
            <ac:spMk id="8" creationId="{CB5DFCDA-694D-4637-8E9B-038575194349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3:59:29.738" v="1"/>
          <ac:spMkLst>
            <pc:docMk/>
            <pc:sldMk cId="2341502678" sldId="263"/>
            <ac:spMk id="10" creationId="{E4DB276E-BFF1-43F5-AB90-7ABA4B9A919A}"/>
          </ac:spMkLst>
        </pc:sp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2:13.429" v="24"/>
        <pc:sldMkLst>
          <pc:docMk/>
          <pc:sldMk cId="3468680521" sldId="264"/>
        </pc:sldMkLst>
        <pc:spChg chg="mod">
          <ac:chgData name="Alison Besselaar" userId="S::alison.besselaar@unimelb.edu.au::c677e420-6e27-4b1f-a719-69cc03bdf3fb" providerId="AD" clId="Web-{2E4121E7-59A7-8785-7311-A93F12584CD2}" dt="2022-11-15T04:02:13.429" v="24"/>
          <ac:spMkLst>
            <pc:docMk/>
            <pc:sldMk cId="3468680521" sldId="264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E4121E7-59A7-8785-7311-A93F12584CD2}" dt="2022-11-15T04:02:13.429" v="24"/>
          <ac:spMkLst>
            <pc:docMk/>
            <pc:sldMk cId="3468680521" sldId="264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2:13.429" v="24"/>
          <ac:spMkLst>
            <pc:docMk/>
            <pc:sldMk cId="3468680521" sldId="264"/>
            <ac:spMk id="9" creationId="{5FDF4720-5445-47BE-89FE-E40D1AE6F619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2:13.429" v="24"/>
          <ac:spMkLst>
            <pc:docMk/>
            <pc:sldMk cId="3468680521" sldId="264"/>
            <ac:spMk id="11" creationId="{AC8710B4-A815-4082-9E4F-F13A0007090C}"/>
          </ac:spMkLst>
        </pc:spChg>
        <pc:picChg chg="mod ord">
          <ac:chgData name="Alison Besselaar" userId="S::alison.besselaar@unimelb.edu.au::c677e420-6e27-4b1f-a719-69cc03bdf3fb" providerId="AD" clId="Web-{2E4121E7-59A7-8785-7311-A93F12584CD2}" dt="2022-11-15T04:02:13.429" v="24"/>
          <ac:picMkLst>
            <pc:docMk/>
            <pc:sldMk cId="3468680521" sldId="264"/>
            <ac:picMk id="4" creationId="{00000000-0000-0000-0000-000000000000}"/>
          </ac:picMkLst>
        </pc:picChg>
      </pc:sldChg>
      <pc:sldChg chg="addSp modSp mod setBg setClrOvrMap">
        <pc:chgData name="Alison Besselaar" userId="S::alison.besselaar@unimelb.edu.au::c677e420-6e27-4b1f-a719-69cc03bdf3fb" providerId="AD" clId="Web-{2E4121E7-59A7-8785-7311-A93F12584CD2}" dt="2022-11-15T04:03:06.602" v="30"/>
        <pc:sldMkLst>
          <pc:docMk/>
          <pc:sldMk cId="3221439133" sldId="265"/>
        </pc:sldMkLst>
        <pc:spChg chg="mod">
          <ac:chgData name="Alison Besselaar" userId="S::alison.besselaar@unimelb.edu.au::c677e420-6e27-4b1f-a719-69cc03bdf3fb" providerId="AD" clId="Web-{2E4121E7-59A7-8785-7311-A93F12584CD2}" dt="2022-11-15T04:03:06.602" v="30"/>
          <ac:spMkLst>
            <pc:docMk/>
            <pc:sldMk cId="3221439133" sldId="265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E4121E7-59A7-8785-7311-A93F12584CD2}" dt="2022-11-15T04:03:06.602" v="30"/>
          <ac:spMkLst>
            <pc:docMk/>
            <pc:sldMk cId="3221439133" sldId="265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3:06.602" v="30"/>
          <ac:spMkLst>
            <pc:docMk/>
            <pc:sldMk cId="3221439133" sldId="265"/>
            <ac:spMk id="10" creationId="{5FDF4720-5445-47BE-89FE-E40D1AE6F619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3:06.602" v="30"/>
          <ac:spMkLst>
            <pc:docMk/>
            <pc:sldMk cId="3221439133" sldId="265"/>
            <ac:spMk id="12" creationId="{AC8710B4-A815-4082-9E4F-F13A0007090C}"/>
          </ac:spMkLst>
        </pc:spChg>
        <pc:picChg chg="mod ord">
          <ac:chgData name="Alison Besselaar" userId="S::alison.besselaar@unimelb.edu.au::c677e420-6e27-4b1f-a719-69cc03bdf3fb" providerId="AD" clId="Web-{2E4121E7-59A7-8785-7311-A93F12584CD2}" dt="2022-11-15T04:03:06.602" v="30"/>
          <ac:picMkLst>
            <pc:docMk/>
            <pc:sldMk cId="3221439133" sldId="265"/>
            <ac:picMk id="5" creationId="{00000000-0000-0000-0000-000000000000}"/>
          </ac:picMkLst>
        </pc:picChg>
      </pc:sldChg>
      <pc:sldChg chg="addSp delSp modSp mod setBg setClrOvrMap">
        <pc:chgData name="Alison Besselaar" userId="S::alison.besselaar@unimelb.edu.au::c677e420-6e27-4b1f-a719-69cc03bdf3fb" providerId="AD" clId="Web-{2E4121E7-59A7-8785-7311-A93F12584CD2}" dt="2022-11-15T04:04:03.198" v="37"/>
        <pc:sldMkLst>
          <pc:docMk/>
          <pc:sldMk cId="1805173261" sldId="266"/>
        </pc:sldMkLst>
        <pc:spChg chg="mod ord">
          <ac:chgData name="Alison Besselaar" userId="S::alison.besselaar@unimelb.edu.au::c677e420-6e27-4b1f-a719-69cc03bdf3fb" providerId="AD" clId="Web-{2E4121E7-59A7-8785-7311-A93F12584CD2}" dt="2022-11-15T04:04:03.198" v="37"/>
          <ac:spMkLst>
            <pc:docMk/>
            <pc:sldMk cId="1805173261" sldId="266"/>
            <ac:spMk id="2" creationId="{00000000-0000-0000-0000-000000000000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12" creationId="{3B61B220-2274-7867-491A-FE5A4064F9A8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3:51.275" v="32"/>
          <ac:spMkLst>
            <pc:docMk/>
            <pc:sldMk cId="1805173261" sldId="266"/>
            <ac:spMk id="13" creationId="{F6E384F5-137A-40B1-97F0-694CC6ECD59C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3:51.275" v="32"/>
          <ac:spMkLst>
            <pc:docMk/>
            <pc:sldMk cId="1805173261" sldId="266"/>
            <ac:spMk id="15" creationId="{9DBC4630-03DA-474F-BBCB-BA3AE6B317A4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3:51.275" v="32"/>
          <ac:spMkLst>
            <pc:docMk/>
            <pc:sldMk cId="1805173261" sldId="266"/>
            <ac:spMk id="17" creationId="{78418A25-6EAC-4140-BFE6-284E1925B5EE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3:51.275" v="32"/>
          <ac:spMkLst>
            <pc:docMk/>
            <pc:sldMk cId="1805173261" sldId="266"/>
            <ac:spMk id="19" creationId="{6B9D64DB-4D5C-4A91-B45F-F301E3174F9F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3:51.275" v="32"/>
          <ac:spMkLst>
            <pc:docMk/>
            <pc:sldMk cId="1805173261" sldId="266"/>
            <ac:spMk id="21" creationId="{CB14CE1B-4BC5-4EF2-BE3D-05E4F580B3DB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23" creationId="{2335FEDF-EF88-4E68-9CF7-5A72EF32AFC2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24" creationId="{23293907-0F26-4752-BCD0-3AC2C5026383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25" creationId="{837A7BE2-DF08-4ECE-A520-13927DBF4C5E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26" creationId="{339141A8-FDFD-4ABE-A499-72C9669F4BE6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27" creationId="{E916EF49-F958-4F28-A999-F8FA8D09AF86}"/>
          </ac:spMkLst>
        </pc:spChg>
        <pc:spChg chg="add del">
          <ac:chgData name="Alison Besselaar" userId="S::alison.besselaar@unimelb.edu.au::c677e420-6e27-4b1f-a719-69cc03bdf3fb" providerId="AD" clId="Web-{2E4121E7-59A7-8785-7311-A93F12584CD2}" dt="2022-11-15T04:04:02.635" v="35"/>
          <ac:spMkLst>
            <pc:docMk/>
            <pc:sldMk cId="1805173261" sldId="266"/>
            <ac:spMk id="28" creationId="{A7665D74-DFEA-412C-928C-F090E67084F3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4:03.198" v="37"/>
          <ac:spMkLst>
            <pc:docMk/>
            <pc:sldMk cId="1805173261" sldId="266"/>
            <ac:spMk id="30" creationId="{53F29798-D584-4792-9B62-3F5F5C36D619}"/>
          </ac:spMkLst>
        </pc:spChg>
        <pc:picChg chg="add del mod ord replId">
          <ac:chgData name="Alison Besselaar" userId="S::alison.besselaar@unimelb.edu.au::c677e420-6e27-4b1f-a719-69cc03bdf3fb" providerId="AD" clId="Web-{2E4121E7-59A7-8785-7311-A93F12584CD2}" dt="2022-11-15T04:04:03.198" v="37"/>
          <ac:picMkLst>
            <pc:docMk/>
            <pc:sldMk cId="1805173261" sldId="266"/>
            <ac:picMk id="4" creationId="{00000000-0000-0000-0000-000000000000}"/>
          </ac:picMkLst>
        </pc:picChg>
        <pc:picChg chg="mod ord">
          <ac:chgData name="Alison Besselaar" userId="S::alison.besselaar@unimelb.edu.au::c677e420-6e27-4b1f-a719-69cc03bdf3fb" providerId="AD" clId="Web-{2E4121E7-59A7-8785-7311-A93F12584CD2}" dt="2022-11-15T04:04:03.198" v="37"/>
          <ac:picMkLst>
            <pc:docMk/>
            <pc:sldMk cId="1805173261" sldId="266"/>
            <ac:picMk id="5" creationId="{00000000-0000-0000-0000-000000000000}"/>
          </ac:picMkLst>
        </pc:picChg>
        <pc:picChg chg="mod ord">
          <ac:chgData name="Alison Besselaar" userId="S::alison.besselaar@unimelb.edu.au::c677e420-6e27-4b1f-a719-69cc03bdf3fb" providerId="AD" clId="Web-{2E4121E7-59A7-8785-7311-A93F12584CD2}" dt="2022-11-15T04:04:03.198" v="37"/>
          <ac:picMkLst>
            <pc:docMk/>
            <pc:sldMk cId="1805173261" sldId="266"/>
            <ac:picMk id="6" creationId="{00000000-0000-0000-0000-000000000000}"/>
          </ac:picMkLst>
        </pc:picChg>
        <pc:picChg chg="mod ord">
          <ac:chgData name="Alison Besselaar" userId="S::alison.besselaar@unimelb.edu.au::c677e420-6e27-4b1f-a719-69cc03bdf3fb" providerId="AD" clId="Web-{2E4121E7-59A7-8785-7311-A93F12584CD2}" dt="2022-11-15T04:04:03.198" v="37"/>
          <ac:picMkLst>
            <pc:docMk/>
            <pc:sldMk cId="1805173261" sldId="266"/>
            <ac:picMk id="7" creationId="{00000000-0000-0000-0000-000000000000}"/>
          </ac:picMkLst>
        </pc:picChg>
        <pc:picChg chg="mod">
          <ac:chgData name="Alison Besselaar" userId="S::alison.besselaar@unimelb.edu.au::c677e420-6e27-4b1f-a719-69cc03bdf3fb" providerId="AD" clId="Web-{2E4121E7-59A7-8785-7311-A93F12584CD2}" dt="2022-11-15T04:04:03.198" v="37"/>
          <ac:picMkLst>
            <pc:docMk/>
            <pc:sldMk cId="1805173261" sldId="266"/>
            <ac:picMk id="8" creationId="{00000000-0000-0000-0000-000000000000}"/>
          </ac:picMkLst>
        </pc:picChg>
      </pc:sldChg>
      <pc:sldChg chg="addSp modSp mod setBg">
        <pc:chgData name="Alison Besselaar" userId="S::alison.besselaar@unimelb.edu.au::c677e420-6e27-4b1f-a719-69cc03bdf3fb" providerId="AD" clId="Web-{2E4121E7-59A7-8785-7311-A93F12584CD2}" dt="2022-11-15T04:02:58.118" v="29" actId="20577"/>
        <pc:sldMkLst>
          <pc:docMk/>
          <pc:sldMk cId="4210592506" sldId="268"/>
        </pc:sldMkLst>
        <pc:spChg chg="mod">
          <ac:chgData name="Alison Besselaar" userId="S::alison.besselaar@unimelb.edu.au::c677e420-6e27-4b1f-a719-69cc03bdf3fb" providerId="AD" clId="Web-{2E4121E7-59A7-8785-7311-A93F12584CD2}" dt="2022-11-15T04:02:40.945" v="25"/>
          <ac:spMkLst>
            <pc:docMk/>
            <pc:sldMk cId="4210592506" sldId="268"/>
            <ac:spMk id="2" creationId="{00000000-0000-0000-0000-000000000000}"/>
          </ac:spMkLst>
        </pc:spChg>
        <pc:spChg chg="mod ord">
          <ac:chgData name="Alison Besselaar" userId="S::alison.besselaar@unimelb.edu.au::c677e420-6e27-4b1f-a719-69cc03bdf3fb" providerId="AD" clId="Web-{2E4121E7-59A7-8785-7311-A93F12584CD2}" dt="2022-11-15T04:02:58.118" v="29" actId="20577"/>
          <ac:spMkLst>
            <pc:docMk/>
            <pc:sldMk cId="4210592506" sldId="268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2:40.945" v="25"/>
          <ac:spMkLst>
            <pc:docMk/>
            <pc:sldMk cId="4210592506" sldId="268"/>
            <ac:spMk id="11" creationId="{1557A916-FDD1-44A1-A7A1-70009FD6BE46}"/>
          </ac:spMkLst>
        </pc:spChg>
        <pc:picChg chg="mod ord">
          <ac:chgData name="Alison Besselaar" userId="S::alison.besselaar@unimelb.edu.au::c677e420-6e27-4b1f-a719-69cc03bdf3fb" providerId="AD" clId="Web-{2E4121E7-59A7-8785-7311-A93F12584CD2}" dt="2022-11-15T04:02:40.945" v="25"/>
          <ac:picMkLst>
            <pc:docMk/>
            <pc:sldMk cId="4210592506" sldId="268"/>
            <ac:picMk id="4" creationId="{00000000-0000-0000-0000-000000000000}"/>
          </ac:picMkLst>
        </pc:picChg>
        <pc:picChg chg="mod">
          <ac:chgData name="Alison Besselaar" userId="S::alison.besselaar@unimelb.edu.au::c677e420-6e27-4b1f-a719-69cc03bdf3fb" providerId="AD" clId="Web-{2E4121E7-59A7-8785-7311-A93F12584CD2}" dt="2022-11-15T04:02:40.945" v="25"/>
          <ac:picMkLst>
            <pc:docMk/>
            <pc:sldMk cId="4210592506" sldId="268"/>
            <ac:picMk id="5" creationId="{00000000-0000-0000-0000-000000000000}"/>
          </ac:picMkLst>
        </pc:picChg>
        <pc:picChg chg="mod">
          <ac:chgData name="Alison Besselaar" userId="S::alison.besselaar@unimelb.edu.au::c677e420-6e27-4b1f-a719-69cc03bdf3fb" providerId="AD" clId="Web-{2E4121E7-59A7-8785-7311-A93F12584CD2}" dt="2022-11-15T04:02:40.945" v="25"/>
          <ac:picMkLst>
            <pc:docMk/>
            <pc:sldMk cId="4210592506" sldId="268"/>
            <ac:picMk id="6" creationId="{00000000-0000-0000-0000-000000000000}"/>
          </ac:picMkLst>
        </pc:picChg>
      </pc:sldChg>
      <pc:sldChg chg="addSp delSp modSp mod setBg setClrOvrMap">
        <pc:chgData name="Alison Besselaar" userId="S::alison.besselaar@unimelb.edu.au::c677e420-6e27-4b1f-a719-69cc03bdf3fb" providerId="AD" clId="Web-{2E4121E7-59A7-8785-7311-A93F12584CD2}" dt="2022-11-15T04:05:10.293" v="39"/>
        <pc:sldMkLst>
          <pc:docMk/>
          <pc:sldMk cId="987867779" sldId="269"/>
        </pc:sldMkLst>
        <pc:spChg chg="mod">
          <ac:chgData name="Alison Besselaar" userId="S::alison.besselaar@unimelb.edu.au::c677e420-6e27-4b1f-a719-69cc03bdf3fb" providerId="AD" clId="Web-{2E4121E7-59A7-8785-7311-A93F12584CD2}" dt="2022-11-15T04:05:10.293" v="39"/>
          <ac:spMkLst>
            <pc:docMk/>
            <pc:sldMk cId="987867779" sldId="269"/>
            <ac:spMk id="2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5:10.293" v="39"/>
          <ac:spMkLst>
            <pc:docMk/>
            <pc:sldMk cId="987867779" sldId="269"/>
            <ac:spMk id="8" creationId="{34A49FF5-6BEE-EF41-572A-03EEAA59BF5C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5:10.293" v="39"/>
          <ac:spMkLst>
            <pc:docMk/>
            <pc:sldMk cId="987867779" sldId="269"/>
            <ac:spMk id="11" creationId="{5FDF4720-5445-47BE-89FE-E40D1AE6F619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5:10.293" v="39"/>
          <ac:spMkLst>
            <pc:docMk/>
            <pc:sldMk cId="987867779" sldId="269"/>
            <ac:spMk id="13" creationId="{AC8710B4-A815-4082-9E4F-F13A0007090C}"/>
          </ac:spMkLst>
        </pc:spChg>
        <pc:picChg chg="add">
          <ac:chgData name="Alison Besselaar" userId="S::alison.besselaar@unimelb.edu.au::c677e420-6e27-4b1f-a719-69cc03bdf3fb" providerId="AD" clId="Web-{2E4121E7-59A7-8785-7311-A93F12584CD2}" dt="2022-11-15T04:05:10.293" v="39"/>
          <ac:picMkLst>
            <pc:docMk/>
            <pc:sldMk cId="987867779" sldId="269"/>
            <ac:picMk id="4" creationId="{00000000-0000-0000-0000-000000000000}"/>
          </ac:picMkLst>
        </pc:picChg>
        <pc:picChg chg="del mod replId">
          <ac:chgData name="Alison Besselaar" userId="S::alison.besselaar@unimelb.edu.au::c677e420-6e27-4b1f-a719-69cc03bdf3fb" providerId="AD" clId="Web-{2E4121E7-59A7-8785-7311-A93F12584CD2}" dt="2022-11-15T04:05:10.293" v="39"/>
          <ac:picMkLst>
            <pc:docMk/>
            <pc:sldMk cId="987867779" sldId="269"/>
            <ac:picMk id="6" creationId="{00000000-0000-0000-0000-000000000000}"/>
          </ac:picMkLst>
        </pc:picChg>
      </pc:sldChg>
      <pc:sldChg chg="addSp modSp mod setBg">
        <pc:chgData name="Alison Besselaar" userId="S::alison.besselaar@unimelb.edu.au::c677e420-6e27-4b1f-a719-69cc03bdf3fb" providerId="AD" clId="Web-{2E4121E7-59A7-8785-7311-A93F12584CD2}" dt="2022-11-15T04:00:47.880" v="16" actId="20577"/>
        <pc:sldMkLst>
          <pc:docMk/>
          <pc:sldMk cId="1500366019" sldId="270"/>
        </pc:sldMkLst>
        <pc:spChg chg="mod">
          <ac:chgData name="Alison Besselaar" userId="S::alison.besselaar@unimelb.edu.au::c677e420-6e27-4b1f-a719-69cc03bdf3fb" providerId="AD" clId="Web-{2E4121E7-59A7-8785-7311-A93F12584CD2}" dt="2022-11-15T04:00:39.724" v="14" actId="20577"/>
          <ac:spMkLst>
            <pc:docMk/>
            <pc:sldMk cId="1500366019" sldId="270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E4121E7-59A7-8785-7311-A93F12584CD2}" dt="2022-11-15T04:00:47.880" v="16" actId="20577"/>
          <ac:spMkLst>
            <pc:docMk/>
            <pc:sldMk cId="1500366019" sldId="270"/>
            <ac:spMk id="3" creationId="{00000000-0000-0000-0000-0000000000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0:29.661" v="2"/>
          <ac:spMkLst>
            <pc:docMk/>
            <pc:sldMk cId="1500366019" sldId="270"/>
            <ac:spMk id="8" creationId="{70DFC902-7D23-471A-B557-B6B6917D7A0D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0:29.661" v="2"/>
          <ac:spMkLst>
            <pc:docMk/>
            <pc:sldMk cId="1500366019" sldId="270"/>
            <ac:spMk id="10" creationId="{A55D5633-D557-4DCA-982C-FF36EB7A1C00}"/>
          </ac:spMkLst>
        </pc:spChg>
        <pc:spChg chg="add">
          <ac:chgData name="Alison Besselaar" userId="S::alison.besselaar@unimelb.edu.au::c677e420-6e27-4b1f-a719-69cc03bdf3fb" providerId="AD" clId="Web-{2E4121E7-59A7-8785-7311-A93F12584CD2}" dt="2022-11-15T04:00:29.661" v="2"/>
          <ac:spMkLst>
            <pc:docMk/>
            <pc:sldMk cId="1500366019" sldId="270"/>
            <ac:spMk id="12" creationId="{450D3AD2-FA80-415F-A9CE-54D884561CD7}"/>
          </ac:spMkLst>
        </pc:spChg>
      </pc:sldChg>
    </pc:docChg>
  </pc:docChgLst>
  <pc:docChgLst>
    <pc:chgData name="Alison Besselaar" userId="S::alison.besselaar@unimelb.edu.au::c677e420-6e27-4b1f-a719-69cc03bdf3fb" providerId="AD" clId="Web-{2F86699B-FBF0-C414-CC3A-6ED9A4BA0543}"/>
    <pc:docChg chg="addSld modSld sldOrd">
      <pc:chgData name="Alison Besselaar" userId="S::alison.besselaar@unimelb.edu.au::c677e420-6e27-4b1f-a719-69cc03bdf3fb" providerId="AD" clId="Web-{2F86699B-FBF0-C414-CC3A-6ED9A4BA0543}" dt="2022-11-29T00:29:04.073" v="11" actId="20577"/>
      <pc:docMkLst>
        <pc:docMk/>
      </pc:docMkLst>
      <pc:sldChg chg="modSp">
        <pc:chgData name="Alison Besselaar" userId="S::alison.besselaar@unimelb.edu.au::c677e420-6e27-4b1f-a719-69cc03bdf3fb" providerId="AD" clId="Web-{2F86699B-FBF0-C414-CC3A-6ED9A4BA0543}" dt="2022-11-29T00:29:04.073" v="11" actId="20577"/>
        <pc:sldMkLst>
          <pc:docMk/>
          <pc:sldMk cId="4000434714" sldId="257"/>
        </pc:sldMkLst>
        <pc:spChg chg="mod">
          <ac:chgData name="Alison Besselaar" userId="S::alison.besselaar@unimelb.edu.au::c677e420-6e27-4b1f-a719-69cc03bdf3fb" providerId="AD" clId="Web-{2F86699B-FBF0-C414-CC3A-6ED9A4BA0543}" dt="2022-11-29T00:29:04.073" v="11" actId="20577"/>
          <ac:spMkLst>
            <pc:docMk/>
            <pc:sldMk cId="4000434714" sldId="257"/>
            <ac:spMk id="3" creationId="{00000000-0000-0000-0000-000000000000}"/>
          </ac:spMkLst>
        </pc:spChg>
      </pc:sldChg>
      <pc:sldChg chg="modSp">
        <pc:chgData name="Alison Besselaar" userId="S::alison.besselaar@unimelb.edu.au::c677e420-6e27-4b1f-a719-69cc03bdf3fb" providerId="AD" clId="Web-{2F86699B-FBF0-C414-CC3A-6ED9A4BA0543}" dt="2022-11-29T00:19:00.915" v="2" actId="20577"/>
        <pc:sldMkLst>
          <pc:docMk/>
          <pc:sldMk cId="2341502678" sldId="263"/>
        </pc:sldMkLst>
        <pc:spChg chg="mod">
          <ac:chgData name="Alison Besselaar" userId="S::alison.besselaar@unimelb.edu.au::c677e420-6e27-4b1f-a719-69cc03bdf3fb" providerId="AD" clId="Web-{2F86699B-FBF0-C414-CC3A-6ED9A4BA0543}" dt="2022-11-29T00:19:00.915" v="2" actId="20577"/>
          <ac:spMkLst>
            <pc:docMk/>
            <pc:sldMk cId="2341502678" sldId="263"/>
            <ac:spMk id="3" creationId="{00000000-0000-0000-0000-000000000000}"/>
          </ac:spMkLst>
        </pc:spChg>
      </pc:sldChg>
      <pc:sldChg chg="addSp delSp modSp mod setBg setClrOvrMap">
        <pc:chgData name="Alison Besselaar" userId="S::alison.besselaar@unimelb.edu.au::c677e420-6e27-4b1f-a719-69cc03bdf3fb" providerId="AD" clId="Web-{2F86699B-FBF0-C414-CC3A-6ED9A4BA0543}" dt="2022-11-29T00:19:17.900" v="3"/>
        <pc:sldMkLst>
          <pc:docMk/>
          <pc:sldMk cId="1500366019" sldId="270"/>
        </pc:sldMkLst>
        <pc:spChg chg="mod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2" creationId="{00000000-0000-0000-0000-000000000000}"/>
          </ac:spMkLst>
        </pc:spChg>
        <pc:spChg chg="mod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3" creationId="{00000000-0000-0000-0000-000000000000}"/>
          </ac:spMkLst>
        </pc:spChg>
        <pc:spChg chg="del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8" creationId="{70DFC902-7D23-471A-B557-B6B6917D7A0D}"/>
          </ac:spMkLst>
        </pc:spChg>
        <pc:spChg chg="del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10" creationId="{A55D5633-D557-4DCA-982C-FF36EB7A1C00}"/>
          </ac:spMkLst>
        </pc:spChg>
        <pc:spChg chg="del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12" creationId="{450D3AD2-FA80-415F-A9CE-54D884561CD7}"/>
          </ac:spMkLst>
        </pc:spChg>
        <pc:spChg chg="add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17" creationId="{DFF2AC85-FAA0-4844-813F-83C04D7382E2}"/>
          </ac:spMkLst>
        </pc:spChg>
        <pc:spChg chg="add">
          <ac:chgData name="Alison Besselaar" userId="S::alison.besselaar@unimelb.edu.au::c677e420-6e27-4b1f-a719-69cc03bdf3fb" providerId="AD" clId="Web-{2F86699B-FBF0-C414-CC3A-6ED9A4BA0543}" dt="2022-11-29T00:19:17.900" v="3"/>
          <ac:spMkLst>
            <pc:docMk/>
            <pc:sldMk cId="1500366019" sldId="270"/>
            <ac:spMk id="19" creationId="{89CC0F1E-BAA2-47B1-8F83-7ECB9FD9E009}"/>
          </ac:spMkLst>
        </pc:spChg>
      </pc:sldChg>
      <pc:sldChg chg="addSp delSp modSp new mod ord setBg">
        <pc:chgData name="Alison Besselaar" userId="S::alison.besselaar@unimelb.edu.au::c677e420-6e27-4b1f-a719-69cc03bdf3fb" providerId="AD" clId="Web-{2F86699B-FBF0-C414-CC3A-6ED9A4BA0543}" dt="2022-11-29T00:23:39.360" v="10"/>
        <pc:sldMkLst>
          <pc:docMk/>
          <pc:sldMk cId="3371774905" sldId="272"/>
        </pc:sldMkLst>
        <pc:spChg chg="del">
          <ac:chgData name="Alison Besselaar" userId="S::alison.besselaar@unimelb.edu.au::c677e420-6e27-4b1f-a719-69cc03bdf3fb" providerId="AD" clId="Web-{2F86699B-FBF0-C414-CC3A-6ED9A4BA0543}" dt="2022-11-29T00:23:39.360" v="10"/>
          <ac:spMkLst>
            <pc:docMk/>
            <pc:sldMk cId="3371774905" sldId="272"/>
            <ac:spMk id="2" creationId="{788022EB-5435-2458-8BC5-076A1E63C2DA}"/>
          </ac:spMkLst>
        </pc:spChg>
        <pc:spChg chg="del">
          <ac:chgData name="Alison Besselaar" userId="S::alison.besselaar@unimelb.edu.au::c677e420-6e27-4b1f-a719-69cc03bdf3fb" providerId="AD" clId="Web-{2F86699B-FBF0-C414-CC3A-6ED9A4BA0543}" dt="2022-11-29T00:23:29.438" v="5"/>
          <ac:spMkLst>
            <pc:docMk/>
            <pc:sldMk cId="3371774905" sldId="272"/>
            <ac:spMk id="3" creationId="{AFC2CC08-2B52-1053-62D3-F044C6D5F732}"/>
          </ac:spMkLst>
        </pc:spChg>
        <pc:spChg chg="add mod">
          <ac:chgData name="Alison Besselaar" userId="S::alison.besselaar@unimelb.edu.au::c677e420-6e27-4b1f-a719-69cc03bdf3fb" providerId="AD" clId="Web-{2F86699B-FBF0-C414-CC3A-6ED9A4BA0543}" dt="2022-11-29T00:23:39.360" v="10"/>
          <ac:spMkLst>
            <pc:docMk/>
            <pc:sldMk cId="3371774905" sldId="272"/>
            <ac:spMk id="5" creationId="{54B2BC7C-4CE2-7A7D-5EF7-8E2E48828498}"/>
          </ac:spMkLst>
        </pc:spChg>
        <pc:spChg chg="add">
          <ac:chgData name="Alison Besselaar" userId="S::alison.besselaar@unimelb.edu.au::c677e420-6e27-4b1f-a719-69cc03bdf3fb" providerId="AD" clId="Web-{2F86699B-FBF0-C414-CC3A-6ED9A4BA0543}" dt="2022-11-29T00:23:39.360" v="10"/>
          <ac:spMkLst>
            <pc:docMk/>
            <pc:sldMk cId="3371774905" sldId="272"/>
            <ac:spMk id="10" creationId="{42A4FC2C-047E-45A5-965D-8E1E3BF09BC6}"/>
          </ac:spMkLst>
        </pc:spChg>
        <pc:picChg chg="add mod ord">
          <ac:chgData name="Alison Besselaar" userId="S::alison.besselaar@unimelb.edu.au::c677e420-6e27-4b1f-a719-69cc03bdf3fb" providerId="AD" clId="Web-{2F86699B-FBF0-C414-CC3A-6ED9A4BA0543}" dt="2022-11-29T00:23:39.360" v="10"/>
          <ac:picMkLst>
            <pc:docMk/>
            <pc:sldMk cId="3371774905" sldId="272"/>
            <ac:picMk id="4" creationId="{DF2D366C-3F2A-9713-5793-825D1AC9169B}"/>
          </ac:picMkLst>
        </pc:picChg>
      </pc:sldChg>
    </pc:docChg>
  </pc:docChgLst>
  <pc:docChgLst>
    <pc:chgData name="Alison Besselaar" userId="S::alison.besselaar@unimelb.edu.au::c677e420-6e27-4b1f-a719-69cc03bdf3fb" providerId="AD" clId="Web-{ADE7D65F-85BA-8CFB-7F2D-C055ACEC3824}"/>
    <pc:docChg chg="modSld">
      <pc:chgData name="Alison Besselaar" userId="S::alison.besselaar@unimelb.edu.au::c677e420-6e27-4b1f-a719-69cc03bdf3fb" providerId="AD" clId="Web-{ADE7D65F-85BA-8CFB-7F2D-C055ACEC3824}" dt="2022-11-15T05:18:50.089" v="248" actId="20577"/>
      <pc:docMkLst>
        <pc:docMk/>
      </pc:docMkLst>
      <pc:sldChg chg="modSp">
        <pc:chgData name="Alison Besselaar" userId="S::alison.besselaar@unimelb.edu.au::c677e420-6e27-4b1f-a719-69cc03bdf3fb" providerId="AD" clId="Web-{ADE7D65F-85BA-8CFB-7F2D-C055ACEC3824}" dt="2022-11-15T05:07:14.252" v="75" actId="20577"/>
        <pc:sldMkLst>
          <pc:docMk/>
          <pc:sldMk cId="2341502678" sldId="263"/>
        </pc:sldMkLst>
        <pc:spChg chg="mod">
          <ac:chgData name="Alison Besselaar" userId="S::alison.besselaar@unimelb.edu.au::c677e420-6e27-4b1f-a719-69cc03bdf3fb" providerId="AD" clId="Web-{ADE7D65F-85BA-8CFB-7F2D-C055ACEC3824}" dt="2022-11-15T05:07:14.252" v="75" actId="20577"/>
          <ac:spMkLst>
            <pc:docMk/>
            <pc:sldMk cId="2341502678" sldId="263"/>
            <ac:spMk id="3" creationId="{00000000-0000-0000-0000-000000000000}"/>
          </ac:spMkLst>
        </pc:spChg>
      </pc:sldChg>
      <pc:sldChg chg="modSp">
        <pc:chgData name="Alison Besselaar" userId="S::alison.besselaar@unimelb.edu.au::c677e420-6e27-4b1f-a719-69cc03bdf3fb" providerId="AD" clId="Web-{ADE7D65F-85BA-8CFB-7F2D-C055ACEC3824}" dt="2022-11-15T05:18:50.089" v="248" actId="20577"/>
        <pc:sldMkLst>
          <pc:docMk/>
          <pc:sldMk cId="1500366019" sldId="270"/>
        </pc:sldMkLst>
        <pc:spChg chg="mod">
          <ac:chgData name="Alison Besselaar" userId="S::alison.besselaar@unimelb.edu.au::c677e420-6e27-4b1f-a719-69cc03bdf3fb" providerId="AD" clId="Web-{ADE7D65F-85BA-8CFB-7F2D-C055ACEC3824}" dt="2022-11-15T05:18:50.089" v="248" actId="20577"/>
          <ac:spMkLst>
            <pc:docMk/>
            <pc:sldMk cId="1500366019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1296D-6A3E-5647-9098-717BFEB6E316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10641-5C14-E341-9D69-7B4954A0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need a copy of the worksheet and writing and drawing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10641-5C14-E341-9D69-7B4954A022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1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5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079A-6ECD-A342-A063-F63AF8F4EA47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gui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son-of-encouragement.blogspot.com/2010/07/do-you-want-to-love-and-walk-on-water.html" TargetMode="External"/><Relationship Id="rId7" Type="http://schemas.openxmlformats.org/officeDocument/2006/relationships/hyperlink" Target="http://www.flickr.com/photos/texaseagle/7371815516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somagolas.blog.hu/2016/05/25/eheto_6-pack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jessaminedungo.blogspot.com/2015/05/fredericos-5-pack-microfiber-cleaning.html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creativity103.com/collections/Cardboard/slides/empty_box.html" TargetMode="External"/><Relationship Id="rId7" Type="http://schemas.openxmlformats.org/officeDocument/2006/relationships/image" Target="../media/image28.jpeg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ertytvradio.com/hygiene-eu-says-62m-nigerians-lack-acces-to-potable-water/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7.jpeg"/><Relationship Id="rId10" Type="http://schemas.openxmlformats.org/officeDocument/2006/relationships/hyperlink" Target="https://ecovillage.org/our-work/education/gen-trainings/traumatransformation/children-smiling-in-a-huddle/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voices.org/2020/08/30/livestream-of-australias-penguin-parade-brings-smiles-around-the-world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CYqsbjAr6vw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60" y="662525"/>
            <a:ext cx="3065480" cy="288911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Dangers to wildlife</a:t>
            </a:r>
            <a:br>
              <a:rPr lang="en-US" sz="4000" dirty="0">
                <a:cs typeface="Calibri"/>
              </a:rPr>
            </a:br>
            <a:br>
              <a:rPr lang="en-US" sz="4000" dirty="0"/>
            </a:br>
            <a:r>
              <a:rPr lang="en-US" sz="4000" dirty="0"/>
              <a:t>The Old Man and the Penguin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900"/>
          </a:p>
          <a:p>
            <a:pPr algn="l">
              <a:lnSpc>
                <a:spcPct val="90000"/>
              </a:lnSpc>
            </a:pPr>
            <a:r>
              <a:rPr lang="en-US" sz="2000" dirty="0">
                <a:cs typeface="Calibri"/>
              </a:rPr>
              <a:t>Lesson 1</a:t>
            </a:r>
            <a:endParaRPr lang="en-US" sz="2000" dirty="0"/>
          </a:p>
          <a:p>
            <a:pPr algn="l">
              <a:lnSpc>
                <a:spcPct val="90000"/>
              </a:lnSpc>
            </a:pPr>
            <a:endParaRPr lang="en-US" sz="900"/>
          </a:p>
          <a:p>
            <a:pPr algn="l">
              <a:lnSpc>
                <a:spcPct val="90000"/>
              </a:lnSpc>
            </a:pPr>
            <a:endParaRPr lang="en-US" sz="900"/>
          </a:p>
          <a:p>
            <a:pPr algn="l">
              <a:lnSpc>
                <a:spcPct val="90000"/>
              </a:lnSpc>
            </a:pPr>
            <a:endParaRPr lang="en-US" sz="900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908853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6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7999444-DBA1-CADA-9492-4CFFAFBBE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80" y="260267"/>
            <a:ext cx="907882" cy="8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3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BFE57DB-FDEA-4F38-B4C8-6302DE4E1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17" r="3989" b="1"/>
          <a:stretch/>
        </p:blipFill>
        <p:spPr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396289"/>
            <a:ext cx="3586844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871982"/>
            <a:ext cx="3586843" cy="3181684"/>
          </a:xfrm>
        </p:spPr>
        <p:txBody>
          <a:bodyPr anchor="t">
            <a:normAutofit/>
          </a:bodyPr>
          <a:lstStyle/>
          <a:p>
            <a:r>
              <a:rPr lang="en-US" sz="1600"/>
              <a:t>What happened to the penguin?</a:t>
            </a:r>
          </a:p>
          <a:p>
            <a:r>
              <a:rPr lang="en-US" sz="1600"/>
              <a:t>What did the old man do?</a:t>
            </a:r>
          </a:p>
          <a:p>
            <a:r>
              <a:rPr lang="en-US" sz="1600"/>
              <a:t>How did the old man look after the penguin?</a:t>
            </a:r>
          </a:p>
          <a:p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90383-6DAA-473A-8C07-FC7871E94FB6}"/>
              </a:ext>
            </a:extLst>
          </p:cNvPr>
          <p:cNvSpPr txBox="1"/>
          <p:nvPr/>
        </p:nvSpPr>
        <p:spPr>
          <a:xfrm>
            <a:off x="6822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68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91B6AA7A-1826-FCFD-0772-D264045AA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01" r="4435"/>
          <a:stretch/>
        </p:blipFill>
        <p:spPr>
          <a:xfrm>
            <a:off x="20" y="4899"/>
            <a:ext cx="9143980" cy="6853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233" y="1093050"/>
            <a:ext cx="5035367" cy="994172"/>
          </a:xfrm>
        </p:spPr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2" y="-18673"/>
            <a:ext cx="3330605" cy="2859452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2" y="4317040"/>
            <a:ext cx="2811899" cy="2553376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5955" y="2696725"/>
            <a:ext cx="2372868" cy="237286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4" descr="A picture containing tree, outdoor, bird, gull&#10;&#10;Description automatically generated">
            <a:extLst>
              <a:ext uri="{FF2B5EF4-FFF2-40B4-BE49-F238E27FC236}">
                <a16:creationId xmlns:a16="http://schemas.microsoft.com/office/drawing/2014/main" id="{F6AD335C-D057-F230-5FF9-09ACD453AD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3" r="10749" b="4"/>
          <a:stretch/>
        </p:blipFill>
        <p:spPr>
          <a:xfrm>
            <a:off x="-772" y="-18674"/>
            <a:ext cx="3197446" cy="2726292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767B5785-6E82-BBC1-FDF4-B995299F8F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236" r="10010" b="-6"/>
          <a:stretch/>
        </p:blipFill>
        <p:spPr>
          <a:xfrm>
            <a:off x="2369399" y="2833538"/>
            <a:ext cx="2125980" cy="212598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0" name="Picture 20" descr="brown and white black billed long legged fowl free image | Peakpx">
            <a:extLst>
              <a:ext uri="{FF2B5EF4-FFF2-40B4-BE49-F238E27FC236}">
                <a16:creationId xmlns:a16="http://schemas.microsoft.com/office/drawing/2014/main" id="{305D4656-A3FF-1CF3-BC91-0D02A2E0B3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49" r="-1" b="-1"/>
          <a:stretch/>
        </p:blipFill>
        <p:spPr>
          <a:xfrm>
            <a:off x="-1" y="4456800"/>
            <a:ext cx="2671281" cy="2413623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438" y="5059268"/>
            <a:ext cx="3743688" cy="32448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350" dirty="0">
                <a:ea typeface="+mn-lt"/>
                <a:cs typeface="+mn-lt"/>
              </a:rPr>
              <a:t>. What would you do if a bird was injured at, or near your home?</a:t>
            </a:r>
          </a:p>
          <a:p>
            <a:pPr marL="0" indent="0">
              <a:buNone/>
            </a:pPr>
            <a:r>
              <a:rPr lang="en-US" sz="1350" dirty="0">
                <a:ea typeface="+mn-lt"/>
                <a:cs typeface="+mn-lt"/>
              </a:rPr>
              <a:t>. Who could help you?</a:t>
            </a:r>
          </a:p>
          <a:p>
            <a:pPr marL="0" indent="0">
              <a:buNone/>
            </a:pPr>
            <a:r>
              <a:rPr lang="en-US" sz="1350" dirty="0">
                <a:ea typeface="+mn-lt"/>
                <a:cs typeface="+mn-lt"/>
              </a:rPr>
              <a:t>. What things would you need to use to help an injured bird?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3531A-C880-283D-7B90-C93426B381DD}"/>
              </a:ext>
            </a:extLst>
          </p:cNvPr>
          <p:cNvSpPr txBox="1"/>
          <p:nvPr/>
        </p:nvSpPr>
        <p:spPr>
          <a:xfrm>
            <a:off x="6822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3A964-F134-9E23-910A-B8EEF84A8BE8}"/>
              </a:ext>
            </a:extLst>
          </p:cNvPr>
          <p:cNvSpPr txBox="1"/>
          <p:nvPr/>
        </p:nvSpPr>
        <p:spPr>
          <a:xfrm>
            <a:off x="6670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214C5-7BB1-7937-04FB-63FBA4B5BF6B}"/>
              </a:ext>
            </a:extLst>
          </p:cNvPr>
          <p:cNvSpPr txBox="1"/>
          <p:nvPr/>
        </p:nvSpPr>
        <p:spPr>
          <a:xfrm>
            <a:off x="4323254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43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Questions &amp; Answers Free Stock Photo - Public Domain Pictures">
            <a:extLst>
              <a:ext uri="{FF2B5EF4-FFF2-40B4-BE49-F238E27FC236}">
                <a16:creationId xmlns:a16="http://schemas.microsoft.com/office/drawing/2014/main" id="{7532BC13-8286-5D3D-F3DF-0BC4F8A5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9760" r="2242"/>
          <a:stretch/>
        </p:blipFill>
        <p:spPr>
          <a:xfrm>
            <a:off x="135731" y="182880"/>
            <a:ext cx="8867728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92CF8-41B8-31AF-9620-E8CD0160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195"/>
            <a:ext cx="7623913" cy="2806506"/>
          </a:xfrm>
        </p:spPr>
        <p:txBody>
          <a:bodyPr anchor="b">
            <a:normAutofit/>
          </a:bodyPr>
          <a:lstStyle/>
          <a:p>
            <a:r>
              <a:rPr lang="en-US" sz="3500">
                <a:solidFill>
                  <a:srgbClr val="FFFFFF"/>
                </a:solidFill>
                <a:cs typeface="Calibri"/>
              </a:rPr>
              <a:t>What can you do to care for an injured animal?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29FB9-9B06-77D0-28BA-1C421EE0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26300"/>
            <a:ext cx="7623913" cy="2588458"/>
          </a:xfrm>
        </p:spPr>
        <p:txBody>
          <a:bodyPr>
            <a:normAutofit/>
          </a:bodyPr>
          <a:lstStyle/>
          <a:p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1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floor, building, indoor, wooden&#10;&#10;Description automatically generated">
            <a:extLst>
              <a:ext uri="{FF2B5EF4-FFF2-40B4-BE49-F238E27FC236}">
                <a16:creationId xmlns:a16="http://schemas.microsoft.com/office/drawing/2014/main" id="{AE5E5075-5D58-3E69-4C05-BA8B628D3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334"/>
          <a:stretch/>
        </p:blipFill>
        <p:spPr>
          <a:xfrm>
            <a:off x="20" y="-3"/>
            <a:ext cx="9143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32" y="1253181"/>
            <a:ext cx="3381927" cy="8543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endParaRPr lang="en-US" sz="2700" kern="1200">
              <a:latin typeface="+mj-lt"/>
              <a:cs typeface="Calibri"/>
            </a:endParaRPr>
          </a:p>
        </p:txBody>
      </p:sp>
      <p:sp>
        <p:nvSpPr>
          <p:cNvPr id="69" name="Content Placeholder 68">
            <a:extLst>
              <a:ext uri="{FF2B5EF4-FFF2-40B4-BE49-F238E27FC236}">
                <a16:creationId xmlns:a16="http://schemas.microsoft.com/office/drawing/2014/main" id="{313890FD-33E7-40EF-4169-744A5C07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40" y="2345577"/>
            <a:ext cx="3126648" cy="2583946"/>
          </a:xfrm>
        </p:spPr>
        <p:txBody>
          <a:bodyPr anchor="t">
            <a:normAutofit/>
          </a:bodyPr>
          <a:lstStyle/>
          <a:p>
            <a:endParaRPr lang="en-US" sz="13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984" y="625044"/>
            <a:ext cx="1914292" cy="191429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3" descr="Free Images : smartphone, technology, telephone, gadget, mobile phone ...">
            <a:extLst>
              <a:ext uri="{FF2B5EF4-FFF2-40B4-BE49-F238E27FC236}">
                <a16:creationId xmlns:a16="http://schemas.microsoft.com/office/drawing/2014/main" id="{960E49E9-4808-7547-CFD4-4106D37CE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52" r="-6" b="-6"/>
          <a:stretch/>
        </p:blipFill>
        <p:spPr>
          <a:xfrm>
            <a:off x="4096138" y="746198"/>
            <a:ext cx="1671985" cy="1671985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445" y="-3"/>
            <a:ext cx="3057801" cy="2583946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E2AFC284-2D17-FD39-843A-7ED80AD9C4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2918" r="4" b="4"/>
          <a:stretch/>
        </p:blipFill>
        <p:spPr>
          <a:xfrm>
            <a:off x="6206212" y="10"/>
            <a:ext cx="2935032" cy="246116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3356" y="2738844"/>
            <a:ext cx="2704197" cy="270419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7" descr="A picture containing person, indoor, towel, close&#10;&#10;Description automatically generated">
            <a:extLst>
              <a:ext uri="{FF2B5EF4-FFF2-40B4-BE49-F238E27FC236}">
                <a16:creationId xmlns:a16="http://schemas.microsoft.com/office/drawing/2014/main" id="{D4A78420-D6EA-0724-009F-83D17BCA9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17" r="7281" b="-3"/>
          <a:stretch/>
        </p:blipFill>
        <p:spPr>
          <a:xfrm>
            <a:off x="3858223" y="2886747"/>
            <a:ext cx="2414462" cy="2414462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751" y="5167565"/>
            <a:ext cx="3210834" cy="1690435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23" descr="A picture containing floor, building, indoor, wooden&#10;&#10;Description automatically generated">
            <a:extLst>
              <a:ext uri="{FF2B5EF4-FFF2-40B4-BE49-F238E27FC236}">
                <a16:creationId xmlns:a16="http://schemas.microsoft.com/office/drawing/2014/main" id="{C7C455EC-55E7-0E1E-76ED-3B55ACAC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2" r="5" b="18368"/>
          <a:stretch/>
        </p:blipFill>
        <p:spPr>
          <a:xfrm>
            <a:off x="1311840" y="5291653"/>
            <a:ext cx="2962656" cy="1566347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6213" y="4313804"/>
            <a:ext cx="2939120" cy="2544195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2FBA655A-B4EF-EC46-68FF-58E7A10C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103" r="17070" b="1"/>
          <a:stretch/>
        </p:blipFill>
        <p:spPr>
          <a:xfrm>
            <a:off x="6347929" y="4458757"/>
            <a:ext cx="2797401" cy="239924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6DF4CB-C6BB-ED02-0C3F-E4926A7F8410}"/>
              </a:ext>
            </a:extLst>
          </p:cNvPr>
          <p:cNvSpPr txBox="1"/>
          <p:nvPr/>
        </p:nvSpPr>
        <p:spPr>
          <a:xfrm>
            <a:off x="6942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1B2D1-74DA-F0BA-7E48-16B5A97BE878}"/>
              </a:ext>
            </a:extLst>
          </p:cNvPr>
          <p:cNvSpPr txBox="1"/>
          <p:nvPr/>
        </p:nvSpPr>
        <p:spPr>
          <a:xfrm>
            <a:off x="4728812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E6D84-A040-4948-45B8-4F0EEA917DA3}"/>
              </a:ext>
            </a:extLst>
          </p:cNvPr>
          <p:cNvSpPr txBox="1"/>
          <p:nvPr/>
        </p:nvSpPr>
        <p:spPr>
          <a:xfrm>
            <a:off x="6689482" y="708345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E5E35-E158-F48C-B78C-B4DCEAAF184E}"/>
              </a:ext>
            </a:extLst>
          </p:cNvPr>
          <p:cNvSpPr txBox="1"/>
          <p:nvPr/>
        </p:nvSpPr>
        <p:spPr>
          <a:xfrm>
            <a:off x="251486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485BA1-0A82-D269-06AD-EF40C17A6515}"/>
              </a:ext>
            </a:extLst>
          </p:cNvPr>
          <p:cNvSpPr txBox="1"/>
          <p:nvPr/>
        </p:nvSpPr>
        <p:spPr>
          <a:xfrm>
            <a:off x="180700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17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1200" dirty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my tool box I will have: </a:t>
            </a:r>
          </a:p>
          <a:p>
            <a:pPr marL="0" lvl="0" indent="0">
              <a:buNone/>
            </a:pPr>
            <a:r>
              <a:rPr lang="en-US" dirty="0"/>
              <a:t>1._______________2._______________ </a:t>
            </a:r>
          </a:p>
          <a:p>
            <a:pPr marL="0" lvl="0" indent="0">
              <a:buNone/>
            </a:pPr>
            <a:r>
              <a:rPr lang="en-US" dirty="0"/>
              <a:t>3._______________ 4._______________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b="10313"/>
          <a:stretch/>
        </p:blipFill>
        <p:spPr bwMode="auto">
          <a:xfrm>
            <a:off x="6709604" y="274638"/>
            <a:ext cx="1724099" cy="1939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71053"/>
              </p:ext>
            </p:extLst>
          </p:nvPr>
        </p:nvGraphicFramePr>
        <p:xfrm>
          <a:off x="597156" y="3799550"/>
          <a:ext cx="6096000" cy="23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3306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________ will be used to 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_________ will be used to</a:t>
                      </a:r>
                    </a:p>
                    <a:p>
                      <a:r>
                        <a:rPr lang="en-US" dirty="0"/>
                        <a:t>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06">
                <a:tc>
                  <a:txBody>
                    <a:bodyPr/>
                    <a:lstStyle/>
                    <a:p>
                      <a:r>
                        <a:rPr lang="en-US" dirty="0"/>
                        <a:t>The _________ will be used to </a:t>
                      </a:r>
                    </a:p>
                    <a:p>
                      <a:r>
                        <a:rPr lang="en-US" dirty="0"/>
                        <a:t>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_________ will be used to </a:t>
                      </a:r>
                    </a:p>
                    <a:p>
                      <a:r>
                        <a:rPr lang="en-US" dirty="0"/>
                        <a:t>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24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2D366C-3F2A-9713-5793-825D1AC9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97" r="21788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2BC7C-4CE2-7A7D-5EF7-8E2E48828498}"/>
              </a:ext>
            </a:extLst>
          </p:cNvPr>
          <p:cNvSpPr txBox="1"/>
          <p:nvPr/>
        </p:nvSpPr>
        <p:spPr>
          <a:xfrm>
            <a:off x="6942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77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4" descr="Canada Geese In Flight 3 Free Stock Photo - Public Domain Pictures">
            <a:extLst>
              <a:ext uri="{FF2B5EF4-FFF2-40B4-BE49-F238E27FC236}">
                <a16:creationId xmlns:a16="http://schemas.microsoft.com/office/drawing/2014/main" id="{E0D7ABE7-4CF1-0D9F-280E-AD694678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68" r="4449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64056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239012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18270" cy="1288238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Learning intentions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956390"/>
            <a:ext cx="5491718" cy="3907465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Listening -  students will listen to a story written in poetry style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Speaking </a:t>
            </a:r>
            <a:r>
              <a:rPr lang="mr-IN" sz="1800" dirty="0">
                <a:cs typeface="Mangal"/>
              </a:rPr>
              <a:t>–</a:t>
            </a:r>
            <a:r>
              <a:rPr lang="en-US" sz="1800" dirty="0"/>
              <a:t> students will participate in a discussion with a partner</a:t>
            </a:r>
            <a:endParaRPr lang="en-US" sz="18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Reading </a:t>
            </a:r>
            <a:r>
              <a:rPr lang="mr-IN" sz="1800" dirty="0">
                <a:cs typeface="Mangal"/>
              </a:rPr>
              <a:t>–</a:t>
            </a:r>
            <a:r>
              <a:rPr lang="en-US" sz="1800" dirty="0"/>
              <a:t> students will present their work orally</a:t>
            </a:r>
            <a:endParaRPr lang="en-US" sz="18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Writing – students will devise a plan for maintaining a safe environment for birds</a:t>
            </a:r>
            <a:endParaRPr lang="en-US" sz="18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Science – Students will develop a better understanding of the environmental risks to habitat and livelihood that birds encounter</a:t>
            </a:r>
            <a:r>
              <a:rPr lang="mr-IN" sz="1800" dirty="0">
                <a:cs typeface="Mangal"/>
              </a:rPr>
              <a:t>–</a:t>
            </a:r>
            <a:r>
              <a:rPr lang="en-US" sz="1800" dirty="0"/>
              <a:t> pollution, deforestation, chemicals, predators</a:t>
            </a:r>
            <a:endParaRPr lang="en-US" sz="18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Today you will work with a partner to develop a tool box of  ideas that you could implement to ensure that your village/island is safe for birds.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502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pPr algn="l"/>
            <a:r>
              <a:rPr lang="en-US" sz="3600">
                <a:cs typeface="Calibri"/>
              </a:rPr>
              <a:t>NEW VOCABULARY</a:t>
            </a:r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99032"/>
            <a:ext cx="4126375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9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1900" u="sng">
                <a:solidFill>
                  <a:schemeClr val="bg1"/>
                </a:solidFill>
              </a:rPr>
              <a:t>instinct </a:t>
            </a:r>
            <a:r>
              <a:rPr lang="en-US" sz="1900">
                <a:solidFill>
                  <a:schemeClr val="bg1"/>
                </a:solidFill>
              </a:rPr>
              <a:t>- a response to a situation without giving thought</a:t>
            </a:r>
            <a:endParaRPr lang="en-US" sz="19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1900" u="sng">
                <a:solidFill>
                  <a:schemeClr val="bg1"/>
                </a:solidFill>
              </a:rPr>
              <a:t>chemicals</a:t>
            </a:r>
            <a:r>
              <a:rPr lang="en-US" sz="1900">
                <a:solidFill>
                  <a:schemeClr val="bg1"/>
                </a:solidFill>
              </a:rPr>
              <a:t> – something that cannot be broken down without changing it into something else eg. Water, oxygen, gold</a:t>
            </a:r>
            <a:endParaRPr lang="en-US" sz="19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1900" u="sng">
                <a:solidFill>
                  <a:schemeClr val="bg1"/>
                </a:solidFill>
              </a:rPr>
              <a:t>predators </a:t>
            </a:r>
            <a:r>
              <a:rPr lang="en-US" sz="1900">
                <a:solidFill>
                  <a:schemeClr val="bg1"/>
                </a:solidFill>
              </a:rPr>
              <a:t>– an animal that lives by killing and eating other animals</a:t>
            </a:r>
            <a:endParaRPr lang="en-US" sz="19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1900" u="sng">
                <a:solidFill>
                  <a:schemeClr val="bg1"/>
                </a:solidFill>
              </a:rPr>
              <a:t>deforestation </a:t>
            </a:r>
            <a:r>
              <a:rPr lang="en-US" sz="1900">
                <a:solidFill>
                  <a:schemeClr val="bg1"/>
                </a:solidFill>
              </a:rPr>
              <a:t>– clearing or cutting down of forests by humans</a:t>
            </a:r>
            <a:endParaRPr lang="en-US" sz="19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1900" u="sng">
                <a:solidFill>
                  <a:schemeClr val="bg1"/>
                </a:solidFill>
              </a:rPr>
              <a:t>pollution </a:t>
            </a:r>
            <a:r>
              <a:rPr lang="en-US" sz="1900">
                <a:solidFill>
                  <a:schemeClr val="bg1"/>
                </a:solidFill>
              </a:rPr>
              <a:t>– anything that makes the earth dirty or unhealthy</a:t>
            </a:r>
            <a:endParaRPr lang="en-US" sz="19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36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746" y="5118754"/>
            <a:ext cx="6438507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Pollution – oil spills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58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E358AE4-E7FC-FCEF-D242-C28072541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9" r="24069" b="-2"/>
          <a:stretch/>
        </p:blipFill>
        <p:spPr>
          <a:xfrm>
            <a:off x="671502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131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outdoor, water, beach, bird&#10;&#10;Description automatically generated">
            <a:extLst>
              <a:ext uri="{FF2B5EF4-FFF2-40B4-BE49-F238E27FC236}">
                <a16:creationId xmlns:a16="http://schemas.microsoft.com/office/drawing/2014/main" id="{D6A75279-98EE-1656-C835-62440BF00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955" r="23968" b="2"/>
          <a:stretch/>
        </p:blipFill>
        <p:spPr>
          <a:xfrm>
            <a:off x="3457575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204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FD00A3B-4042-6FE8-2C40-BCFBAB530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29" r="17341" b="-1"/>
          <a:stretch/>
        </p:blipFill>
        <p:spPr>
          <a:xfrm>
            <a:off x="6243648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829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746" y="5118754"/>
            <a:ext cx="6438507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Pollution – putting chemicals into water ways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58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5AFDD71-3747-F7BE-3E81-48EB2AF6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3" r="19437" b="3"/>
          <a:stretch/>
        </p:blipFill>
        <p:spPr>
          <a:xfrm>
            <a:off x="671502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131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water, outdoor, swimming&#10;&#10;Description automatically generated">
            <a:extLst>
              <a:ext uri="{FF2B5EF4-FFF2-40B4-BE49-F238E27FC236}">
                <a16:creationId xmlns:a16="http://schemas.microsoft.com/office/drawing/2014/main" id="{F471EAB8-58F7-505C-076C-9DDBFEADB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67" r="43100" b="-2"/>
          <a:stretch/>
        </p:blipFill>
        <p:spPr>
          <a:xfrm>
            <a:off x="3457575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204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ground, outdoor, dirty, messy&#10;&#10;Description automatically generated">
            <a:extLst>
              <a:ext uri="{FF2B5EF4-FFF2-40B4-BE49-F238E27FC236}">
                <a16:creationId xmlns:a16="http://schemas.microsoft.com/office/drawing/2014/main" id="{3A38E2CA-CF31-FF15-D4FB-C6BFCD5F0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27" r="41436" b="1"/>
          <a:stretch/>
        </p:blipFill>
        <p:spPr>
          <a:xfrm>
            <a:off x="6243648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9854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1" y="4522156"/>
            <a:ext cx="4206916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Predators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2798064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6" y="-4332"/>
            <a:ext cx="3182112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grass, mammal, outdoor, wolf&#10;&#10;Description automatically generated">
            <a:extLst>
              <a:ext uri="{FF2B5EF4-FFF2-40B4-BE49-F238E27FC236}">
                <a16:creationId xmlns:a16="http://schemas.microsoft.com/office/drawing/2014/main" id="{D4E18AD6-16B4-C782-7A26-B24F5F470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9" r="-2" b="-2"/>
          <a:stretch/>
        </p:blipFill>
        <p:spPr>
          <a:xfrm>
            <a:off x="934930" y="10"/>
            <a:ext cx="2935224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Picture 9" descr="A picture containing tree, mammal, outdoor, grass&#10;&#10;Description automatically generated">
            <a:extLst>
              <a:ext uri="{FF2B5EF4-FFF2-40B4-BE49-F238E27FC236}">
                <a16:creationId xmlns:a16="http://schemas.microsoft.com/office/drawing/2014/main" id="{4ABBF5A6-85D5-1628-46C8-2519382F5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3" r="3293" b="-1"/>
          <a:stretch/>
        </p:blipFill>
        <p:spPr>
          <a:xfrm>
            <a:off x="20" y="2279205"/>
            <a:ext cx="267345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0459" y="615908"/>
            <a:ext cx="2386584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picture containing cat, black, floor, wall&#10;&#10;Description automatically generated">
            <a:extLst>
              <a:ext uri="{FF2B5EF4-FFF2-40B4-BE49-F238E27FC236}">
                <a16:creationId xmlns:a16="http://schemas.microsoft.com/office/drawing/2014/main" id="{C2F4C80E-8260-6835-8D34-3D1FE807D3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1" r="22141" b="2"/>
          <a:stretch/>
        </p:blipFill>
        <p:spPr>
          <a:xfrm>
            <a:off x="4133903" y="780500"/>
            <a:ext cx="2139696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4331"/>
            <a:ext cx="2579574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wolf with its mouth open&#10;&#10;Description automatically generated">
            <a:extLst>
              <a:ext uri="{FF2B5EF4-FFF2-40B4-BE49-F238E27FC236}">
                <a16:creationId xmlns:a16="http://schemas.microsoft.com/office/drawing/2014/main" id="{FCD99294-D1FF-8328-EC5D-0C488328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9650" r="34954" b="2"/>
          <a:stretch/>
        </p:blipFill>
        <p:spPr>
          <a:xfrm>
            <a:off x="6689070" y="-4331"/>
            <a:ext cx="2454929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170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grass, outdoor, ground, hay&#10;&#10;Description automatically generated">
            <a:extLst>
              <a:ext uri="{FF2B5EF4-FFF2-40B4-BE49-F238E27FC236}">
                <a16:creationId xmlns:a16="http://schemas.microsoft.com/office/drawing/2014/main" id="{082EB2AE-61B8-D069-AC50-06F78AC62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8299" r="26684" b="-1"/>
          <a:stretch/>
        </p:blipFill>
        <p:spPr>
          <a:xfrm>
            <a:off x="-6" y="-7"/>
            <a:ext cx="9144000" cy="6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007335"/>
            <a:ext cx="4841874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Deforestation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7149" y="548"/>
            <a:ext cx="3262314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0319" y="1421356"/>
            <a:ext cx="340368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tree, outdoor, leaf, forest&#10;&#10;Description automatically generated">
            <a:extLst>
              <a:ext uri="{FF2B5EF4-FFF2-40B4-BE49-F238E27FC236}">
                <a16:creationId xmlns:a16="http://schemas.microsoft.com/office/drawing/2014/main" id="{7FF21AC7-2097-49B4-DDC9-243F999DC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466" r="25490" b="-1"/>
          <a:stretch/>
        </p:blipFill>
        <p:spPr>
          <a:xfrm>
            <a:off x="2729546" y="10"/>
            <a:ext cx="301752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8" name="Picture 9" descr="A picture containing outdoor, mountain, nature, hillside&#10;&#10;Description automatically generated">
            <a:extLst>
              <a:ext uri="{FF2B5EF4-FFF2-40B4-BE49-F238E27FC236}">
                <a16:creationId xmlns:a16="http://schemas.microsoft.com/office/drawing/2014/main" id="{412221A3-FD64-E274-EF71-167D9CCD1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1" r="28019" b="2"/>
          <a:stretch/>
        </p:blipFill>
        <p:spPr>
          <a:xfrm>
            <a:off x="5862678" y="1584501"/>
            <a:ext cx="3281328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269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746" y="5118754"/>
            <a:ext cx="6438507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Taking wildlife as pets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58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 descr="A picture containing mammal, standing, big cat&#10;&#10;Description automatically generated">
            <a:extLst>
              <a:ext uri="{FF2B5EF4-FFF2-40B4-BE49-F238E27FC236}">
                <a16:creationId xmlns:a16="http://schemas.microsoft.com/office/drawing/2014/main" id="{EB202D7D-4EBB-AECC-4D14-F16EBC26C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r="7368" b="-3"/>
          <a:stretch/>
        </p:blipFill>
        <p:spPr>
          <a:xfrm>
            <a:off x="671502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131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outdoor, bird, parrot, colorful&#10;&#10;Description automatically generated">
            <a:extLst>
              <a:ext uri="{FF2B5EF4-FFF2-40B4-BE49-F238E27FC236}">
                <a16:creationId xmlns:a16="http://schemas.microsoft.com/office/drawing/2014/main" id="{87BA2660-9191-19D7-FA5B-4DC250FA9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10847"/>
          <a:stretch/>
        </p:blipFill>
        <p:spPr>
          <a:xfrm>
            <a:off x="3457575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204" y="832894"/>
            <a:ext cx="2475738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465D679-D662-D5EA-C8F9-EB2124E78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42" r="15995" b="1"/>
          <a:stretch/>
        </p:blipFill>
        <p:spPr>
          <a:xfrm>
            <a:off x="6243648" y="997486"/>
            <a:ext cx="222885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837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endParaRPr lang="en-US" sz="4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700" u="sng">
                <a:hlinkClick r:id="rId2"/>
              </a:rPr>
              <a:t>https://www.youtube.com/watch?v=CYqsbjAr6vw</a:t>
            </a:r>
            <a:endParaRPr lang="en-US" sz="1700"/>
          </a:p>
          <a:p>
            <a:pPr algn="l"/>
            <a:endParaRPr lang="en-US" sz="17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908853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6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9264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285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Dangers to wildlife  The Old Man and the Penguin</vt:lpstr>
      <vt:lpstr>Learning intentions</vt:lpstr>
      <vt:lpstr>NEW VOCABULARY</vt:lpstr>
      <vt:lpstr>Pollution – oil spills</vt:lpstr>
      <vt:lpstr>Pollution – putting chemicals into water ways</vt:lpstr>
      <vt:lpstr>Predators</vt:lpstr>
      <vt:lpstr>Deforestation</vt:lpstr>
      <vt:lpstr>Taking wildlife as pets</vt:lpstr>
      <vt:lpstr>PowerPoint Presentation</vt:lpstr>
      <vt:lpstr>PowerPoint Presentation</vt:lpstr>
      <vt:lpstr>PowerPoint Presentation</vt:lpstr>
      <vt:lpstr>What can you do to care for an injured animal?</vt:lpstr>
      <vt:lpstr>PowerPoint Presentation</vt:lpstr>
      <vt:lpstr> LESSON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Dangers to wildlife</dc:title>
  <dc:creator>Moira Baulch</dc:creator>
  <cp:lastModifiedBy>Moira Baulch</cp:lastModifiedBy>
  <cp:revision>260</cp:revision>
  <dcterms:created xsi:type="dcterms:W3CDTF">2022-10-11T05:11:52Z</dcterms:created>
  <dcterms:modified xsi:type="dcterms:W3CDTF">2023-01-02T00:13:31Z</dcterms:modified>
</cp:coreProperties>
</file>