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69" r:id="rId4"/>
    <p:sldId id="263" r:id="rId5"/>
    <p:sldId id="264" r:id="rId6"/>
    <p:sldId id="262" r:id="rId7"/>
    <p:sldId id="260" r:id="rId8"/>
    <p:sldId id="258" r:id="rId9"/>
    <p:sldId id="272" r:id="rId10"/>
    <p:sldId id="259" r:id="rId11"/>
    <p:sldId id="271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C2892-6D6D-4D24-05AD-A3CBCDCB29FB}" v="6" dt="2022-11-25T00:13:03.171"/>
    <p1510:client id="{07DE7E77-0A71-E998-2C55-B46C6E73BCC3}" v="33" dt="2023-01-01T04:25:01.321"/>
    <p1510:client id="{11B4BCE7-1C60-7CB0-6393-0399639F425E}" v="86" dt="2022-11-29T00:10:14.697"/>
    <p1510:client id="{3D0F4025-17BF-0EF1-DDA3-79B827659492}" v="25" dt="2023-01-09T04:09:31.480"/>
    <p1510:client id="{419DD265-1140-A703-1672-1CE970141F15}" v="32" dt="2022-11-28T23:48:06.873"/>
    <p1510:client id="{7144A2CD-7366-FE48-C76A-0B8529220ED8}" v="48" dt="2022-11-25T00:07:53.240"/>
    <p1510:client id="{73F5FC94-68EC-4EE6-3448-034C488CAF55}" v="449" dt="2022-11-28T23:43:49.978"/>
    <p1510:client id="{EA581F84-89D7-44B6-772C-5B76264BD974}" v="60" dt="2022-11-24T23:59:06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2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11B4BCE7-1C60-7CB0-6393-0399639F425E}"/>
    <pc:docChg chg="addSld delSld modSld sldOrd">
      <pc:chgData name="Alison Besselaar" userId="S::alison.besselaar@unimelb.edu.au::c677e420-6e27-4b1f-a719-69cc03bdf3fb" providerId="AD" clId="Web-{11B4BCE7-1C60-7CB0-6393-0399639F425E}" dt="2022-11-29T00:10:14.697" v="84"/>
      <pc:docMkLst>
        <pc:docMk/>
      </pc:docMkLst>
      <pc:sldChg chg="del">
        <pc:chgData name="Alison Besselaar" userId="S::alison.besselaar@unimelb.edu.au::c677e420-6e27-4b1f-a719-69cc03bdf3fb" providerId="AD" clId="Web-{11B4BCE7-1C60-7CB0-6393-0399639F425E}" dt="2022-11-29T00:10:14.697" v="84"/>
        <pc:sldMkLst>
          <pc:docMk/>
          <pc:sldMk cId="2454928220" sldId="270"/>
        </pc:sldMkLst>
      </pc:sldChg>
      <pc:sldChg chg="addSp delSp modSp new mod ord setBg">
        <pc:chgData name="Alison Besselaar" userId="S::alison.besselaar@unimelb.edu.au::c677e420-6e27-4b1f-a719-69cc03bdf3fb" providerId="AD" clId="Web-{11B4BCE7-1C60-7CB0-6393-0399639F425E}" dt="2022-11-29T00:09:44.914" v="83"/>
        <pc:sldMkLst>
          <pc:docMk/>
          <pc:sldMk cId="3838087939" sldId="272"/>
        </pc:sldMkLst>
        <pc:spChg chg="mod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2" creationId="{536EBA76-F7F2-347D-9710-6486EB334200}"/>
          </ac:spMkLst>
        </pc:spChg>
        <pc:spChg chg="mod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3" creationId="{C1DDA447-F619-A81F-F2F4-56F392D3C7F7}"/>
          </ac:spMkLst>
        </pc:spChg>
        <pc:spChg chg="add del mod">
          <ac:chgData name="Alison Besselaar" userId="S::alison.besselaar@unimelb.edu.au::c677e420-6e27-4b1f-a719-69cc03bdf3fb" providerId="AD" clId="Web-{11B4BCE7-1C60-7CB0-6393-0399639F425E}" dt="2022-11-29T00:05:32.560" v="25"/>
          <ac:spMkLst>
            <pc:docMk/>
            <pc:sldMk cId="3838087939" sldId="272"/>
            <ac:spMk id="5" creationId="{E7EE18B9-3FBC-18E9-8963-D2ADAA9F88D5}"/>
          </ac:spMkLst>
        </pc:spChg>
        <pc:spChg chg="add mod">
          <ac:chgData name="Alison Besselaar" userId="S::alison.besselaar@unimelb.edu.au::c677e420-6e27-4b1f-a719-69cc03bdf3fb" providerId="AD" clId="Web-{11B4BCE7-1C60-7CB0-6393-0399639F425E}" dt="2022-11-29T00:08:40.521" v="71"/>
          <ac:spMkLst>
            <pc:docMk/>
            <pc:sldMk cId="3838087939" sldId="272"/>
            <ac:spMk id="8" creationId="{8A76A5B0-2CDC-9121-9147-0048B7A50755}"/>
          </ac:spMkLst>
        </pc:spChg>
        <pc:spChg chg="add del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13" creationId="{3CD9DF72-87A3-404E-A828-84CBF11A8303}"/>
          </ac:spMkLst>
        </pc:spChg>
        <pc:spChg chg="add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20" creationId="{25E8815A-9407-4234-B08F-A1E49DCD7F37}"/>
          </ac:spMkLst>
        </pc:spChg>
        <pc:spChg chg="add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22" creationId="{AD72D4D1-076F-49D3-9889-EFC4F6D7CA66}"/>
          </ac:spMkLst>
        </pc:spChg>
        <pc:spChg chg="add">
          <ac:chgData name="Alison Besselaar" userId="S::alison.besselaar@unimelb.edu.au::c677e420-6e27-4b1f-a719-69cc03bdf3fb" providerId="AD" clId="Web-{11B4BCE7-1C60-7CB0-6393-0399639F425E}" dt="2022-11-29T00:09:33.445" v="82"/>
          <ac:spMkLst>
            <pc:docMk/>
            <pc:sldMk cId="3838087939" sldId="272"/>
            <ac:spMk id="24" creationId="{C9C56819-FD02-4626-ABF5-85C7463C990D}"/>
          </ac:spMkLst>
        </pc:spChg>
        <pc:picChg chg="add del mod">
          <ac:chgData name="Alison Besselaar" userId="S::alison.besselaar@unimelb.edu.au::c677e420-6e27-4b1f-a719-69cc03bdf3fb" providerId="AD" clId="Web-{11B4BCE7-1C60-7CB0-6393-0399639F425E}" dt="2022-11-29T00:05:32.560" v="25"/>
          <ac:picMkLst>
            <pc:docMk/>
            <pc:sldMk cId="3838087939" sldId="272"/>
            <ac:picMk id="4" creationId="{F92528FF-EE41-5C2D-4E0A-221CC3EF6D97}"/>
          </ac:picMkLst>
        </pc:picChg>
        <pc:picChg chg="add mod ord">
          <ac:chgData name="Alison Besselaar" userId="S::alison.besselaar@unimelb.edu.au::c677e420-6e27-4b1f-a719-69cc03bdf3fb" providerId="AD" clId="Web-{11B4BCE7-1C60-7CB0-6393-0399639F425E}" dt="2022-11-29T00:09:33.445" v="82"/>
          <ac:picMkLst>
            <pc:docMk/>
            <pc:sldMk cId="3838087939" sldId="272"/>
            <ac:picMk id="7" creationId="{7FEA0399-EBEE-B5C0-A2A6-8C7026CE21A4}"/>
          </ac:picMkLst>
        </pc:picChg>
        <pc:cxnChg chg="add del">
          <ac:chgData name="Alison Besselaar" userId="S::alison.besselaar@unimelb.edu.au::c677e420-6e27-4b1f-a719-69cc03bdf3fb" providerId="AD" clId="Web-{11B4BCE7-1C60-7CB0-6393-0399639F425E}" dt="2022-11-29T00:09:33.445" v="82"/>
          <ac:cxnSpMkLst>
            <pc:docMk/>
            <pc:sldMk cId="3838087939" sldId="272"/>
            <ac:cxnSpMk id="15" creationId="{20E3A342-4D61-4E3F-AF90-1AB42AEB96CC}"/>
          </ac:cxnSpMkLst>
        </pc:cxnChg>
      </pc:sldChg>
    </pc:docChg>
  </pc:docChgLst>
  <pc:docChgLst>
    <pc:chgData name="Alison Besselaar" userId="S::alison.besselaar@unimelb.edu.au::c677e420-6e27-4b1f-a719-69cc03bdf3fb" providerId="AD" clId="Web-{07DE7E77-0A71-E998-2C55-B46C6E73BCC3}"/>
    <pc:docChg chg="modSld">
      <pc:chgData name="Alison Besselaar" userId="S::alison.besselaar@unimelb.edu.au::c677e420-6e27-4b1f-a719-69cc03bdf3fb" providerId="AD" clId="Web-{07DE7E77-0A71-E998-2C55-B46C6E73BCC3}" dt="2023-01-01T04:24:58.899" v="33" actId="20577"/>
      <pc:docMkLst>
        <pc:docMk/>
      </pc:docMkLst>
      <pc:sldChg chg="modSp">
        <pc:chgData name="Alison Besselaar" userId="S::alison.besselaar@unimelb.edu.au::c677e420-6e27-4b1f-a719-69cc03bdf3fb" providerId="AD" clId="Web-{07DE7E77-0A71-E998-2C55-B46C6E73BCC3}" dt="2023-01-01T04:13:40.164" v="29" actId="20577"/>
        <pc:sldMkLst>
          <pc:docMk/>
          <pc:sldMk cId="3220533912" sldId="268"/>
        </pc:sldMkLst>
        <pc:spChg chg="mod">
          <ac:chgData name="Alison Besselaar" userId="S::alison.besselaar@unimelb.edu.au::c677e420-6e27-4b1f-a719-69cc03bdf3fb" providerId="AD" clId="Web-{07DE7E77-0A71-E998-2C55-B46C6E73BCC3}" dt="2023-01-01T04:13:40.164" v="29" actId="20577"/>
          <ac:spMkLst>
            <pc:docMk/>
            <pc:sldMk cId="3220533912" sldId="268"/>
            <ac:spMk id="3" creationId="{7D6F3806-FD12-9D0D-8341-E74BB498BB81}"/>
          </ac:spMkLst>
        </pc:spChg>
      </pc:sldChg>
      <pc:sldChg chg="modSp">
        <pc:chgData name="Alison Besselaar" userId="S::alison.besselaar@unimelb.edu.au::c677e420-6e27-4b1f-a719-69cc03bdf3fb" providerId="AD" clId="Web-{07DE7E77-0A71-E998-2C55-B46C6E73BCC3}" dt="2023-01-01T04:24:58.899" v="33" actId="20577"/>
        <pc:sldMkLst>
          <pc:docMk/>
          <pc:sldMk cId="3611409655" sldId="271"/>
        </pc:sldMkLst>
        <pc:spChg chg="mod">
          <ac:chgData name="Alison Besselaar" userId="S::alison.besselaar@unimelb.edu.au::c677e420-6e27-4b1f-a719-69cc03bdf3fb" providerId="AD" clId="Web-{07DE7E77-0A71-E998-2C55-B46C6E73BCC3}" dt="2023-01-01T04:24:58.899" v="33" actId="20577"/>
          <ac:spMkLst>
            <pc:docMk/>
            <pc:sldMk cId="3611409655" sldId="271"/>
            <ac:spMk id="2" creationId="{FF9FA7D3-743B-1B6D-8939-34FBEE708B8B}"/>
          </ac:spMkLst>
        </pc:spChg>
      </pc:sldChg>
    </pc:docChg>
  </pc:docChgLst>
  <pc:docChgLst>
    <pc:chgData name="Alison Besselaar" userId="S::alison.besselaar@unimelb.edu.au::c677e420-6e27-4b1f-a719-69cc03bdf3fb" providerId="AD" clId="Web-{EA581F84-89D7-44B6-772C-5B76264BD974}"/>
    <pc:docChg chg="modSld">
      <pc:chgData name="Alison Besselaar" userId="S::alison.besselaar@unimelb.edu.au::c677e420-6e27-4b1f-a719-69cc03bdf3fb" providerId="AD" clId="Web-{EA581F84-89D7-44B6-772C-5B76264BD974}" dt="2022-11-24T23:59:06.563" v="63" actId="14100"/>
      <pc:docMkLst>
        <pc:docMk/>
      </pc:docMkLst>
      <pc:sldChg chg="addSp delSp modSp mod setBg addAnim setClrOvrMap">
        <pc:chgData name="Alison Besselaar" userId="S::alison.besselaar@unimelb.edu.au::c677e420-6e27-4b1f-a719-69cc03bdf3fb" providerId="AD" clId="Web-{EA581F84-89D7-44B6-772C-5B76264BD974}" dt="2022-11-24T23:49:54.373" v="4"/>
        <pc:sldMkLst>
          <pc:docMk/>
          <pc:sldMk cId="296267075" sldId="256"/>
        </pc:sldMkLst>
        <pc:spChg chg="mod">
          <ac:chgData name="Alison Besselaar" userId="S::alison.besselaar@unimelb.edu.au::c677e420-6e27-4b1f-a719-69cc03bdf3fb" providerId="AD" clId="Web-{EA581F84-89D7-44B6-772C-5B76264BD974}" dt="2022-11-24T23:49:54.373" v="2"/>
          <ac:spMkLst>
            <pc:docMk/>
            <pc:sldMk cId="296267075" sldId="256"/>
            <ac:spMk id="2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EA581F84-89D7-44B6-772C-5B76264BD974}" dt="2022-11-24T23:49:54.373" v="2"/>
          <ac:spMkLst>
            <pc:docMk/>
            <pc:sldMk cId="296267075" sldId="256"/>
            <ac:spMk id="3" creationId="{00000000-0000-0000-0000-000000000000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49:54.373" v="2"/>
          <ac:spMkLst>
            <pc:docMk/>
            <pc:sldMk cId="296267075" sldId="256"/>
            <ac:spMk id="9" creationId="{71B2258F-86CA-4D4D-8270-BC05FCDEBFB3}"/>
          </ac:spMkLst>
        </pc:spChg>
        <pc:picChg chg="add mod ord">
          <ac:chgData name="Alison Besselaar" userId="S::alison.besselaar@unimelb.edu.au::c677e420-6e27-4b1f-a719-69cc03bdf3fb" providerId="AD" clId="Web-{EA581F84-89D7-44B6-772C-5B76264BD974}" dt="2022-11-24T23:49:54.373" v="2"/>
          <ac:picMkLst>
            <pc:docMk/>
            <pc:sldMk cId="296267075" sldId="256"/>
            <ac:picMk id="4" creationId="{F703AD3F-FF81-D34D-6AC6-B756B06ED3CB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49:47.919" v="1"/>
          <ac:picMkLst>
            <pc:docMk/>
            <pc:sldMk cId="296267075" sldId="256"/>
            <ac:picMk id="5" creationId="{00000000-0000-0000-0000-000000000000}"/>
          </ac:picMkLst>
        </pc:picChg>
      </pc:sldChg>
      <pc:sldChg chg="addSp modSp mod setBg">
        <pc:chgData name="Alison Besselaar" userId="S::alison.besselaar@unimelb.edu.au::c677e420-6e27-4b1f-a719-69cc03bdf3fb" providerId="AD" clId="Web-{EA581F84-89D7-44B6-772C-5B76264BD974}" dt="2022-11-24T23:56:24.745" v="43"/>
        <pc:sldMkLst>
          <pc:docMk/>
          <pc:sldMk cId="4046244986" sldId="258"/>
        </pc:sldMkLst>
        <pc:spChg chg="mod">
          <ac:chgData name="Alison Besselaar" userId="S::alison.besselaar@unimelb.edu.au::c677e420-6e27-4b1f-a719-69cc03bdf3fb" providerId="AD" clId="Web-{EA581F84-89D7-44B6-772C-5B76264BD974}" dt="2022-11-24T23:56:24.745" v="43"/>
          <ac:spMkLst>
            <pc:docMk/>
            <pc:sldMk cId="4046244986" sldId="258"/>
            <ac:spMk id="2" creationId="{00000000-0000-0000-0000-000000000000}"/>
          </ac:spMkLst>
        </pc:spChg>
        <pc:spChg chg="mod ord">
          <ac:chgData name="Alison Besselaar" userId="S::alison.besselaar@unimelb.edu.au::c677e420-6e27-4b1f-a719-69cc03bdf3fb" providerId="AD" clId="Web-{EA581F84-89D7-44B6-772C-5B76264BD974}" dt="2022-11-24T23:56:24.745" v="43"/>
          <ac:spMkLst>
            <pc:docMk/>
            <pc:sldMk cId="4046244986" sldId="258"/>
            <ac:spMk id="3" creationId="{00000000-0000-0000-0000-000000000000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24.745" v="43"/>
          <ac:spMkLst>
            <pc:docMk/>
            <pc:sldMk cId="4046244986" sldId="258"/>
            <ac:spMk id="9" creationId="{3AFE8227-C443-417B-BA91-520EB1EF4559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24.745" v="43"/>
          <ac:spMkLst>
            <pc:docMk/>
            <pc:sldMk cId="4046244986" sldId="258"/>
            <ac:spMk id="11" creationId="{907741FC-B544-4A6E-B831-6789D042333D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24.745" v="43"/>
          <ac:spMkLst>
            <pc:docMk/>
            <pc:sldMk cId="4046244986" sldId="258"/>
            <ac:spMk id="13" creationId="{3F0BE7ED-7814-4273-B18A-F26CC0380380}"/>
          </ac:spMkLst>
        </pc:spChg>
        <pc:picChg chg="mod">
          <ac:chgData name="Alison Besselaar" userId="S::alison.besselaar@unimelb.edu.au::c677e420-6e27-4b1f-a719-69cc03bdf3fb" providerId="AD" clId="Web-{EA581F84-89D7-44B6-772C-5B76264BD974}" dt="2022-11-24T23:56:24.745" v="43"/>
          <ac:picMkLst>
            <pc:docMk/>
            <pc:sldMk cId="4046244986" sldId="258"/>
            <ac:picMk id="4" creationId="{00000000-0000-0000-0000-000000000000}"/>
          </ac:picMkLst>
        </pc:picChg>
      </pc:sldChg>
      <pc:sldChg chg="addSp modSp mod setBg">
        <pc:chgData name="Alison Besselaar" userId="S::alison.besselaar@unimelb.edu.au::c677e420-6e27-4b1f-a719-69cc03bdf3fb" providerId="AD" clId="Web-{EA581F84-89D7-44B6-772C-5B76264BD974}" dt="2022-11-24T23:57:25.137" v="52" actId="14100"/>
        <pc:sldMkLst>
          <pc:docMk/>
          <pc:sldMk cId="2013099604" sldId="259"/>
        </pc:sldMkLst>
        <pc:spChg chg="mod">
          <ac:chgData name="Alison Besselaar" userId="S::alison.besselaar@unimelb.edu.au::c677e420-6e27-4b1f-a719-69cc03bdf3fb" providerId="AD" clId="Web-{EA581F84-89D7-44B6-772C-5B76264BD974}" dt="2022-11-24T23:56:50.121" v="44"/>
          <ac:spMkLst>
            <pc:docMk/>
            <pc:sldMk cId="2013099604" sldId="259"/>
            <ac:spMk id="2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EA581F84-89D7-44B6-772C-5B76264BD974}" dt="2022-11-24T23:57:25.137" v="52" actId="14100"/>
          <ac:spMkLst>
            <pc:docMk/>
            <pc:sldMk cId="2013099604" sldId="259"/>
            <ac:spMk id="3" creationId="{00000000-0000-0000-0000-000000000000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50.121" v="44"/>
          <ac:spMkLst>
            <pc:docMk/>
            <pc:sldMk cId="2013099604" sldId="259"/>
            <ac:spMk id="9" creationId="{3AFE8227-C443-417B-BA91-520EB1EF4559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50.121" v="44"/>
          <ac:spMkLst>
            <pc:docMk/>
            <pc:sldMk cId="2013099604" sldId="259"/>
            <ac:spMk id="11" creationId="{907741FC-B544-4A6E-B831-6789D042333D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50.121" v="44"/>
          <ac:spMkLst>
            <pc:docMk/>
            <pc:sldMk cId="2013099604" sldId="259"/>
            <ac:spMk id="13" creationId="{3F0BE7ED-7814-4273-B18A-F26CC0380380}"/>
          </ac:spMkLst>
        </pc:spChg>
        <pc:picChg chg="add">
          <ac:chgData name="Alison Besselaar" userId="S::alison.besselaar@unimelb.edu.au::c677e420-6e27-4b1f-a719-69cc03bdf3fb" providerId="AD" clId="Web-{EA581F84-89D7-44B6-772C-5B76264BD974}" dt="2022-11-24T23:56:50.121" v="44"/>
          <ac:picMkLst>
            <pc:docMk/>
            <pc:sldMk cId="2013099604" sldId="259"/>
            <ac:picMk id="5" creationId="{DD5E977B-C584-3B08-726D-096F873BB4DE}"/>
          </ac:picMkLst>
        </pc:picChg>
      </pc:sldChg>
      <pc:sldChg chg="addSp delSp modSp mod setBg">
        <pc:chgData name="Alison Besselaar" userId="S::alison.besselaar@unimelb.edu.au::c677e420-6e27-4b1f-a719-69cc03bdf3fb" providerId="AD" clId="Web-{EA581F84-89D7-44B6-772C-5B76264BD974}" dt="2022-11-24T23:56:00.775" v="42"/>
        <pc:sldMkLst>
          <pc:docMk/>
          <pc:sldMk cId="1908445862" sldId="260"/>
        </pc:sldMkLst>
        <pc:spChg chg="mod ord">
          <ac:chgData name="Alison Besselaar" userId="S::alison.besselaar@unimelb.edu.au::c677e420-6e27-4b1f-a719-69cc03bdf3fb" providerId="AD" clId="Web-{EA581F84-89D7-44B6-772C-5B76264BD974}" dt="2022-11-24T23:56:00.775" v="42"/>
          <ac:spMkLst>
            <pc:docMk/>
            <pc:sldMk cId="1908445862" sldId="260"/>
            <ac:spMk id="2" creationId="{00000000-0000-0000-0000-000000000000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5:16.430" v="37"/>
          <ac:spMkLst>
            <pc:docMk/>
            <pc:sldMk cId="1908445862" sldId="260"/>
            <ac:spMk id="5" creationId="{51D603FE-9017-54E6-4BD9-9C79B2E3B26F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5:11.492" v="36"/>
          <ac:spMkLst>
            <pc:docMk/>
            <pc:sldMk cId="1908445862" sldId="260"/>
            <ac:spMk id="8" creationId="{3E219FEC-B289-F24B-080E-ABBB510D1043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5:58.041" v="38"/>
          <ac:spMkLst>
            <pc:docMk/>
            <pc:sldMk cId="1908445862" sldId="260"/>
            <ac:spMk id="10" creationId="{02BAF436-4417-1C0D-F472-64FD2A8CDCD8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6:00.775" v="42"/>
          <ac:spMkLst>
            <pc:docMk/>
            <pc:sldMk cId="1908445862" sldId="260"/>
            <ac:spMk id="12" creationId="{805B41D6-3E9C-30C8-FACD-A36A16FEC8A9}"/>
          </ac:spMkLst>
        </pc:spChg>
        <pc:spChg chg="add del">
          <ac:chgData name="Alison Besselaar" userId="S::alison.besselaar@unimelb.edu.au::c677e420-6e27-4b1f-a719-69cc03bdf3fb" providerId="AD" clId="Web-{EA581F84-89D7-44B6-772C-5B76264BD974}" dt="2022-11-24T23:56:00.775" v="42"/>
          <ac:spMkLst>
            <pc:docMk/>
            <pc:sldMk cId="1908445862" sldId="260"/>
            <ac:spMk id="13" creationId="{37C89E4B-3C9F-44B9-8B86-D9E3D112D8EC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6:00.775" v="42"/>
          <ac:spMkLst>
            <pc:docMk/>
            <pc:sldMk cId="1908445862" sldId="260"/>
            <ac:spMk id="22" creationId="{37C89E4B-3C9F-44B9-8B86-D9E3D112D8EC}"/>
          </ac:spMkLst>
        </pc:spChg>
        <pc:picChg chg="add del mod">
          <ac:chgData name="Alison Besselaar" userId="S::alison.besselaar@unimelb.edu.au::c677e420-6e27-4b1f-a719-69cc03bdf3fb" providerId="AD" clId="Web-{EA581F84-89D7-44B6-772C-5B76264BD974}" dt="2022-11-24T23:55:16.430" v="37"/>
          <ac:picMkLst>
            <pc:docMk/>
            <pc:sldMk cId="1908445862" sldId="260"/>
            <ac:picMk id="3" creationId="{3BD56934-F6EB-52FA-8964-1AF2ECAC443D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5:07.227" v="35"/>
          <ac:picMkLst>
            <pc:docMk/>
            <pc:sldMk cId="1908445862" sldId="260"/>
            <ac:picMk id="4" creationId="{00000000-0000-0000-0000-000000000000}"/>
          </ac:picMkLst>
        </pc:picChg>
        <pc:picChg chg="add mod ord">
          <ac:chgData name="Alison Besselaar" userId="S::alison.besselaar@unimelb.edu.au::c677e420-6e27-4b1f-a719-69cc03bdf3fb" providerId="AD" clId="Web-{EA581F84-89D7-44B6-772C-5B76264BD974}" dt="2022-11-24T23:56:00.775" v="42"/>
          <ac:picMkLst>
            <pc:docMk/>
            <pc:sldMk cId="1908445862" sldId="260"/>
            <ac:picMk id="11" creationId="{4A3A5586-7131-7DB3-941C-5C5D1FC26B5D}"/>
          </ac:picMkLst>
        </pc:picChg>
        <pc:cxnChg chg="add del">
          <ac:chgData name="Alison Besselaar" userId="S::alison.besselaar@unimelb.edu.au::c677e420-6e27-4b1f-a719-69cc03bdf3fb" providerId="AD" clId="Web-{EA581F84-89D7-44B6-772C-5B76264BD974}" dt="2022-11-24T23:56:00.775" v="42"/>
          <ac:cxnSpMkLst>
            <pc:docMk/>
            <pc:sldMk cId="1908445862" sldId="260"/>
            <ac:cxnSpMk id="15" creationId="{AA2EAA10-076F-46BD-8F0F-B9A2FB77A85C}"/>
          </ac:cxnSpMkLst>
        </pc:cxnChg>
        <pc:cxnChg chg="add del">
          <ac:chgData name="Alison Besselaar" userId="S::alison.besselaar@unimelb.edu.au::c677e420-6e27-4b1f-a719-69cc03bdf3fb" providerId="AD" clId="Web-{EA581F84-89D7-44B6-772C-5B76264BD974}" dt="2022-11-24T23:56:00.775" v="42"/>
          <ac:cxnSpMkLst>
            <pc:docMk/>
            <pc:sldMk cId="1908445862" sldId="260"/>
            <ac:cxnSpMk id="17" creationId="{D891E407-403B-4764-86C9-33A56D3BCAA3}"/>
          </ac:cxnSpMkLst>
        </pc:cxnChg>
        <pc:cxnChg chg="add">
          <ac:chgData name="Alison Besselaar" userId="S::alison.besselaar@unimelb.edu.au::c677e420-6e27-4b1f-a719-69cc03bdf3fb" providerId="AD" clId="Web-{EA581F84-89D7-44B6-772C-5B76264BD974}" dt="2022-11-24T23:56:00.775" v="42"/>
          <ac:cxnSpMkLst>
            <pc:docMk/>
            <pc:sldMk cId="1908445862" sldId="260"/>
            <ac:cxnSpMk id="24" creationId="{AA2EAA10-076F-46BD-8F0F-B9A2FB77A85C}"/>
          </ac:cxnSpMkLst>
        </pc:cxnChg>
        <pc:cxnChg chg="add">
          <ac:chgData name="Alison Besselaar" userId="S::alison.besselaar@unimelb.edu.au::c677e420-6e27-4b1f-a719-69cc03bdf3fb" providerId="AD" clId="Web-{EA581F84-89D7-44B6-772C-5B76264BD974}" dt="2022-11-24T23:56:00.775" v="42"/>
          <ac:cxnSpMkLst>
            <pc:docMk/>
            <pc:sldMk cId="1908445862" sldId="260"/>
            <ac:cxnSpMk id="26" creationId="{D891E407-403B-4764-86C9-33A56D3BCAA3}"/>
          </ac:cxnSpMkLst>
        </pc:cxnChg>
      </pc:sldChg>
      <pc:sldChg chg="addSp delSp modSp">
        <pc:chgData name="Alison Besselaar" userId="S::alison.besselaar@unimelb.edu.au::c677e420-6e27-4b1f-a719-69cc03bdf3fb" providerId="AD" clId="Web-{EA581F84-89D7-44B6-772C-5B76264BD974}" dt="2022-11-24T23:52:09.440" v="16"/>
        <pc:sldMkLst>
          <pc:docMk/>
          <pc:sldMk cId="4191132835" sldId="261"/>
        </pc:sldMkLst>
        <pc:spChg chg="add mod">
          <ac:chgData name="Alison Besselaar" userId="S::alison.besselaar@unimelb.edu.au::c677e420-6e27-4b1f-a719-69cc03bdf3fb" providerId="AD" clId="Web-{EA581F84-89D7-44B6-772C-5B76264BD974}" dt="2022-11-24T23:52:09.440" v="16"/>
          <ac:spMkLst>
            <pc:docMk/>
            <pc:sldMk cId="4191132835" sldId="261"/>
            <ac:spMk id="5" creationId="{75918970-8C3A-FEBF-6E30-28432A3ADE98}"/>
          </ac:spMkLst>
        </pc:spChg>
        <pc:picChg chg="del">
          <ac:chgData name="Alison Besselaar" userId="S::alison.besselaar@unimelb.edu.au::c677e420-6e27-4b1f-a719-69cc03bdf3fb" providerId="AD" clId="Web-{EA581F84-89D7-44B6-772C-5B76264BD974}" dt="2022-11-24T23:52:09.440" v="16"/>
          <ac:picMkLst>
            <pc:docMk/>
            <pc:sldMk cId="4191132835" sldId="261"/>
            <ac:picMk id="4" creationId="{00000000-0000-0000-0000-000000000000}"/>
          </ac:picMkLst>
        </pc:picChg>
      </pc:sldChg>
      <pc:sldChg chg="addSp delSp modSp mod setBg">
        <pc:chgData name="Alison Besselaar" userId="S::alison.besselaar@unimelb.edu.au::c677e420-6e27-4b1f-a719-69cc03bdf3fb" providerId="AD" clId="Web-{EA581F84-89D7-44B6-772C-5B76264BD974}" dt="2022-11-24T23:54:37.194" v="30"/>
        <pc:sldMkLst>
          <pc:docMk/>
          <pc:sldMk cId="1406388278" sldId="262"/>
        </pc:sldMkLst>
        <pc:spChg chg="mod ord">
          <ac:chgData name="Alison Besselaar" userId="S::alison.besselaar@unimelb.edu.au::c677e420-6e27-4b1f-a719-69cc03bdf3fb" providerId="AD" clId="Web-{EA581F84-89D7-44B6-772C-5B76264BD974}" dt="2022-11-24T23:54:37.194" v="30"/>
          <ac:spMkLst>
            <pc:docMk/>
            <pc:sldMk cId="1406388278" sldId="262"/>
            <ac:spMk id="2" creationId="{00000000-0000-0000-0000-000000000000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4:37.194" v="30"/>
          <ac:spMkLst>
            <pc:docMk/>
            <pc:sldMk cId="1406388278" sldId="262"/>
            <ac:spMk id="5" creationId="{02AAAEBF-8DFD-54AD-F97E-83617487D8B3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4:37.194" v="30"/>
          <ac:spMkLst>
            <pc:docMk/>
            <pc:sldMk cId="1406388278" sldId="262"/>
            <ac:spMk id="8" creationId="{C6799AE7-CE96-65DB-9329-60AF6E6368A1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4:37.194" v="30"/>
          <ac:spMkLst>
            <pc:docMk/>
            <pc:sldMk cId="1406388278" sldId="262"/>
            <ac:spMk id="13" creationId="{37C89E4B-3C9F-44B9-8B86-D9E3D112D8EC}"/>
          </ac:spMkLst>
        </pc:spChg>
        <pc:picChg chg="add mod">
          <ac:chgData name="Alison Besselaar" userId="S::alison.besselaar@unimelb.edu.au::c677e420-6e27-4b1f-a719-69cc03bdf3fb" providerId="AD" clId="Web-{EA581F84-89D7-44B6-772C-5B76264BD974}" dt="2022-11-24T23:54:37.194" v="30"/>
          <ac:picMkLst>
            <pc:docMk/>
            <pc:sldMk cId="1406388278" sldId="262"/>
            <ac:picMk id="3" creationId="{E8B4D9F1-9AF4-58F6-E202-D8D781999AE8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4:33.101" v="29"/>
          <ac:picMkLst>
            <pc:docMk/>
            <pc:sldMk cId="1406388278" sldId="262"/>
            <ac:picMk id="4" creationId="{00000000-0000-0000-0000-000000000000}"/>
          </ac:picMkLst>
        </pc:picChg>
        <pc:cxnChg chg="add">
          <ac:chgData name="Alison Besselaar" userId="S::alison.besselaar@unimelb.edu.au::c677e420-6e27-4b1f-a719-69cc03bdf3fb" providerId="AD" clId="Web-{EA581F84-89D7-44B6-772C-5B76264BD974}" dt="2022-11-24T23:54:37.194" v="30"/>
          <ac:cxnSpMkLst>
            <pc:docMk/>
            <pc:sldMk cId="1406388278" sldId="262"/>
            <ac:cxnSpMk id="15" creationId="{AA2EAA10-076F-46BD-8F0F-B9A2FB77A85C}"/>
          </ac:cxnSpMkLst>
        </pc:cxnChg>
        <pc:cxnChg chg="add">
          <ac:chgData name="Alison Besselaar" userId="S::alison.besselaar@unimelb.edu.au::c677e420-6e27-4b1f-a719-69cc03bdf3fb" providerId="AD" clId="Web-{EA581F84-89D7-44B6-772C-5B76264BD974}" dt="2022-11-24T23:54:37.194" v="30"/>
          <ac:cxnSpMkLst>
            <pc:docMk/>
            <pc:sldMk cId="1406388278" sldId="262"/>
            <ac:cxnSpMk id="17" creationId="{D891E407-403B-4764-86C9-33A56D3BCAA3}"/>
          </ac:cxnSpMkLst>
        </pc:cxnChg>
      </pc:sldChg>
      <pc:sldChg chg="addSp delSp modSp mod setBg">
        <pc:chgData name="Alison Besselaar" userId="S::alison.besselaar@unimelb.edu.au::c677e420-6e27-4b1f-a719-69cc03bdf3fb" providerId="AD" clId="Web-{EA581F84-89D7-44B6-772C-5B76264BD974}" dt="2022-11-24T23:51:47.720" v="15"/>
        <pc:sldMkLst>
          <pc:docMk/>
          <pc:sldMk cId="4062039735" sldId="263"/>
        </pc:sldMkLst>
        <pc:spChg chg="mod or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" creationId="{00000000-0000-0000-0000-000000000000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6" creationId="{2DE263C3-B8DB-57E4-2201-FC5977A39927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1:15.532" v="10"/>
          <ac:spMkLst>
            <pc:docMk/>
            <pc:sldMk cId="4062039735" sldId="263"/>
            <ac:spMk id="9" creationId="{5DF16468-A1A5-7195-E170-045B9F32507F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11" creationId="{3F4D710E-D29D-002D-413E-4C4330D19AE8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15" creationId="{4EF86DF0-3989-8628-77FF-46FF813782DE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18" creationId="{231BF440-39FA-4087-84CC-2EEC0BBDAF29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0" creationId="{F04E4CBA-303B-48BD-8451-C2701CB0EEBF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2" creationId="{F6CA58B3-AFCC-4A40-9882-50D5080879B0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4" creationId="{75C56826-D4E5-42ED-8529-079651CB3005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6" creationId="{82095FCE-EF05-4443-B97A-85DEE3A5CA17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1:47.720" v="15"/>
          <ac:spMkLst>
            <pc:docMk/>
            <pc:sldMk cId="4062039735" sldId="263"/>
            <ac:spMk id="28" creationId="{CA00AE6B-AA30-4CF8-BA6F-339B780AD76C}"/>
          </ac:spMkLst>
        </pc:spChg>
        <pc:picChg chg="add mod">
          <ac:chgData name="Alison Besselaar" userId="S::alison.besselaar@unimelb.edu.au::c677e420-6e27-4b1f-a719-69cc03bdf3fb" providerId="AD" clId="Web-{EA581F84-89D7-44B6-772C-5B76264BD974}" dt="2022-11-24T23:51:47.720" v="15"/>
          <ac:picMkLst>
            <pc:docMk/>
            <pc:sldMk cId="4062039735" sldId="263"/>
            <ac:picMk id="3" creationId="{31116DB2-BF2A-418E-50D3-7678E8FB562C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0:47.125" v="9"/>
          <ac:picMkLst>
            <pc:docMk/>
            <pc:sldMk cId="4062039735" sldId="263"/>
            <ac:picMk id="4" creationId="{00000000-0000-0000-0000-000000000000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1:19.485" v="14"/>
          <ac:picMkLst>
            <pc:docMk/>
            <pc:sldMk cId="4062039735" sldId="263"/>
            <ac:picMk id="5" creationId="{00000000-0000-0000-0000-000000000000}"/>
          </ac:picMkLst>
        </pc:picChg>
        <pc:picChg chg="add mod ord">
          <ac:chgData name="Alison Besselaar" userId="S::alison.besselaar@unimelb.edu.au::c677e420-6e27-4b1f-a719-69cc03bdf3fb" providerId="AD" clId="Web-{EA581F84-89D7-44B6-772C-5B76264BD974}" dt="2022-11-24T23:51:47.720" v="15"/>
          <ac:picMkLst>
            <pc:docMk/>
            <pc:sldMk cId="4062039735" sldId="263"/>
            <ac:picMk id="10" creationId="{3B953EB7-8D1F-A2FD-4338-06C50919014C}"/>
          </ac:picMkLst>
        </pc:picChg>
      </pc:sldChg>
      <pc:sldChg chg="addSp delSp modSp mod setBg">
        <pc:chgData name="Alison Besselaar" userId="S::alison.besselaar@unimelb.edu.au::c677e420-6e27-4b1f-a719-69cc03bdf3fb" providerId="AD" clId="Web-{EA581F84-89D7-44B6-772C-5B76264BD974}" dt="2022-11-24T23:53:48.474" v="24"/>
        <pc:sldMkLst>
          <pc:docMk/>
          <pc:sldMk cId="2859912114" sldId="264"/>
        </pc:sldMkLst>
        <pc:spChg chg="mod ord">
          <ac:chgData name="Alison Besselaar" userId="S::alison.besselaar@unimelb.edu.au::c677e420-6e27-4b1f-a719-69cc03bdf3fb" providerId="AD" clId="Web-{EA581F84-89D7-44B6-772C-5B76264BD974}" dt="2022-11-24T23:53:48.474" v="24"/>
          <ac:spMkLst>
            <pc:docMk/>
            <pc:sldMk cId="2859912114" sldId="264"/>
            <ac:spMk id="2" creationId="{00000000-0000-0000-0000-000000000000}"/>
          </ac:spMkLst>
        </pc:spChg>
        <pc:spChg chg="add del mod">
          <ac:chgData name="Alison Besselaar" userId="S::alison.besselaar@unimelb.edu.au::c677e420-6e27-4b1f-a719-69cc03bdf3fb" providerId="AD" clId="Web-{EA581F84-89D7-44B6-772C-5B76264BD974}" dt="2022-11-24T23:53:35.286" v="19"/>
          <ac:spMkLst>
            <pc:docMk/>
            <pc:sldMk cId="2859912114" sldId="264"/>
            <ac:spMk id="7" creationId="{E5B88198-D14E-8F6B-B839-AF9D2E26BEA5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3:48.474" v="24"/>
          <ac:spMkLst>
            <pc:docMk/>
            <pc:sldMk cId="2859912114" sldId="264"/>
            <ac:spMk id="9" creationId="{E56E7E0F-4918-F9C6-6980-8F90878B574D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3:48.474" v="24"/>
          <ac:spMkLst>
            <pc:docMk/>
            <pc:sldMk cId="2859912114" sldId="264"/>
            <ac:spMk id="14" creationId="{0A597D97-203B-498B-95D3-E90DC961039F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3:48.474" v="24"/>
          <ac:spMkLst>
            <pc:docMk/>
            <pc:sldMk cId="2859912114" sldId="264"/>
            <ac:spMk id="16" creationId="{6A6EF10E-DF41-4BD3-8EB4-6F646531DC26}"/>
          </ac:spMkLst>
        </pc:spChg>
        <pc:picChg chg="add mod ord">
          <ac:chgData name="Alison Besselaar" userId="S::alison.besselaar@unimelb.edu.au::c677e420-6e27-4b1f-a719-69cc03bdf3fb" providerId="AD" clId="Web-{EA581F84-89D7-44B6-772C-5B76264BD974}" dt="2022-11-24T23:53:48.474" v="24"/>
          <ac:picMkLst>
            <pc:docMk/>
            <pc:sldMk cId="2859912114" sldId="264"/>
            <ac:picMk id="3" creationId="{55123D0B-5488-6BFB-0574-8E10AC04C26A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3:04.176" v="18"/>
          <ac:picMkLst>
            <pc:docMk/>
            <pc:sldMk cId="2859912114" sldId="264"/>
            <ac:picMk id="4" creationId="{00000000-0000-0000-0000-000000000000}"/>
          </ac:picMkLst>
        </pc:picChg>
        <pc:picChg chg="del">
          <ac:chgData name="Alison Besselaar" userId="S::alison.besselaar@unimelb.edu.au::c677e420-6e27-4b1f-a719-69cc03bdf3fb" providerId="AD" clId="Web-{EA581F84-89D7-44B6-772C-5B76264BD974}" dt="2022-11-24T23:53:38.099" v="23"/>
          <ac:picMkLst>
            <pc:docMk/>
            <pc:sldMk cId="2859912114" sldId="264"/>
            <ac:picMk id="5" creationId="{00000000-0000-0000-0000-000000000000}"/>
          </ac:picMkLst>
        </pc:picChg>
        <pc:picChg chg="add mod ord">
          <ac:chgData name="Alison Besselaar" userId="S::alison.besselaar@unimelb.edu.au::c677e420-6e27-4b1f-a719-69cc03bdf3fb" providerId="AD" clId="Web-{EA581F84-89D7-44B6-772C-5B76264BD974}" dt="2022-11-24T23:53:48.474" v="24"/>
          <ac:picMkLst>
            <pc:docMk/>
            <pc:sldMk cId="2859912114" sldId="264"/>
            <ac:picMk id="8" creationId="{35DBA755-E8DA-F0B3-F859-5A6D2008F8BD}"/>
          </ac:picMkLst>
        </pc:picChg>
      </pc:sldChg>
      <pc:sldChg chg="addSp modSp mod setBg setClrOvrMap">
        <pc:chgData name="Alison Besselaar" userId="S::alison.besselaar@unimelb.edu.au::c677e420-6e27-4b1f-a719-69cc03bdf3fb" providerId="AD" clId="Web-{EA581F84-89D7-44B6-772C-5B76264BD974}" dt="2022-11-24T23:59:06.563" v="63" actId="14100"/>
        <pc:sldMkLst>
          <pc:docMk/>
          <pc:sldMk cId="2346229043" sldId="266"/>
        </pc:sldMkLst>
        <pc:spChg chg="mod">
          <ac:chgData name="Alison Besselaar" userId="S::alison.besselaar@unimelb.edu.au::c677e420-6e27-4b1f-a719-69cc03bdf3fb" providerId="AD" clId="Web-{EA581F84-89D7-44B6-772C-5B76264BD974}" dt="2022-11-24T23:58:35.171" v="57"/>
          <ac:spMkLst>
            <pc:docMk/>
            <pc:sldMk cId="2346229043" sldId="266"/>
            <ac:spMk id="2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EA581F84-89D7-44B6-772C-5B76264BD974}" dt="2022-11-24T23:59:06.563" v="63" actId="14100"/>
          <ac:spMkLst>
            <pc:docMk/>
            <pc:sldMk cId="2346229043" sldId="266"/>
            <ac:spMk id="3" creationId="{00000000-0000-0000-0000-000000000000}"/>
          </ac:spMkLst>
        </pc:spChg>
        <pc:spChg chg="add mod">
          <ac:chgData name="Alison Besselaar" userId="S::alison.besselaar@unimelb.edu.au::c677e420-6e27-4b1f-a719-69cc03bdf3fb" providerId="AD" clId="Web-{EA581F84-89D7-44B6-772C-5B76264BD974}" dt="2022-11-24T23:58:35.171" v="57"/>
          <ac:spMkLst>
            <pc:docMk/>
            <pc:sldMk cId="2346229043" sldId="266"/>
            <ac:spMk id="6" creationId="{34A6F52F-BD73-AA56-028D-B36861509CC1}"/>
          </ac:spMkLst>
        </pc:spChg>
        <pc:spChg chg="add">
          <ac:chgData name="Alison Besselaar" userId="S::alison.besselaar@unimelb.edu.au::c677e420-6e27-4b1f-a719-69cc03bdf3fb" providerId="AD" clId="Web-{EA581F84-89D7-44B6-772C-5B76264BD974}" dt="2022-11-24T23:58:35.171" v="57"/>
          <ac:spMkLst>
            <pc:docMk/>
            <pc:sldMk cId="2346229043" sldId="266"/>
            <ac:spMk id="11" creationId="{A3BAF07C-C39E-42EB-BB22-8D46691D9735}"/>
          </ac:spMkLst>
        </pc:spChg>
        <pc:grpChg chg="add">
          <ac:chgData name="Alison Besselaar" userId="S::alison.besselaar@unimelb.edu.au::c677e420-6e27-4b1f-a719-69cc03bdf3fb" providerId="AD" clId="Web-{EA581F84-89D7-44B6-772C-5B76264BD974}" dt="2022-11-24T23:58:35.171" v="57"/>
          <ac:grpSpMkLst>
            <pc:docMk/>
            <pc:sldMk cId="2346229043" sldId="266"/>
            <ac:grpSpMk id="13" creationId="{D8E9CF54-0466-4261-9E62-0249E60E1886}"/>
          </ac:grpSpMkLst>
        </pc:grpChg>
        <pc:picChg chg="add mod ord">
          <ac:chgData name="Alison Besselaar" userId="S::alison.besselaar@unimelb.edu.au::c677e420-6e27-4b1f-a719-69cc03bdf3fb" providerId="AD" clId="Web-{EA581F84-89D7-44B6-772C-5B76264BD974}" dt="2022-11-24T23:58:35.171" v="57"/>
          <ac:picMkLst>
            <pc:docMk/>
            <pc:sldMk cId="2346229043" sldId="266"/>
            <ac:picMk id="5" creationId="{077BEDFE-7E38-E772-42CA-6EE02741095F}"/>
          </ac:picMkLst>
        </pc:picChg>
      </pc:sldChg>
    </pc:docChg>
  </pc:docChgLst>
  <pc:docChgLst>
    <pc:chgData name="Alison Besselaar" userId="S::alison.besselaar@unimelb.edu.au::c677e420-6e27-4b1f-a719-69cc03bdf3fb" providerId="AD" clId="Web-{7144A2CD-7366-FE48-C76A-0B8529220ED8}"/>
    <pc:docChg chg="delSld modSld sldOrd">
      <pc:chgData name="Alison Besselaar" userId="S::alison.besselaar@unimelb.edu.au::c677e420-6e27-4b1f-a719-69cc03bdf3fb" providerId="AD" clId="Web-{7144A2CD-7366-FE48-C76A-0B8529220ED8}" dt="2022-11-25T00:07:52.927" v="46" actId="20577"/>
      <pc:docMkLst>
        <pc:docMk/>
      </pc:docMkLst>
      <pc:sldChg chg="modSp">
        <pc:chgData name="Alison Besselaar" userId="S::alison.besselaar@unimelb.edu.au::c677e420-6e27-4b1f-a719-69cc03bdf3fb" providerId="AD" clId="Web-{7144A2CD-7366-FE48-C76A-0B8529220ED8}" dt="2022-11-25T00:07:52.927" v="46" actId="20577"/>
        <pc:sldMkLst>
          <pc:docMk/>
          <pc:sldMk cId="4046244986" sldId="258"/>
        </pc:sldMkLst>
        <pc:spChg chg="mod">
          <ac:chgData name="Alison Besselaar" userId="S::alison.besselaar@unimelb.edu.au::c677e420-6e27-4b1f-a719-69cc03bdf3fb" providerId="AD" clId="Web-{7144A2CD-7366-FE48-C76A-0B8529220ED8}" dt="2022-11-25T00:07:52.927" v="46" actId="20577"/>
          <ac:spMkLst>
            <pc:docMk/>
            <pc:sldMk cId="4046244986" sldId="258"/>
            <ac:spMk id="3" creationId="{00000000-0000-0000-0000-000000000000}"/>
          </ac:spMkLst>
        </pc:spChg>
      </pc:sldChg>
      <pc:sldChg chg="addSp delSp modSp">
        <pc:chgData name="Alison Besselaar" userId="S::alison.besselaar@unimelb.edu.au::c677e420-6e27-4b1f-a719-69cc03bdf3fb" providerId="AD" clId="Web-{7144A2CD-7366-FE48-C76A-0B8529220ED8}" dt="2022-11-25T00:07:20.520" v="34" actId="14100"/>
        <pc:sldMkLst>
          <pc:docMk/>
          <pc:sldMk cId="1908445862" sldId="260"/>
        </pc:sldMkLst>
        <pc:spChg chg="mod">
          <ac:chgData name="Alison Besselaar" userId="S::alison.besselaar@unimelb.edu.au::c677e420-6e27-4b1f-a719-69cc03bdf3fb" providerId="AD" clId="Web-{7144A2CD-7366-FE48-C76A-0B8529220ED8}" dt="2022-11-25T00:06:38.926" v="26"/>
          <ac:spMkLst>
            <pc:docMk/>
            <pc:sldMk cId="1908445862" sldId="260"/>
            <ac:spMk id="2" creationId="{00000000-0000-0000-0000-000000000000}"/>
          </ac:spMkLst>
        </pc:spChg>
        <pc:spChg chg="add mod">
          <ac:chgData name="Alison Besselaar" userId="S::alison.besselaar@unimelb.edu.au::c677e420-6e27-4b1f-a719-69cc03bdf3fb" providerId="AD" clId="Web-{7144A2CD-7366-FE48-C76A-0B8529220ED8}" dt="2022-11-25T00:06:38.926" v="26"/>
          <ac:spMkLst>
            <pc:docMk/>
            <pc:sldMk cId="1908445862" sldId="260"/>
            <ac:spMk id="4" creationId="{0C8CB31F-1B4C-B9C6-D1D7-4C5822544141}"/>
          </ac:spMkLst>
        </pc:spChg>
        <pc:spChg chg="mod ord">
          <ac:chgData name="Alison Besselaar" userId="S::alison.besselaar@unimelb.edu.au::c677e420-6e27-4b1f-a719-69cc03bdf3fb" providerId="AD" clId="Web-{7144A2CD-7366-FE48-C76A-0B8529220ED8}" dt="2022-11-25T00:06:38.926" v="26"/>
          <ac:spMkLst>
            <pc:docMk/>
            <pc:sldMk cId="1908445862" sldId="260"/>
            <ac:spMk id="12" creationId="{805B41D6-3E9C-30C8-FACD-A36A16FEC8A9}"/>
          </ac:spMkLst>
        </pc:spChg>
        <pc:spChg chg="del">
          <ac:chgData name="Alison Besselaar" userId="S::alison.besselaar@unimelb.edu.au::c677e420-6e27-4b1f-a719-69cc03bdf3fb" providerId="AD" clId="Web-{7144A2CD-7366-FE48-C76A-0B8529220ED8}" dt="2022-11-25T00:06:38.926" v="26"/>
          <ac:spMkLst>
            <pc:docMk/>
            <pc:sldMk cId="1908445862" sldId="260"/>
            <ac:spMk id="22" creationId="{37C89E4B-3C9F-44B9-8B86-D9E3D112D8EC}"/>
          </ac:spMkLst>
        </pc:spChg>
        <pc:spChg chg="add mod">
          <ac:chgData name="Alison Besselaar" userId="S::alison.besselaar@unimelb.edu.au::c677e420-6e27-4b1f-a719-69cc03bdf3fb" providerId="AD" clId="Web-{7144A2CD-7366-FE48-C76A-0B8529220ED8}" dt="2022-11-25T00:07:20.520" v="34" actId="14100"/>
          <ac:spMkLst>
            <pc:docMk/>
            <pc:sldMk cId="1908445862" sldId="260"/>
            <ac:spMk id="30" creationId="{C2D92ABC-740A-33D4-6D9E-1D45B9845DE0}"/>
          </ac:spMkLst>
        </pc:spChg>
        <pc:spChg chg="add">
          <ac:chgData name="Alison Besselaar" userId="S::alison.besselaar@unimelb.edu.au::c677e420-6e27-4b1f-a719-69cc03bdf3fb" providerId="AD" clId="Web-{7144A2CD-7366-FE48-C76A-0B8529220ED8}" dt="2022-11-25T00:06:38.926" v="26"/>
          <ac:spMkLst>
            <pc:docMk/>
            <pc:sldMk cId="1908445862" sldId="260"/>
            <ac:spMk id="33" creationId="{99F1FFA9-D672-408C-9220-ADEEC6ABDD09}"/>
          </ac:spMkLst>
        </pc:spChg>
        <pc:picChg chg="add mod">
          <ac:chgData name="Alison Besselaar" userId="S::alison.besselaar@unimelb.edu.au::c677e420-6e27-4b1f-a719-69cc03bdf3fb" providerId="AD" clId="Web-{7144A2CD-7366-FE48-C76A-0B8529220ED8}" dt="2022-11-25T00:06:38.926" v="26"/>
          <ac:picMkLst>
            <pc:docMk/>
            <pc:sldMk cId="1908445862" sldId="260"/>
            <ac:picMk id="3" creationId="{2BAF3D70-1B51-04A9-12AF-25E40564BF73}"/>
          </ac:picMkLst>
        </pc:picChg>
        <pc:picChg chg="mod ord">
          <ac:chgData name="Alison Besselaar" userId="S::alison.besselaar@unimelb.edu.au::c677e420-6e27-4b1f-a719-69cc03bdf3fb" providerId="AD" clId="Web-{7144A2CD-7366-FE48-C76A-0B8529220ED8}" dt="2022-11-25T00:06:38.926" v="26"/>
          <ac:picMkLst>
            <pc:docMk/>
            <pc:sldMk cId="1908445862" sldId="260"/>
            <ac:picMk id="11" creationId="{4A3A5586-7131-7DB3-941C-5C5D1FC26B5D}"/>
          </ac:picMkLst>
        </pc:picChg>
        <pc:cxnChg chg="del">
          <ac:chgData name="Alison Besselaar" userId="S::alison.besselaar@unimelb.edu.au::c677e420-6e27-4b1f-a719-69cc03bdf3fb" providerId="AD" clId="Web-{7144A2CD-7366-FE48-C76A-0B8529220ED8}" dt="2022-11-25T00:06:38.926" v="26"/>
          <ac:cxnSpMkLst>
            <pc:docMk/>
            <pc:sldMk cId="1908445862" sldId="260"/>
            <ac:cxnSpMk id="24" creationId="{AA2EAA10-076F-46BD-8F0F-B9A2FB77A85C}"/>
          </ac:cxnSpMkLst>
        </pc:cxnChg>
        <pc:cxnChg chg="del">
          <ac:chgData name="Alison Besselaar" userId="S::alison.besselaar@unimelb.edu.au::c677e420-6e27-4b1f-a719-69cc03bdf3fb" providerId="AD" clId="Web-{7144A2CD-7366-FE48-C76A-0B8529220ED8}" dt="2022-11-25T00:06:38.926" v="26"/>
          <ac:cxnSpMkLst>
            <pc:docMk/>
            <pc:sldMk cId="1908445862" sldId="260"/>
            <ac:cxnSpMk id="26" creationId="{D891E407-403B-4764-86C9-33A56D3BCAA3}"/>
          </ac:cxnSpMkLst>
        </pc:cxnChg>
      </pc:sldChg>
      <pc:sldChg chg="del">
        <pc:chgData name="Alison Besselaar" userId="S::alison.besselaar@unimelb.edu.au::c677e420-6e27-4b1f-a719-69cc03bdf3fb" providerId="AD" clId="Web-{7144A2CD-7366-FE48-C76A-0B8529220ED8}" dt="2022-11-25T00:06:03.191" v="21"/>
        <pc:sldMkLst>
          <pc:docMk/>
          <pc:sldMk cId="4191132835" sldId="261"/>
        </pc:sldMkLst>
      </pc:sldChg>
      <pc:sldChg chg="ord">
        <pc:chgData name="Alison Besselaar" userId="S::alison.besselaar@unimelb.edu.au::c677e420-6e27-4b1f-a719-69cc03bdf3fb" providerId="AD" clId="Web-{7144A2CD-7366-FE48-C76A-0B8529220ED8}" dt="2022-11-25T00:05:47.096" v="19"/>
        <pc:sldMkLst>
          <pc:docMk/>
          <pc:sldMk cId="1406388278" sldId="262"/>
        </pc:sldMkLst>
      </pc:sldChg>
      <pc:sldChg chg="modSp">
        <pc:chgData name="Alison Besselaar" userId="S::alison.besselaar@unimelb.edu.au::c677e420-6e27-4b1f-a719-69cc03bdf3fb" providerId="AD" clId="Web-{7144A2CD-7366-FE48-C76A-0B8529220ED8}" dt="2022-11-25T00:05:32.315" v="17" actId="14100"/>
        <pc:sldMkLst>
          <pc:docMk/>
          <pc:sldMk cId="4062039735" sldId="263"/>
        </pc:sldMkLst>
        <pc:spChg chg="mod">
          <ac:chgData name="Alison Besselaar" userId="S::alison.besselaar@unimelb.edu.au::c677e420-6e27-4b1f-a719-69cc03bdf3fb" providerId="AD" clId="Web-{7144A2CD-7366-FE48-C76A-0B8529220ED8}" dt="2022-11-25T00:05:32.315" v="17" actId="14100"/>
          <ac:spMkLst>
            <pc:docMk/>
            <pc:sldMk cId="4062039735" sldId="263"/>
            <ac:spMk id="15" creationId="{4EF86DF0-3989-8628-77FF-46FF813782DE}"/>
          </ac:spMkLst>
        </pc:spChg>
      </pc:sldChg>
      <pc:sldChg chg="ord">
        <pc:chgData name="Alison Besselaar" userId="S::alison.besselaar@unimelb.edu.au::c677e420-6e27-4b1f-a719-69cc03bdf3fb" providerId="AD" clId="Web-{7144A2CD-7366-FE48-C76A-0B8529220ED8}" dt="2022-11-25T00:05:43.643" v="18"/>
        <pc:sldMkLst>
          <pc:docMk/>
          <pc:sldMk cId="2859912114" sldId="264"/>
        </pc:sldMkLst>
      </pc:sldChg>
      <pc:sldChg chg="ord">
        <pc:chgData name="Alison Besselaar" userId="S::alison.besselaar@unimelb.edu.au::c677e420-6e27-4b1f-a719-69cc03bdf3fb" providerId="AD" clId="Web-{7144A2CD-7366-FE48-C76A-0B8529220ED8}" dt="2022-11-25T00:06:01.503" v="20"/>
        <pc:sldMkLst>
          <pc:docMk/>
          <pc:sldMk cId="953460003" sldId="265"/>
        </pc:sldMkLst>
      </pc:sldChg>
    </pc:docChg>
  </pc:docChgLst>
  <pc:docChgLst>
    <pc:chgData name="Alison Besselaar" userId="S::alison.besselaar@unimelb.edu.au::c677e420-6e27-4b1f-a719-69cc03bdf3fb" providerId="AD" clId="Web-{058C2892-6D6D-4D24-05AD-A3CBCDCB29FB}"/>
    <pc:docChg chg="modSld">
      <pc:chgData name="Alison Besselaar" userId="S::alison.besselaar@unimelb.edu.au::c677e420-6e27-4b1f-a719-69cc03bdf3fb" providerId="AD" clId="Web-{058C2892-6D6D-4D24-05AD-A3CBCDCB29FB}" dt="2022-11-25T00:13:03.171" v="8" actId="20577"/>
      <pc:docMkLst>
        <pc:docMk/>
      </pc:docMkLst>
      <pc:sldChg chg="modSp">
        <pc:chgData name="Alison Besselaar" userId="S::alison.besselaar@unimelb.edu.au::c677e420-6e27-4b1f-a719-69cc03bdf3fb" providerId="AD" clId="Web-{058C2892-6D6D-4D24-05AD-A3CBCDCB29FB}" dt="2022-11-25T00:13:03.171" v="8" actId="20577"/>
        <pc:sldMkLst>
          <pc:docMk/>
          <pc:sldMk cId="4046244986" sldId="258"/>
        </pc:sldMkLst>
        <pc:spChg chg="mod">
          <ac:chgData name="Alison Besselaar" userId="S::alison.besselaar@unimelb.edu.au::c677e420-6e27-4b1f-a719-69cc03bdf3fb" providerId="AD" clId="Web-{058C2892-6D6D-4D24-05AD-A3CBCDCB29FB}" dt="2022-11-25T00:13:03.171" v="8" actId="20577"/>
          <ac:spMkLst>
            <pc:docMk/>
            <pc:sldMk cId="4046244986" sldId="258"/>
            <ac:spMk id="3" creationId="{00000000-0000-0000-0000-000000000000}"/>
          </ac:spMkLst>
        </pc:spChg>
      </pc:sldChg>
    </pc:docChg>
  </pc:docChgLst>
  <pc:docChgLst>
    <pc:chgData name="Alison Besselaar" userId="S::alison.besselaar@unimelb.edu.au::c677e420-6e27-4b1f-a719-69cc03bdf3fb" providerId="AD" clId="Web-{73F5FC94-68EC-4EE6-3448-034C488CAF55}"/>
    <pc:docChg chg="addSld delSld modSld">
      <pc:chgData name="Alison Besselaar" userId="S::alison.besselaar@unimelb.edu.au::c677e420-6e27-4b1f-a719-69cc03bdf3fb" providerId="AD" clId="Web-{73F5FC94-68EC-4EE6-3448-034C488CAF55}" dt="2022-11-28T23:43:49.978" v="436" actId="14100"/>
      <pc:docMkLst>
        <pc:docMk/>
      </pc:docMkLst>
      <pc:sldChg chg="addSp modSp">
        <pc:chgData name="Alison Besselaar" userId="S::alison.besselaar@unimelb.edu.au::c677e420-6e27-4b1f-a719-69cc03bdf3fb" providerId="AD" clId="Web-{73F5FC94-68EC-4EE6-3448-034C488CAF55}" dt="2022-11-28T23:43:49.978" v="436" actId="14100"/>
        <pc:sldMkLst>
          <pc:docMk/>
          <pc:sldMk cId="296267075" sldId="256"/>
        </pc:sldMkLst>
        <pc:spChg chg="mod">
          <ac:chgData name="Alison Besselaar" userId="S::alison.besselaar@unimelb.edu.au::c677e420-6e27-4b1f-a719-69cc03bdf3fb" providerId="AD" clId="Web-{73F5FC94-68EC-4EE6-3448-034C488CAF55}" dt="2022-11-28T23:15:09.886" v="112" actId="20577"/>
          <ac:spMkLst>
            <pc:docMk/>
            <pc:sldMk cId="296267075" sldId="256"/>
            <ac:spMk id="3" creationId="{00000000-0000-0000-0000-000000000000}"/>
          </ac:spMkLst>
        </pc:spChg>
        <pc:picChg chg="add mod">
          <ac:chgData name="Alison Besselaar" userId="S::alison.besselaar@unimelb.edu.au::c677e420-6e27-4b1f-a719-69cc03bdf3fb" providerId="AD" clId="Web-{73F5FC94-68EC-4EE6-3448-034C488CAF55}" dt="2022-11-28T23:43:49.978" v="436" actId="14100"/>
          <ac:picMkLst>
            <pc:docMk/>
            <pc:sldMk cId="296267075" sldId="256"/>
            <ac:picMk id="5" creationId="{0537125E-A28E-7653-D918-4A95A81C4CCD}"/>
          </ac:picMkLst>
        </pc:picChg>
      </pc:sldChg>
      <pc:sldChg chg="del">
        <pc:chgData name="Alison Besselaar" userId="S::alison.besselaar@unimelb.edu.au::c677e420-6e27-4b1f-a719-69cc03bdf3fb" providerId="AD" clId="Web-{73F5FC94-68EC-4EE6-3448-034C488CAF55}" dt="2022-11-28T23:20:44.110" v="241"/>
        <pc:sldMkLst>
          <pc:docMk/>
          <pc:sldMk cId="1402007672" sldId="257"/>
        </pc:sldMkLst>
      </pc:sldChg>
      <pc:sldChg chg="modSp">
        <pc:chgData name="Alison Besselaar" userId="S::alison.besselaar@unimelb.edu.au::c677e420-6e27-4b1f-a719-69cc03bdf3fb" providerId="AD" clId="Web-{73F5FC94-68EC-4EE6-3448-034C488CAF55}" dt="2022-11-28T23:42:46.693" v="433" actId="20577"/>
        <pc:sldMkLst>
          <pc:docMk/>
          <pc:sldMk cId="2013099604" sldId="259"/>
        </pc:sldMkLst>
        <pc:spChg chg="mod">
          <ac:chgData name="Alison Besselaar" userId="S::alison.besselaar@unimelb.edu.au::c677e420-6e27-4b1f-a719-69cc03bdf3fb" providerId="AD" clId="Web-{73F5FC94-68EC-4EE6-3448-034C488CAF55}" dt="2022-11-28T23:42:46.693" v="433" actId="20577"/>
          <ac:spMkLst>
            <pc:docMk/>
            <pc:sldMk cId="2013099604" sldId="259"/>
            <ac:spMk id="3" creationId="{00000000-0000-0000-0000-000000000000}"/>
          </ac:spMkLst>
        </pc:spChg>
      </pc:sldChg>
      <pc:sldChg chg="modSp">
        <pc:chgData name="Alison Besselaar" userId="S::alison.besselaar@unimelb.edu.au::c677e420-6e27-4b1f-a719-69cc03bdf3fb" providerId="AD" clId="Web-{73F5FC94-68EC-4EE6-3448-034C488CAF55}" dt="2022-11-28T23:15:39.075" v="114" actId="20577"/>
        <pc:sldMkLst>
          <pc:docMk/>
          <pc:sldMk cId="1406388278" sldId="262"/>
        </pc:sldMkLst>
        <pc:spChg chg="mod">
          <ac:chgData name="Alison Besselaar" userId="S::alison.besselaar@unimelb.edu.au::c677e420-6e27-4b1f-a719-69cc03bdf3fb" providerId="AD" clId="Web-{73F5FC94-68EC-4EE6-3448-034C488CAF55}" dt="2022-11-28T23:15:39.075" v="114" actId="20577"/>
          <ac:spMkLst>
            <pc:docMk/>
            <pc:sldMk cId="1406388278" sldId="262"/>
            <ac:spMk id="2" creationId="{00000000-0000-0000-0000-000000000000}"/>
          </ac:spMkLst>
        </pc:spChg>
      </pc:sldChg>
      <pc:sldChg chg="del">
        <pc:chgData name="Alison Besselaar" userId="S::alison.besselaar@unimelb.edu.au::c677e420-6e27-4b1f-a719-69cc03bdf3fb" providerId="AD" clId="Web-{73F5FC94-68EC-4EE6-3448-034C488CAF55}" dt="2022-11-28T23:08:17.876" v="0"/>
        <pc:sldMkLst>
          <pc:docMk/>
          <pc:sldMk cId="953460003" sldId="265"/>
        </pc:sldMkLst>
      </pc:sldChg>
      <pc:sldChg chg="addSp delSp modSp new">
        <pc:chgData name="Alison Besselaar" userId="S::alison.besselaar@unimelb.edu.au::c677e420-6e27-4b1f-a719-69cc03bdf3fb" providerId="AD" clId="Web-{73F5FC94-68EC-4EE6-3448-034C488CAF55}" dt="2022-11-28T23:14:01.522" v="73" actId="20577"/>
        <pc:sldMkLst>
          <pc:docMk/>
          <pc:sldMk cId="1663072198" sldId="267"/>
        </pc:sldMkLst>
        <pc:spChg chg="del">
          <ac:chgData name="Alison Besselaar" userId="S::alison.besselaar@unimelb.edu.au::c677e420-6e27-4b1f-a719-69cc03bdf3fb" providerId="AD" clId="Web-{73F5FC94-68EC-4EE6-3448-034C488CAF55}" dt="2022-11-28T23:10:53.307" v="2"/>
          <ac:spMkLst>
            <pc:docMk/>
            <pc:sldMk cId="1663072198" sldId="267"/>
            <ac:spMk id="3" creationId="{070F7581-C33E-5C50-6789-DABB9C6DB4EF}"/>
          </ac:spMkLst>
        </pc:spChg>
        <pc:spChg chg="add mod">
          <ac:chgData name="Alison Besselaar" userId="S::alison.besselaar@unimelb.edu.au::c677e420-6e27-4b1f-a719-69cc03bdf3fb" providerId="AD" clId="Web-{73F5FC94-68EC-4EE6-3448-034C488CAF55}" dt="2022-11-28T23:14:01.522" v="73" actId="20577"/>
          <ac:spMkLst>
            <pc:docMk/>
            <pc:sldMk cId="1663072198" sldId="267"/>
            <ac:spMk id="6" creationId="{9EE2C958-2D01-11C1-C47B-9B2D5D998B56}"/>
          </ac:spMkLst>
        </pc:spChg>
        <pc:graphicFrameChg chg="add mod ord modGraphic">
          <ac:chgData name="Alison Besselaar" userId="S::alison.besselaar@unimelb.edu.au::c677e420-6e27-4b1f-a719-69cc03bdf3fb" providerId="AD" clId="Web-{73F5FC94-68EC-4EE6-3448-034C488CAF55}" dt="2022-11-28T23:11:52.858" v="57"/>
          <ac:graphicFrameMkLst>
            <pc:docMk/>
            <pc:sldMk cId="1663072198" sldId="267"/>
            <ac:graphicFrameMk id="5" creationId="{0A087530-F2F2-9EAF-BAEB-C7B1A1DF956B}"/>
          </ac:graphicFrameMkLst>
        </pc:graphicFrameChg>
      </pc:sldChg>
      <pc:sldChg chg="addSp modSp new mod setBg">
        <pc:chgData name="Alison Besselaar" userId="S::alison.besselaar@unimelb.edu.au::c677e420-6e27-4b1f-a719-69cc03bdf3fb" providerId="AD" clId="Web-{73F5FC94-68EC-4EE6-3448-034C488CAF55}" dt="2022-11-28T23:20:39.422" v="240"/>
        <pc:sldMkLst>
          <pc:docMk/>
          <pc:sldMk cId="3220533912" sldId="268"/>
        </pc:sldMkLst>
        <pc:spChg chg="mod">
          <ac:chgData name="Alison Besselaar" userId="S::alison.besselaar@unimelb.edu.au::c677e420-6e27-4b1f-a719-69cc03bdf3fb" providerId="AD" clId="Web-{73F5FC94-68EC-4EE6-3448-034C488CAF55}" dt="2022-11-28T23:20:39.422" v="240"/>
          <ac:spMkLst>
            <pc:docMk/>
            <pc:sldMk cId="3220533912" sldId="268"/>
            <ac:spMk id="2" creationId="{E82A76AB-E495-61CE-2965-F12380712107}"/>
          </ac:spMkLst>
        </pc:spChg>
        <pc:spChg chg="mod">
          <ac:chgData name="Alison Besselaar" userId="S::alison.besselaar@unimelb.edu.au::c677e420-6e27-4b1f-a719-69cc03bdf3fb" providerId="AD" clId="Web-{73F5FC94-68EC-4EE6-3448-034C488CAF55}" dt="2022-11-28T23:20:39.422" v="240"/>
          <ac:spMkLst>
            <pc:docMk/>
            <pc:sldMk cId="3220533912" sldId="268"/>
            <ac:spMk id="3" creationId="{7D6F3806-FD12-9D0D-8341-E74BB498BB81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20:39.422" v="240"/>
          <ac:spMkLst>
            <pc:docMk/>
            <pc:sldMk cId="3220533912" sldId="268"/>
            <ac:spMk id="8" creationId="{907EF6B7-1338-4443-8C46-6A318D952DFD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20:39.422" v="240"/>
          <ac:spMkLst>
            <pc:docMk/>
            <pc:sldMk cId="3220533912" sldId="268"/>
            <ac:spMk id="10" creationId="{DAAE4CDD-124C-4DCF-9584-B6033B545DD5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20:39.422" v="240"/>
          <ac:spMkLst>
            <pc:docMk/>
            <pc:sldMk cId="3220533912" sldId="268"/>
            <ac:spMk id="12" creationId="{081E4A58-353D-44AE-B2FC-2A74E2E400F7}"/>
          </ac:spMkLst>
        </pc:spChg>
      </pc:sldChg>
      <pc:sldChg chg="addSp modSp new mod setBg">
        <pc:chgData name="Alison Besselaar" userId="S::alison.besselaar@unimelb.edu.au::c677e420-6e27-4b1f-a719-69cc03bdf3fb" providerId="AD" clId="Web-{73F5FC94-68EC-4EE6-3448-034C488CAF55}" dt="2022-11-28T23:38:33.615" v="384"/>
        <pc:sldMkLst>
          <pc:docMk/>
          <pc:sldMk cId="2716440294" sldId="269"/>
        </pc:sldMkLst>
        <pc:spChg chg="mo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2" creationId="{EEA1DFB5-453E-93BA-F294-F209D5B570E7}"/>
          </ac:spMkLst>
        </pc:spChg>
        <pc:spChg chg="mo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3" creationId="{92AEF730-D92F-4AC5-423F-74A55ABE22C7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8" creationId="{09588DA8-065E-4F6F-8EFD-43104AB2E0CF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10" creationId="{C4285719-470E-454C-AF62-8323075F1F5B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12" creationId="{CD9FE4EF-C4D8-49A0-B2FF-81D8DB7D8A24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14" creationId="{4300840D-0A0B-4512-BACA-B439D5B9C57C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16" creationId="{D2B78728-A580-49A7-84F9-6EF6F583ADE0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18" creationId="{38FAA1A1-D861-433F-88FA-1E9D6FD31D11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38:33.615" v="384"/>
          <ac:spMkLst>
            <pc:docMk/>
            <pc:sldMk cId="2716440294" sldId="269"/>
            <ac:spMk id="20" creationId="{8D71EDA1-87BF-4D5D-AB79-F346FD19278A}"/>
          </ac:spMkLst>
        </pc:spChg>
      </pc:sldChg>
      <pc:sldChg chg="new">
        <pc:chgData name="Alison Besselaar" userId="S::alison.besselaar@unimelb.edu.au::c677e420-6e27-4b1f-a719-69cc03bdf3fb" providerId="AD" clId="Web-{73F5FC94-68EC-4EE6-3448-034C488CAF55}" dt="2022-11-28T23:39:44.244" v="396"/>
        <pc:sldMkLst>
          <pc:docMk/>
          <pc:sldMk cId="2454928220" sldId="270"/>
        </pc:sldMkLst>
      </pc:sldChg>
      <pc:sldChg chg="addSp modSp new mod setBg addAnim modAnim">
        <pc:chgData name="Alison Besselaar" userId="S::alison.besselaar@unimelb.edu.au::c677e420-6e27-4b1f-a719-69cc03bdf3fb" providerId="AD" clId="Web-{73F5FC94-68EC-4EE6-3448-034C488CAF55}" dt="2022-11-28T23:41:28.063" v="432"/>
        <pc:sldMkLst>
          <pc:docMk/>
          <pc:sldMk cId="3611409655" sldId="271"/>
        </pc:sldMkLst>
        <pc:spChg chg="mod">
          <ac:chgData name="Alison Besselaar" userId="S::alison.besselaar@unimelb.edu.au::c677e420-6e27-4b1f-a719-69cc03bdf3fb" providerId="AD" clId="Web-{73F5FC94-68EC-4EE6-3448-034C488CAF55}" dt="2022-11-28T23:41:28.063" v="432"/>
          <ac:spMkLst>
            <pc:docMk/>
            <pc:sldMk cId="3611409655" sldId="271"/>
            <ac:spMk id="2" creationId="{FF9FA7D3-743B-1B6D-8939-34FBEE708B8B}"/>
          </ac:spMkLst>
        </pc:spChg>
        <pc:spChg chg="mod">
          <ac:chgData name="Alison Besselaar" userId="S::alison.besselaar@unimelb.edu.au::c677e420-6e27-4b1f-a719-69cc03bdf3fb" providerId="AD" clId="Web-{73F5FC94-68EC-4EE6-3448-034C488CAF55}" dt="2022-11-28T23:41:28.063" v="432"/>
          <ac:spMkLst>
            <pc:docMk/>
            <pc:sldMk cId="3611409655" sldId="271"/>
            <ac:spMk id="3" creationId="{178CD455-63EA-B3E4-24BB-42E4E9B28DA5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41:28.063" v="432"/>
          <ac:spMkLst>
            <pc:docMk/>
            <pc:sldMk cId="3611409655" sldId="271"/>
            <ac:spMk id="9" creationId="{04C21BAE-6866-4C7A-A7EC-C1B2E572D5BE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41:28.063" v="432"/>
          <ac:spMkLst>
            <pc:docMk/>
            <pc:sldMk cId="3611409655" sldId="271"/>
            <ac:spMk id="11" creationId="{7E7D0C94-08B4-48AE-8813-CC4D60294F42}"/>
          </ac:spMkLst>
        </pc:spChg>
        <pc:spChg chg="add">
          <ac:chgData name="Alison Besselaar" userId="S::alison.besselaar@unimelb.edu.au::c677e420-6e27-4b1f-a719-69cc03bdf3fb" providerId="AD" clId="Web-{73F5FC94-68EC-4EE6-3448-034C488CAF55}" dt="2022-11-28T23:41:28.063" v="432"/>
          <ac:spMkLst>
            <pc:docMk/>
            <pc:sldMk cId="3611409655" sldId="271"/>
            <ac:spMk id="13" creationId="{F0C518C2-0AA4-470C-87B9-9CBF428FBA25}"/>
          </ac:spMkLst>
        </pc:spChg>
        <pc:picChg chg="add">
          <ac:chgData name="Alison Besselaar" userId="S::alison.besselaar@unimelb.edu.au::c677e420-6e27-4b1f-a719-69cc03bdf3fb" providerId="AD" clId="Web-{73F5FC94-68EC-4EE6-3448-034C488CAF55}" dt="2022-11-28T23:41:28.063" v="432"/>
          <ac:picMkLst>
            <pc:docMk/>
            <pc:sldMk cId="3611409655" sldId="271"/>
            <ac:picMk id="5" creationId="{D4F07A5E-1B6E-B236-1D53-0A17F827F89B}"/>
          </ac:picMkLst>
        </pc:picChg>
      </pc:sldChg>
    </pc:docChg>
  </pc:docChgLst>
  <pc:docChgLst>
    <pc:chgData name="Alison Besselaar" userId="S::alison.besselaar@unimelb.edu.au::c677e420-6e27-4b1f-a719-69cc03bdf3fb" providerId="AD" clId="Web-{419DD265-1140-A703-1672-1CE970141F15}"/>
    <pc:docChg chg="modSld">
      <pc:chgData name="Alison Besselaar" userId="S::alison.besselaar@unimelb.edu.au::c677e420-6e27-4b1f-a719-69cc03bdf3fb" providerId="AD" clId="Web-{419DD265-1140-A703-1672-1CE970141F15}" dt="2022-11-28T23:48:06.873" v="31" actId="20577"/>
      <pc:docMkLst>
        <pc:docMk/>
      </pc:docMkLst>
      <pc:sldChg chg="modSp">
        <pc:chgData name="Alison Besselaar" userId="S::alison.besselaar@unimelb.edu.au::c677e420-6e27-4b1f-a719-69cc03bdf3fb" providerId="AD" clId="Web-{419DD265-1140-A703-1672-1CE970141F15}" dt="2022-11-28T23:48:06.873" v="31" actId="20577"/>
        <pc:sldMkLst>
          <pc:docMk/>
          <pc:sldMk cId="3220533912" sldId="268"/>
        </pc:sldMkLst>
        <pc:spChg chg="mod">
          <ac:chgData name="Alison Besselaar" userId="S::alison.besselaar@unimelb.edu.au::c677e420-6e27-4b1f-a719-69cc03bdf3fb" providerId="AD" clId="Web-{419DD265-1140-A703-1672-1CE970141F15}" dt="2022-11-28T23:48:06.873" v="31" actId="20577"/>
          <ac:spMkLst>
            <pc:docMk/>
            <pc:sldMk cId="3220533912" sldId="268"/>
            <ac:spMk id="3" creationId="{7D6F3806-FD12-9D0D-8341-E74BB498BB81}"/>
          </ac:spMkLst>
        </pc:spChg>
      </pc:sldChg>
    </pc:docChg>
  </pc:docChgLst>
  <pc:docChgLst>
    <pc:chgData name="Alison Besselaar" userId="S::alison.besselaar@unimelb.edu.au::c677e420-6e27-4b1f-a719-69cc03bdf3fb" providerId="AD" clId="Web-{3D0F4025-17BF-0EF1-DDA3-79B827659492}"/>
    <pc:docChg chg="modSld">
      <pc:chgData name="Alison Besselaar" userId="S::alison.besselaar@unimelb.edu.au::c677e420-6e27-4b1f-a719-69cc03bdf3fb" providerId="AD" clId="Web-{3D0F4025-17BF-0EF1-DDA3-79B827659492}" dt="2023-01-09T04:09:46.278" v="22"/>
      <pc:docMkLst>
        <pc:docMk/>
      </pc:docMkLst>
      <pc:sldChg chg="addSp delSp modSp mod setBg setClrOvrMap">
        <pc:chgData name="Alison Besselaar" userId="S::alison.besselaar@unimelb.edu.au::c677e420-6e27-4b1f-a719-69cc03bdf3fb" providerId="AD" clId="Web-{3D0F4025-17BF-0EF1-DDA3-79B827659492}" dt="2023-01-09T04:09:46.278" v="22"/>
        <pc:sldMkLst>
          <pc:docMk/>
          <pc:sldMk cId="2716440294" sldId="269"/>
        </pc:sldMkLst>
        <pc:spChg chg="mo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2" creationId="{EEA1DFB5-453E-93BA-F294-F209D5B570E7}"/>
          </ac:spMkLst>
        </pc:spChg>
        <pc:spChg chg="mo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3" creationId="{92AEF730-D92F-4AC5-423F-74A55ABE22C7}"/>
          </ac:spMkLst>
        </pc:spChg>
        <pc:spChg chg="add mo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7" creationId="{59B2E9D2-3733-96B2-C8FD-C6D195626500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8" creationId="{09588DA8-065E-4F6F-8EFD-43104AB2E0CF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0" creationId="{C4285719-470E-454C-AF62-8323075F1F5B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2" creationId="{CD9FE4EF-C4D8-49A0-B2FF-81D8DB7D8A24}"/>
          </ac:spMkLst>
        </pc:spChg>
        <pc:spChg chg="add mo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3" creationId="{6C4626F8-017A-3423-BEED-96D6E0CEC312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4" creationId="{4300840D-0A0B-4512-BACA-B439D5B9C57C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6" creationId="{D2B78728-A580-49A7-84F9-6EF6F583ADE0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8" creationId="{38FAA1A1-D861-433F-88FA-1E9D6FD31D11}"/>
          </ac:spMkLst>
        </pc:spChg>
        <pc:spChg chg="add mo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19" creationId="{9AF55FD5-3A0C-4A0D-CB7B-073C7AD6CF4A}"/>
          </ac:spMkLst>
        </pc:spChg>
        <pc:spChg chg="del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20" creationId="{8D71EDA1-87BF-4D5D-AB79-F346FD19278A}"/>
          </ac:spMkLst>
        </pc:spChg>
        <pc:spChg chg="ad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25" creationId="{07977D39-626F-40D7-B00F-16E02602DD5A}"/>
          </ac:spMkLst>
        </pc:spChg>
        <pc:spChg chg="ad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27" creationId="{B905CDE4-B751-4B3E-B625-6E59F8903414}"/>
          </ac:spMkLst>
        </pc:spChg>
        <pc:spChg chg="ad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29" creationId="{08108C16-F4C0-44AA-999D-17BD39219B24}"/>
          </ac:spMkLst>
        </pc:spChg>
        <pc:spChg chg="ad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31" creationId="{CDC29AC1-2821-4FCC-B597-88DAF39C36FE}"/>
          </ac:spMkLst>
        </pc:spChg>
        <pc:spChg chg="add">
          <ac:chgData name="Alison Besselaar" userId="S::alison.besselaar@unimelb.edu.au::c677e420-6e27-4b1f-a719-69cc03bdf3fb" providerId="AD" clId="Web-{3D0F4025-17BF-0EF1-DDA3-79B827659492}" dt="2023-01-09T04:09:46.278" v="22"/>
          <ac:spMkLst>
            <pc:docMk/>
            <pc:sldMk cId="2716440294" sldId="269"/>
            <ac:spMk id="33" creationId="{C8F10CB3-3B5E-4C7A-98CF-B87454DDFA39}"/>
          </ac:spMkLst>
        </pc:spChg>
        <pc:picChg chg="add mod ord">
          <ac:chgData name="Alison Besselaar" userId="S::alison.besselaar@unimelb.edu.au::c677e420-6e27-4b1f-a719-69cc03bdf3fb" providerId="AD" clId="Web-{3D0F4025-17BF-0EF1-DDA3-79B827659492}" dt="2023-01-09T04:09:46.278" v="22"/>
          <ac:picMkLst>
            <pc:docMk/>
            <pc:sldMk cId="2716440294" sldId="269"/>
            <ac:picMk id="4" creationId="{17044B0F-6B79-B51D-E82B-2AEF9E195F02}"/>
          </ac:picMkLst>
        </pc:picChg>
        <pc:picChg chg="add mod">
          <ac:chgData name="Alison Besselaar" userId="S::alison.besselaar@unimelb.edu.au::c677e420-6e27-4b1f-a719-69cc03bdf3fb" providerId="AD" clId="Web-{3D0F4025-17BF-0EF1-DDA3-79B827659492}" dt="2023-01-09T04:09:46.278" v="22"/>
          <ac:picMkLst>
            <pc:docMk/>
            <pc:sldMk cId="2716440294" sldId="269"/>
            <ac:picMk id="5" creationId="{69012AD4-7E15-DF31-3026-37BEEF22D742}"/>
          </ac:picMkLst>
        </pc:picChg>
        <pc:picChg chg="add mod">
          <ac:chgData name="Alison Besselaar" userId="S::alison.besselaar@unimelb.edu.au::c677e420-6e27-4b1f-a719-69cc03bdf3fb" providerId="AD" clId="Web-{3D0F4025-17BF-0EF1-DDA3-79B827659492}" dt="2023-01-09T04:09:46.278" v="22"/>
          <ac:picMkLst>
            <pc:docMk/>
            <pc:sldMk cId="2716440294" sldId="269"/>
            <ac:picMk id="6" creationId="{E1EFDC28-D4C8-2A57-2CBB-E37515476707}"/>
          </ac:picMkLst>
        </pc:picChg>
        <pc:picChg chg="add mod ord">
          <ac:chgData name="Alison Besselaar" userId="S::alison.besselaar@unimelb.edu.au::c677e420-6e27-4b1f-a719-69cc03bdf3fb" providerId="AD" clId="Web-{3D0F4025-17BF-0EF1-DDA3-79B827659492}" dt="2023-01-09T04:09:46.278" v="22"/>
          <ac:picMkLst>
            <pc:docMk/>
            <pc:sldMk cId="2716440294" sldId="269"/>
            <ac:picMk id="11" creationId="{0F07D7D1-3580-4014-CC2D-8A8DF6780CF4}"/>
          </ac:picMkLst>
        </pc:picChg>
        <pc:picChg chg="add mod ord">
          <ac:chgData name="Alison Besselaar" userId="S::alison.besselaar@unimelb.edu.au::c677e420-6e27-4b1f-a719-69cc03bdf3fb" providerId="AD" clId="Web-{3D0F4025-17BF-0EF1-DDA3-79B827659492}" dt="2023-01-09T04:09:46.278" v="22"/>
          <ac:picMkLst>
            <pc:docMk/>
            <pc:sldMk cId="2716440294" sldId="269"/>
            <ac:picMk id="17" creationId="{3AFB25B0-1B77-23C9-3756-20ADB9A323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93B20-1429-C44E-A685-654C514B9DEC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0E729-44CF-8749-B1DF-1B2C2A63EB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live in a village or</a:t>
            </a:r>
            <a:r>
              <a:rPr lang="en-US" baseline="0" dirty="0"/>
              <a:t> a large city?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D0E729-44CF-8749-B1DF-1B2C2A63EB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536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3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04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2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4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5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10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73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CE2AF-692C-4D41-82A6-84CA44DB326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E62F5-0577-474F-AC34-86A2DF31F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53332-garbage-free-clipart-hd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matiascallone.blogspot.com/2008/12/thilafushi-la-isla-de-basura.html" TargetMode="External"/><Relationship Id="rId3" Type="http://schemas.openxmlformats.org/officeDocument/2006/relationships/hyperlink" Target="https://concordion.org/technique/java/markdown/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www.geograph.org.uk/photo/956474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8.jpe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Male_maldives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douglas.stebila.ca/blog/archives/2012/06/05/haa-alif-atoll-maldiv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up.org.za/article/garbage-piles-cambridge-east-london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arkbrilliance/4246853176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enanews.it/toscana/siena/traffico-di-rifiuti-pericolosi-6-arresti-e-150-carabinieri-forestali-a-lavoro-tra-toscana-e-nord-italia/" TargetMode="Externa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greanvillepost.com/2018/08/10/dying-of-consumption-while-guzzling-snake-oil-a-realists-perspective-on-the-environmental-crisis/" TargetMode="Externa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mirror.uncyc.org/wiki/The_Great_Whale_Invasion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Garbage Bags Free Stock Photo - Public Domain Pictures">
            <a:extLst>
              <a:ext uri="{FF2B5EF4-FFF2-40B4-BE49-F238E27FC236}">
                <a16:creationId xmlns:a16="http://schemas.microsoft.com/office/drawing/2014/main" id="{F703AD3F-FF81-D34D-6AC6-B756B06ED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FFFFFF"/>
                </a:solidFill>
              </a:rPr>
              <a:t>WHERE DOES YOUR GARBAGE GO?</a:t>
            </a:r>
            <a:br>
              <a:rPr lang="en-US" sz="3700">
                <a:solidFill>
                  <a:srgbClr val="FFFFFF"/>
                </a:solidFill>
              </a:rPr>
            </a:br>
            <a:br>
              <a:rPr lang="en-US" sz="3700">
                <a:solidFill>
                  <a:srgbClr val="FFFFFF"/>
                </a:solidFill>
              </a:rPr>
            </a:b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rgbClr val="FFFFFF"/>
              </a:solidFill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37125E-A28E-7653-D918-4A95A81C4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64" y="340478"/>
            <a:ext cx="988093" cy="9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7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2394" y="489507"/>
            <a:ext cx="2318706" cy="1655483"/>
          </a:xfrm>
        </p:spPr>
        <p:txBody>
          <a:bodyPr anchor="b">
            <a:normAutofit/>
          </a:bodyPr>
          <a:lstStyle/>
          <a:p>
            <a:r>
              <a:rPr lang="en-US" sz="3200"/>
              <a:t>What happened in this story?</a:t>
            </a:r>
          </a:p>
        </p:txBody>
      </p:sp>
      <p:pic>
        <p:nvPicPr>
          <p:cNvPr id="5" name="Picture 4" descr="Plastic bottle garbage on a beach">
            <a:extLst>
              <a:ext uri="{FF2B5EF4-FFF2-40B4-BE49-F238E27FC236}">
                <a16:creationId xmlns:a16="http://schemas.microsoft.com/office/drawing/2014/main" id="{DD5E977B-C584-3B08-726D-096F873BB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7" r="20140" b="-2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9828" y="2418408"/>
            <a:ext cx="2825336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Why wouldn’t different </a:t>
            </a:r>
            <a:r>
              <a:rPr lang="en-US" sz="2000" dirty="0" err="1"/>
              <a:t>communites</a:t>
            </a:r>
            <a:r>
              <a:rPr lang="en-US" sz="2000" dirty="0"/>
              <a:t> take the garbage?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2000" dirty="0"/>
              <a:t>What happened to the garbage in the end?</a:t>
            </a: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99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rowing empty plastic bottle into the rubbish">
            <a:extLst>
              <a:ext uri="{FF2B5EF4-FFF2-40B4-BE49-F238E27FC236}">
                <a16:creationId xmlns:a16="http://schemas.microsoft.com/office/drawing/2014/main" id="{D4F07A5E-1B6E-B236-1D53-0A17F827F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" r="10160" b="-10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4" y="609600"/>
            <a:ext cx="4029076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FA7D3-743B-1B6D-8939-34FBEE70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56" y="1071350"/>
            <a:ext cx="3581372" cy="1339382"/>
          </a:xfrm>
        </p:spPr>
        <p:txBody>
          <a:bodyPr>
            <a:normAutofit/>
          </a:bodyPr>
          <a:lstStyle/>
          <a:p>
            <a:r>
              <a:rPr lang="en-US" sz="3100" dirty="0">
                <a:ea typeface="Calibri"/>
                <a:cs typeface="Calibri"/>
              </a:rPr>
              <a:t>What is the message of the story</a:t>
            </a:r>
            <a:endParaRPr lang="en-US" sz="310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23499" y="399531"/>
            <a:ext cx="1280813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D455-63EA-B3E4-24BB-42E4E9B28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989" y="2547257"/>
            <a:ext cx="3343834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>
                <a:ea typeface="Calibri"/>
                <a:cs typeface="Calibri"/>
              </a:rPr>
              <a:t>Don't</a:t>
            </a:r>
            <a:endParaRPr lang="en-US" sz="1700"/>
          </a:p>
          <a:p>
            <a:pPr marL="0" indent="0">
              <a:buNone/>
            </a:pPr>
            <a:r>
              <a:rPr lang="en-US" sz="1700">
                <a:ea typeface="Calibri"/>
                <a:cs typeface="Calibri"/>
              </a:rPr>
              <a:t>make</a:t>
            </a:r>
          </a:p>
          <a:p>
            <a:pPr marL="0" indent="0">
              <a:buNone/>
            </a:pPr>
            <a:r>
              <a:rPr lang="en-US" sz="1700">
                <a:ea typeface="Calibri"/>
                <a:cs typeface="Calibri"/>
              </a:rPr>
              <a:t>so</a:t>
            </a:r>
          </a:p>
          <a:p>
            <a:pPr marL="0" indent="0">
              <a:buNone/>
            </a:pPr>
            <a:r>
              <a:rPr lang="en-US" sz="1700">
                <a:ea typeface="Calibri"/>
                <a:cs typeface="Calibri"/>
              </a:rPr>
              <a:t>much</a:t>
            </a:r>
          </a:p>
          <a:p>
            <a:pPr marL="0" indent="0">
              <a:buNone/>
            </a:pPr>
            <a:r>
              <a:rPr lang="en-US" sz="1700">
                <a:ea typeface="Calibri"/>
                <a:cs typeface="Calibri"/>
              </a:rPr>
              <a:t>garbage</a:t>
            </a:r>
          </a:p>
          <a:p>
            <a:pPr marL="0" indent="0">
              <a:buNone/>
            </a:pPr>
            <a:endParaRPr lang="en-US" sz="1700">
              <a:ea typeface="Calibri"/>
              <a:cs typeface="Calibri"/>
            </a:endParaRPr>
          </a:p>
          <a:p>
            <a:endParaRPr lang="en-US" sz="17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14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2" y="4760132"/>
            <a:ext cx="3820197" cy="1777829"/>
          </a:xfrm>
        </p:spPr>
        <p:txBody>
          <a:bodyPr>
            <a:normAutofit/>
          </a:bodyPr>
          <a:lstStyle/>
          <a:p>
            <a:pPr algn="r"/>
            <a:endParaRPr lang="en-US" sz="3500"/>
          </a:p>
        </p:txBody>
      </p:sp>
      <p:pic>
        <p:nvPicPr>
          <p:cNvPr id="5" name="Picture 5" descr="A picture containing colorful&#10;&#10;Description automatically generated">
            <a:extLst>
              <a:ext uri="{FF2B5EF4-FFF2-40B4-BE49-F238E27FC236}">
                <a16:creationId xmlns:a16="http://schemas.microsoft.com/office/drawing/2014/main" id="{077BEDFE-7E38-E772-42CA-6EE027410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076" r="26175" b="1"/>
          <a:stretch/>
        </p:blipFill>
        <p:spPr>
          <a:xfrm>
            <a:off x="20" y="2872"/>
            <a:ext cx="9143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671" y="4753283"/>
            <a:ext cx="7589568" cy="17846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How would you feel if garbage was dumped beside your house?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would you do?</a:t>
            </a:r>
            <a:endParaRPr lang="en-US" sz="2000" dirty="0">
              <a:cs typeface="Calibri"/>
            </a:endParaRPr>
          </a:p>
          <a:p>
            <a:endParaRPr lang="en-US" sz="1600"/>
          </a:p>
          <a:p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13360237" y="37861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6F52F-BD73-AA56-028D-B36861509CC1}"/>
              </a:ext>
            </a:extLst>
          </p:cNvPr>
          <p:cNvSpPr txBox="1"/>
          <p:nvPr/>
        </p:nvSpPr>
        <p:spPr>
          <a:xfrm>
            <a:off x="6809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229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7623-64DE-F8EB-D4D3-2846EA94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087530-F2F2-9EAF-BAEB-C7B1A1DF95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709394"/>
              </p:ext>
            </p:extLst>
          </p:nvPr>
        </p:nvGraphicFramePr>
        <p:xfrm>
          <a:off x="457200" y="1225884"/>
          <a:ext cx="82296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4631948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1.   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First ________________________________________________________________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271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2.   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Then________________________________________________________________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>
                        <a:effectLst/>
                      </a:endParaRPr>
                    </a:p>
                    <a:p>
                      <a:pPr algn="l" rtl="0" fontAlgn="base"/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288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3.  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Then_________________________________________________________________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5019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4. 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400" dirty="0">
                          <a:effectLst/>
                        </a:rPr>
                        <a:t>Finally__________________________________________________________________ </a:t>
                      </a:r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 dirty="0">
                        <a:effectLst/>
                      </a:endParaRPr>
                    </a:p>
                    <a:p>
                      <a:pPr algn="l" rtl="0" fontAlgn="base"/>
                      <a:endParaRPr lang="en-US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4833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E2C958-2D01-11C1-C47B-9B2D5D998B56}"/>
              </a:ext>
            </a:extLst>
          </p:cNvPr>
          <p:cNvSpPr txBox="1"/>
          <p:nvPr/>
        </p:nvSpPr>
        <p:spPr>
          <a:xfrm>
            <a:off x="499980" y="366294"/>
            <a:ext cx="711467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WordVisi_MSFontService"/>
                <a:cs typeface="Segoe UI"/>
              </a:rPr>
              <a:t>THE GARBAGE JOURNEY.</a:t>
            </a:r>
            <a:r>
              <a:rPr lang="en-US" sz="1600" dirty="0">
                <a:latin typeface="WordVisiPilcrow_MSFontService"/>
              </a:rPr>
              <a:t> 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WordVisi_MSFontService"/>
                <a:cs typeface="Segoe UI"/>
              </a:rPr>
              <a:t>WHERE DOES YOUR GARBAGE GO?  </a:t>
            </a:r>
            <a:r>
              <a:rPr lang="en-US" sz="1600" dirty="0">
                <a:latin typeface="WordVisiPilcrow_MSFontService"/>
              </a:rPr>
              <a:t> 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sz="1600" dirty="0">
                <a:latin typeface="WordVisi_MSFontService"/>
                <a:cs typeface="Segoe UI"/>
              </a:rPr>
              <a:t>WHAT HAPPENS TO IT IN THE END?</a:t>
            </a:r>
            <a:r>
              <a:rPr lang="en-US" sz="1600" dirty="0">
                <a:latin typeface="WordVisiPilcrow_MSFontService"/>
              </a:rPr>
              <a:t>  Write and illustrate your responses</a:t>
            </a:r>
          </a:p>
          <a:p>
            <a:endParaRPr lang="en-US" sz="2400">
              <a:latin typeface="WordVisiPilcrow_MSFontService"/>
            </a:endParaRPr>
          </a:p>
          <a:p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66307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A76AB-E495-61CE-2965-F1238071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  <a:ea typeface="Calibri"/>
                <a:cs typeface="Calibri"/>
              </a:rPr>
              <a:t>Learning intentions</a:t>
            </a:r>
            <a:endParaRPr lang="en-US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3806-FD12-9D0D-8341-E74BB498B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b="1" dirty="0">
                <a:ea typeface="Calibri"/>
                <a:cs typeface="Calibri"/>
              </a:rPr>
              <a:t>Language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ea typeface="Calibri"/>
                <a:cs typeface="Calibri"/>
              </a:rPr>
              <a:t>Writing – students will write a series of responses to explain what happens to garbage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ea typeface="Calibri"/>
                <a:cs typeface="Calibri"/>
              </a:rPr>
              <a:t>Speaking – students will participate in discussions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b="1" dirty="0">
                <a:ea typeface="Calibri"/>
                <a:cs typeface="Calibri"/>
              </a:rPr>
              <a:t>Social studies</a:t>
            </a:r>
            <a:r>
              <a:rPr lang="en-US" sz="3000" dirty="0">
                <a:ea typeface="Calibri"/>
                <a:cs typeface="Calibri"/>
              </a:rPr>
              <a:t> – students will understand the consequences of actions in regard to garbage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000" b="1" dirty="0">
                <a:ea typeface="Calibri"/>
                <a:cs typeface="Calibri"/>
              </a:rPr>
              <a:t>Science</a:t>
            </a:r>
            <a:r>
              <a:rPr lang="en-US" sz="3000" dirty="0">
                <a:ea typeface="Calibri"/>
                <a:cs typeface="Calibri"/>
              </a:rPr>
              <a:t> – students will develop an understanding of the management of garbage</a:t>
            </a:r>
          </a:p>
          <a:p>
            <a:pPr marL="0" indent="0">
              <a:lnSpc>
                <a:spcPct val="90000"/>
              </a:lnSpc>
              <a:buNone/>
            </a:pPr>
            <a:endParaRPr lang="en-US" sz="3000" dirty="0">
              <a:ea typeface="Calibri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000" dirty="0">
                <a:ea typeface="Calibri"/>
                <a:cs typeface="Calibri"/>
              </a:rPr>
              <a:t>Today you will document the journey that your garbage takes in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322053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FB5-453E-93BA-F294-F209D5B5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156" y="635069"/>
            <a:ext cx="3381927" cy="1139139"/>
          </a:xfrm>
        </p:spPr>
        <p:txBody>
          <a:bodyPr>
            <a:normAutofit/>
          </a:bodyPr>
          <a:lstStyle/>
          <a:p>
            <a:r>
              <a:rPr lang="en-US" sz="3100">
                <a:ea typeface="Calibri"/>
                <a:cs typeface="Calibri"/>
              </a:rPr>
              <a:t>New vocabulary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EF730-D92F-4AC5-423F-74A55ABE2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44" y="1941362"/>
            <a:ext cx="3369340" cy="24190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Garbage barge – a flat boat that transports garbage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Tug boat – a small boat that is used to tow larger boats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Binoculars - a tool for people to use so that they can see long distances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Harbor - a safe place for boats to stay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Stink – a bad smell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Incinerator – an extremely hot fire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200">
                <a:ea typeface="Calibri"/>
                <a:cs typeface="Calibri"/>
              </a:rPr>
              <a:t>Landfill – a place where garbage is dumped to build up low-lying land or in the ocean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2211" y="197110"/>
            <a:ext cx="1515618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FB25B0-1B77-23C9-3756-20ADB9A32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612" r="-2" b="-2"/>
          <a:stretch/>
        </p:blipFill>
        <p:spPr>
          <a:xfrm>
            <a:off x="4285655" y="361702"/>
            <a:ext cx="126873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199" y="1"/>
            <a:ext cx="3057801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1071" y="2550745"/>
            <a:ext cx="2304288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2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0F07D7D1-3580-4014-CC2D-8A8DF6780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4414515" y="2715337"/>
            <a:ext cx="20574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Picture 5" descr="Free stock photo of boats, harbor, harbour">
            <a:extLst>
              <a:ext uri="{FF2B5EF4-FFF2-40B4-BE49-F238E27FC236}">
                <a16:creationId xmlns:a16="http://schemas.microsoft.com/office/drawing/2014/main" id="{69012AD4-7E15-DF31-3026-37BEEF22D7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24" r="28600" b="2"/>
          <a:stretch/>
        </p:blipFill>
        <p:spPr>
          <a:xfrm>
            <a:off x="6208968" y="2"/>
            <a:ext cx="2935032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39871" y="4604085"/>
            <a:ext cx="3210834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text, outdoor, shore&#10;&#10;Description automatically generated">
            <a:extLst>
              <a:ext uri="{FF2B5EF4-FFF2-40B4-BE49-F238E27FC236}">
                <a16:creationId xmlns:a16="http://schemas.microsoft.com/office/drawing/2014/main" id="{E1EFDC28-D4C8-2A57-2CBB-E375154767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4555" r="6710" b="-5"/>
          <a:stretch/>
        </p:blipFill>
        <p:spPr>
          <a:xfrm>
            <a:off x="1363960" y="4769536"/>
            <a:ext cx="2962656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6277" y="3966828"/>
            <a:ext cx="2504969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picture: boy, watching, binoculars">
            <a:extLst>
              <a:ext uri="{FF2B5EF4-FFF2-40B4-BE49-F238E27FC236}">
                <a16:creationId xmlns:a16="http://schemas.microsoft.com/office/drawing/2014/main" id="{17044B0F-6B79-B51D-E82B-2AEF9E195F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025" r="18602" b="-4"/>
          <a:stretch/>
        </p:blipFill>
        <p:spPr>
          <a:xfrm>
            <a:off x="6757062" y="4131546"/>
            <a:ext cx="2384184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2E9D2-3733-96B2-C8FD-C6D195626500}"/>
              </a:ext>
            </a:extLst>
          </p:cNvPr>
          <p:cNvSpPr txBox="1"/>
          <p:nvPr/>
        </p:nvSpPr>
        <p:spPr>
          <a:xfrm>
            <a:off x="6942756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4626F8-017A-3423-BEED-96D6E0CEC312}"/>
              </a:ext>
            </a:extLst>
          </p:cNvPr>
          <p:cNvSpPr txBox="1"/>
          <p:nvPr/>
        </p:nvSpPr>
        <p:spPr>
          <a:xfrm>
            <a:off x="4608588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55FD5-3A0C-4A0D-CB7B-073C7AD6CF4A}"/>
              </a:ext>
            </a:extLst>
          </p:cNvPr>
          <p:cNvSpPr txBox="1"/>
          <p:nvPr/>
        </p:nvSpPr>
        <p:spPr>
          <a:xfrm>
            <a:off x="2394644" y="687070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44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sky, outdoor, street, road&#10;&#10;Description automatically generated">
            <a:extLst>
              <a:ext uri="{FF2B5EF4-FFF2-40B4-BE49-F238E27FC236}">
                <a16:creationId xmlns:a16="http://schemas.microsoft.com/office/drawing/2014/main" id="{3B953EB7-8D1F-A2FD-4338-06C509190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426" r="-2" b="29187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5" descr="A picture containing sky, boat&#10;&#10;Description automatically generated">
            <a:extLst>
              <a:ext uri="{FF2B5EF4-FFF2-40B4-BE49-F238E27FC236}">
                <a16:creationId xmlns:a16="http://schemas.microsoft.com/office/drawing/2014/main" id="{31116DB2-BF2A-418E-50D3-7678E8FB56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2" b="989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endParaRPr lang="en-US" sz="30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F86DF0-3989-8628-77FF-46FF81378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4846677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Where does all of the garbage go from these communities?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263C3-B8DB-57E4-2201-FC5977A39927}"/>
              </a:ext>
            </a:extLst>
          </p:cNvPr>
          <p:cNvSpPr txBox="1"/>
          <p:nvPr/>
        </p:nvSpPr>
        <p:spPr>
          <a:xfrm>
            <a:off x="6822532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D710E-D29D-002D-413E-4C4330D19AE8}"/>
              </a:ext>
            </a:extLst>
          </p:cNvPr>
          <p:cNvSpPr txBox="1"/>
          <p:nvPr/>
        </p:nvSpPr>
        <p:spPr>
          <a:xfrm>
            <a:off x="4475539" y="6870700"/>
            <a:ext cx="233429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039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outdoor, ground, trash, several&#10;&#10;Description automatically generated">
            <a:extLst>
              <a:ext uri="{FF2B5EF4-FFF2-40B4-BE49-F238E27FC236}">
                <a16:creationId xmlns:a16="http://schemas.microsoft.com/office/drawing/2014/main" id="{35DBA755-E8DA-F0B3-F859-5A6D2008F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82" r="2" b="2"/>
          <a:stretch/>
        </p:blipFill>
        <p:spPr>
          <a:xfrm>
            <a:off x="3200400" y="10"/>
            <a:ext cx="5943600" cy="3383270"/>
          </a:xfrm>
          <a:prstGeom prst="rect">
            <a:avLst/>
          </a:prstGeom>
        </p:spPr>
      </p:pic>
      <p:pic>
        <p:nvPicPr>
          <p:cNvPr id="3" name="Picture 5" descr="Garbage Bags Free Stock Photo - Public Domain Pictures">
            <a:extLst>
              <a:ext uri="{FF2B5EF4-FFF2-40B4-BE49-F238E27FC236}">
                <a16:creationId xmlns:a16="http://schemas.microsoft.com/office/drawing/2014/main" id="{55123D0B-5488-6BFB-0574-8E10AC04C2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20395"/>
          <a:stretch/>
        </p:blipFill>
        <p:spPr>
          <a:xfrm>
            <a:off x="3488187" y="3474720"/>
            <a:ext cx="5666874" cy="3383280"/>
          </a:xfrm>
          <a:prstGeom prst="rect">
            <a:avLst/>
          </a:pr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09600"/>
            <a:ext cx="2994525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does this garbage go?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E7E0F-4918-F9C6-6980-8F90878B574D}"/>
              </a:ext>
            </a:extLst>
          </p:cNvPr>
          <p:cNvSpPr txBox="1"/>
          <p:nvPr/>
        </p:nvSpPr>
        <p:spPr>
          <a:xfrm>
            <a:off x="6803296" y="3183225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9912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8B4D9F1-9AF4-58F6-E202-D8D781999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Where is this garbage barge going to?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2AAAEBF-8DFD-54AD-F97E-83617487D8B3}"/>
              </a:ext>
            </a:extLst>
          </p:cNvPr>
          <p:cNvSpPr txBox="1"/>
          <p:nvPr/>
        </p:nvSpPr>
        <p:spPr>
          <a:xfrm>
            <a:off x="6689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38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2072" cy="1938076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C2D92ABC-740A-33D4-6D9E-1D45B984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82589"/>
            <a:ext cx="3523430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/>
              </a:rPr>
              <a:t>What happens to the garbage now?</a:t>
            </a:r>
          </a:p>
        </p:txBody>
      </p:sp>
      <p:pic>
        <p:nvPicPr>
          <p:cNvPr id="3" name="Picture 3" descr="A picture containing sky, outdoor, crowd&#10;&#10;Description automatically generated">
            <a:extLst>
              <a:ext uri="{FF2B5EF4-FFF2-40B4-BE49-F238E27FC236}">
                <a16:creationId xmlns:a16="http://schemas.microsoft.com/office/drawing/2014/main" id="{2BAF3D70-1B51-04A9-12AF-25E40564B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601" r="10425" b="1"/>
          <a:stretch/>
        </p:blipFill>
        <p:spPr>
          <a:xfrm>
            <a:off x="3678237" y="-4"/>
            <a:ext cx="5465763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4A3A5586-7131-7DB3-941C-5C5D1FC26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485" b="3"/>
          <a:stretch/>
        </p:blipFill>
        <p:spPr>
          <a:xfrm>
            <a:off x="3545046" y="3802961"/>
            <a:ext cx="560428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5B41D6-3E9C-30C8-FACD-A36A16FEC8A9}"/>
              </a:ext>
            </a:extLst>
          </p:cNvPr>
          <p:cNvSpPr txBox="1"/>
          <p:nvPr/>
        </p:nvSpPr>
        <p:spPr>
          <a:xfrm>
            <a:off x="6809708" y="6870700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CB31F-1B4C-B9C6-D1D7-4C5822544141}"/>
              </a:ext>
            </a:extLst>
          </p:cNvPr>
          <p:cNvSpPr txBox="1"/>
          <p:nvPr/>
        </p:nvSpPr>
        <p:spPr>
          <a:xfrm>
            <a:off x="4456304" y="6870700"/>
            <a:ext cx="23407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844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2394" y="489507"/>
            <a:ext cx="2318706" cy="1655483"/>
          </a:xfrm>
        </p:spPr>
        <p:txBody>
          <a:bodyPr anchor="b">
            <a:normAutofit/>
          </a:bodyPr>
          <a:lstStyle/>
          <a:p>
            <a:endParaRPr lang="en-US" sz="35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7" r="18073" b="2"/>
          <a:stretch/>
        </p:blipFill>
        <p:spPr>
          <a:xfrm>
            <a:off x="20" y="431"/>
            <a:ext cx="6086455" cy="64083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2394" y="2418408"/>
            <a:ext cx="2207110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 dirty="0">
                <a:cs typeface="Calibri"/>
              </a:rPr>
              <a:t>What is going to happen in this story?</a:t>
            </a:r>
            <a:endParaRPr lang="en-US" sz="1700" dirty="0"/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endParaRPr lang="en-US" sz="1700" dirty="0">
              <a:cs typeface="Calibri"/>
            </a:endParaRPr>
          </a:p>
          <a:p>
            <a:pPr marL="0" indent="0">
              <a:buNone/>
            </a:pPr>
            <a:r>
              <a:rPr lang="en-US" sz="1700">
                <a:ea typeface="+mn-lt"/>
                <a:cs typeface="+mn-lt"/>
              </a:rPr>
              <a:t>https://www.youtube.com/watch?v=Xb3bXKAkeek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741"/>
            <a:ext cx="9143997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8742"/>
            <a:ext cx="6086475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44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-6182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7FEA0399-EBEE-B5C0-A2A6-8C7026CE2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EBA76-F7F2-347D-9710-6486EB33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  <a:cs typeface="Calibri"/>
              </a:rPr>
              <a:t>What does 3000 tons look like?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435" y="2057400"/>
            <a:ext cx="20574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DA447-F619-A81F-F2F4-56F392D3C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100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2100">
                <a:solidFill>
                  <a:schemeClr val="bg1"/>
                </a:solidFill>
                <a:cs typeface="Calibri"/>
              </a:rPr>
              <a:t>A blue whale can grow to be 30 metres long and weigh 150 tons.  20 Blue Whales would weigh approximatley 3000 tons!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76A5B0-2CDC-9121-9147-0048B7A50755}"/>
              </a:ext>
            </a:extLst>
          </p:cNvPr>
          <p:cNvSpPr txBox="1"/>
          <p:nvPr/>
        </p:nvSpPr>
        <p:spPr>
          <a:xfrm>
            <a:off x="6689481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087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108</Words>
  <Application>Microsoft Office PowerPoint</Application>
  <PresentationFormat>On-screen Show (4:3)</PresentationFormat>
  <Paragraphs>24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WHERE DOES YOUR GARBAGE GO?   </vt:lpstr>
      <vt:lpstr>Learning intentions</vt:lpstr>
      <vt:lpstr>New vocabulary</vt:lpstr>
      <vt:lpstr>PowerPoint Presentation</vt:lpstr>
      <vt:lpstr>Where does this garbage go?</vt:lpstr>
      <vt:lpstr>Where is this garbage barge going to?</vt:lpstr>
      <vt:lpstr>PowerPoint Presentation</vt:lpstr>
      <vt:lpstr>PowerPoint Presentation</vt:lpstr>
      <vt:lpstr>What does 3000 tons look like?</vt:lpstr>
      <vt:lpstr>What happened in this story?</vt:lpstr>
      <vt:lpstr>What is the message of the story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DOES GARBAGE GO?</dc:title>
  <dc:creator>Moira Baulch</dc:creator>
  <cp:lastModifiedBy>Moira Baulch</cp:lastModifiedBy>
  <cp:revision>217</cp:revision>
  <dcterms:created xsi:type="dcterms:W3CDTF">2022-10-15T04:54:51Z</dcterms:created>
  <dcterms:modified xsi:type="dcterms:W3CDTF">2023-01-09T04:09:47Z</dcterms:modified>
</cp:coreProperties>
</file>