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72" r:id="rId5"/>
    <p:sldId id="258" r:id="rId6"/>
    <p:sldId id="259" r:id="rId7"/>
    <p:sldId id="261" r:id="rId8"/>
    <p:sldId id="263" r:id="rId9"/>
    <p:sldId id="264" r:id="rId10"/>
    <p:sldId id="265" r:id="rId11"/>
    <p:sldId id="266" r:id="rId12"/>
    <p:sldId id="267" r:id="rId13"/>
    <p:sldId id="268"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D4DB0-33A3-922D-9A69-803FD78531E7}" v="690" dt="2022-11-17T02:05:21.950"/>
    <p1510:client id="{26322BAB-181C-9EAA-9E28-5D0435D34663}" v="4" dt="2022-11-24T04:43:59.486"/>
    <p1510:client id="{63DB8CAC-565D-2199-B2BB-63ED5379AF9C}" v="9" dt="2022-11-17T02:36:50.452"/>
    <p1510:client id="{66E85F0D-144D-89D0-CC63-3B0139672AF1}" v="4" dt="2023-01-02T03:59:43.162"/>
    <p1510:client id="{76963280-E51B-ED6C-C198-61EBABC41C23}" v="5" dt="2022-11-24T04:23:07.603"/>
    <p1510:client id="{97F3A969-12FF-E923-6CAB-FDFE661CDA12}" v="5" dt="2023-01-02T04:28:53.763"/>
    <p1510:client id="{AB0D1C96-610C-94EE-83D1-B7F980AE6D18}" v="12" dt="2022-12-10T02:49:39.537"/>
    <p1510:client id="{CE3433C0-1969-9785-4E1E-694440378A94}" v="121" dt="2022-11-17T02:26:01.802"/>
    <p1510:client id="{F8DFEE41-5A53-68D3-11FC-669951E65327}" v="1" dt="2022-12-10T02:11:02.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Besselaar" userId="S::alison.besselaar@unimelb.edu.au::c677e420-6e27-4b1f-a719-69cc03bdf3fb" providerId="AD" clId="Web-{63DB8CAC-565D-2199-B2BB-63ED5379AF9C}"/>
    <pc:docChg chg="modSld">
      <pc:chgData name="Alison Besselaar" userId="S::alison.besselaar@unimelb.edu.au::c677e420-6e27-4b1f-a719-69cc03bdf3fb" providerId="AD" clId="Web-{63DB8CAC-565D-2199-B2BB-63ED5379AF9C}" dt="2022-11-17T02:36:46.280" v="7" actId="20577"/>
      <pc:docMkLst>
        <pc:docMk/>
      </pc:docMkLst>
      <pc:sldChg chg="modSp">
        <pc:chgData name="Alison Besselaar" userId="S::alison.besselaar@unimelb.edu.au::c677e420-6e27-4b1f-a719-69cc03bdf3fb" providerId="AD" clId="Web-{63DB8CAC-565D-2199-B2BB-63ED5379AF9C}" dt="2022-11-17T02:36:46.280" v="7" actId="20577"/>
        <pc:sldMkLst>
          <pc:docMk/>
          <pc:sldMk cId="109857222" sldId="256"/>
        </pc:sldMkLst>
        <pc:spChg chg="mod">
          <ac:chgData name="Alison Besselaar" userId="S::alison.besselaar@unimelb.edu.au::c677e420-6e27-4b1f-a719-69cc03bdf3fb" providerId="AD" clId="Web-{63DB8CAC-565D-2199-B2BB-63ED5379AF9C}" dt="2022-11-17T02:36:46.280" v="7" actId="20577"/>
          <ac:spMkLst>
            <pc:docMk/>
            <pc:sldMk cId="109857222" sldId="256"/>
            <ac:spMk id="2" creationId="{00000000-0000-0000-0000-000000000000}"/>
          </ac:spMkLst>
        </pc:spChg>
      </pc:sldChg>
    </pc:docChg>
  </pc:docChgLst>
  <pc:docChgLst>
    <pc:chgData name="Alison Besselaar" userId="S::alison.besselaar@unimelb.edu.au::c677e420-6e27-4b1f-a719-69cc03bdf3fb" providerId="AD" clId="Web-{76963280-E51B-ED6C-C198-61EBABC41C23}"/>
    <pc:docChg chg="delSld modSld">
      <pc:chgData name="Alison Besselaar" userId="S::alison.besselaar@unimelb.edu.au::c677e420-6e27-4b1f-a719-69cc03bdf3fb" providerId="AD" clId="Web-{76963280-E51B-ED6C-C198-61EBABC41C23}" dt="2022-11-24T04:23:07.603" v="4"/>
      <pc:docMkLst>
        <pc:docMk/>
      </pc:docMkLst>
      <pc:sldChg chg="addSp modSp">
        <pc:chgData name="Alison Besselaar" userId="S::alison.besselaar@unimelb.edu.au::c677e420-6e27-4b1f-a719-69cc03bdf3fb" providerId="AD" clId="Web-{76963280-E51B-ED6C-C198-61EBABC41C23}" dt="2022-11-24T04:22:21.522" v="3" actId="14100"/>
        <pc:sldMkLst>
          <pc:docMk/>
          <pc:sldMk cId="109857222" sldId="256"/>
        </pc:sldMkLst>
        <pc:picChg chg="add mod">
          <ac:chgData name="Alison Besselaar" userId="S::alison.besselaar@unimelb.edu.au::c677e420-6e27-4b1f-a719-69cc03bdf3fb" providerId="AD" clId="Web-{76963280-E51B-ED6C-C198-61EBABC41C23}" dt="2022-11-24T04:22:21.522" v="3" actId="14100"/>
          <ac:picMkLst>
            <pc:docMk/>
            <pc:sldMk cId="109857222" sldId="256"/>
            <ac:picMk id="6" creationId="{2474808F-4F5C-1155-8DB4-1FA30BBD3D93}"/>
          </ac:picMkLst>
        </pc:picChg>
      </pc:sldChg>
      <pc:sldChg chg="del">
        <pc:chgData name="Alison Besselaar" userId="S::alison.besselaar@unimelb.edu.au::c677e420-6e27-4b1f-a719-69cc03bdf3fb" providerId="AD" clId="Web-{76963280-E51B-ED6C-C198-61EBABC41C23}" dt="2022-11-24T04:23:07.603" v="4"/>
        <pc:sldMkLst>
          <pc:docMk/>
          <pc:sldMk cId="1180077409" sldId="269"/>
        </pc:sldMkLst>
      </pc:sldChg>
    </pc:docChg>
  </pc:docChgLst>
  <pc:docChgLst>
    <pc:chgData name="Alison Besselaar" userId="S::alison.besselaar@unimelb.edu.au::c677e420-6e27-4b1f-a719-69cc03bdf3fb" providerId="AD" clId="Web-{CE3433C0-1969-9785-4E1E-694440378A94}"/>
    <pc:docChg chg="addSld modSld sldOrd">
      <pc:chgData name="Alison Besselaar" userId="S::alison.besselaar@unimelb.edu.au::c677e420-6e27-4b1f-a719-69cc03bdf3fb" providerId="AD" clId="Web-{CE3433C0-1969-9785-4E1E-694440378A94}" dt="2022-11-17T02:25:27.520" v="119"/>
      <pc:docMkLst>
        <pc:docMk/>
      </pc:docMkLst>
      <pc:sldChg chg="modSp ord">
        <pc:chgData name="Alison Besselaar" userId="S::alison.besselaar@unimelb.edu.au::c677e420-6e27-4b1f-a719-69cc03bdf3fb" providerId="AD" clId="Web-{CE3433C0-1969-9785-4E1E-694440378A94}" dt="2022-11-17T02:21:21.685" v="5" actId="20577"/>
        <pc:sldMkLst>
          <pc:docMk/>
          <pc:sldMk cId="3865161409" sldId="260"/>
        </pc:sldMkLst>
        <pc:spChg chg="mod">
          <ac:chgData name="Alison Besselaar" userId="S::alison.besselaar@unimelb.edu.au::c677e420-6e27-4b1f-a719-69cc03bdf3fb" providerId="AD" clId="Web-{CE3433C0-1969-9785-4E1E-694440378A94}" dt="2022-11-17T02:21:21.685" v="5" actId="20577"/>
          <ac:spMkLst>
            <pc:docMk/>
            <pc:sldMk cId="3865161409" sldId="260"/>
            <ac:spMk id="3" creationId="{A39F0798-058D-23BC-1748-0E206E172EBA}"/>
          </ac:spMkLst>
        </pc:spChg>
      </pc:sldChg>
      <pc:sldChg chg="addSp delSp modSp new ord">
        <pc:chgData name="Alison Besselaar" userId="S::alison.besselaar@unimelb.edu.au::c677e420-6e27-4b1f-a719-69cc03bdf3fb" providerId="AD" clId="Web-{CE3433C0-1969-9785-4E1E-694440378A94}" dt="2022-11-17T02:25:27.520" v="119"/>
        <pc:sldMkLst>
          <pc:docMk/>
          <pc:sldMk cId="806869819" sldId="270"/>
        </pc:sldMkLst>
        <pc:spChg chg="mod">
          <ac:chgData name="Alison Besselaar" userId="S::alison.besselaar@unimelb.edu.au::c677e420-6e27-4b1f-a719-69cc03bdf3fb" providerId="AD" clId="Web-{CE3433C0-1969-9785-4E1E-694440378A94}" dt="2022-11-17T02:25:23.863" v="109" actId="20577"/>
          <ac:spMkLst>
            <pc:docMk/>
            <pc:sldMk cId="806869819" sldId="270"/>
            <ac:spMk id="3" creationId="{90A50B99-1DB1-8D92-E3F8-38D2AE6CC66E}"/>
          </ac:spMkLst>
        </pc:spChg>
        <pc:graphicFrameChg chg="add del mod">
          <ac:chgData name="Alison Besselaar" userId="S::alison.besselaar@unimelb.edu.au::c677e420-6e27-4b1f-a719-69cc03bdf3fb" providerId="AD" clId="Web-{CE3433C0-1969-9785-4E1E-694440378A94}" dt="2022-11-17T02:23:18.704" v="14"/>
          <ac:graphicFrameMkLst>
            <pc:docMk/>
            <pc:sldMk cId="806869819" sldId="270"/>
            <ac:graphicFrameMk id="5" creationId="{F8E8B867-6EF3-AE6E-D048-82AC9B61FEDE}"/>
          </ac:graphicFrameMkLst>
        </pc:graphicFrameChg>
        <pc:graphicFrameChg chg="add mod modGraphic">
          <ac:chgData name="Alison Besselaar" userId="S::alison.besselaar@unimelb.edu.au::c677e420-6e27-4b1f-a719-69cc03bdf3fb" providerId="AD" clId="Web-{CE3433C0-1969-9785-4E1E-694440378A94}" dt="2022-11-17T02:25:27.520" v="119"/>
          <ac:graphicFrameMkLst>
            <pc:docMk/>
            <pc:sldMk cId="806869819" sldId="270"/>
            <ac:graphicFrameMk id="6" creationId="{FD923676-B107-B1B2-D62E-0DE5F6DFC102}"/>
          </ac:graphicFrameMkLst>
        </pc:graphicFrameChg>
      </pc:sldChg>
    </pc:docChg>
  </pc:docChgLst>
  <pc:docChgLst>
    <pc:chgData clId="Web-{F8DFEE41-5A53-68D3-11FC-669951E65327}"/>
    <pc:docChg chg="modSld">
      <pc:chgData name="" userId="" providerId="" clId="Web-{F8DFEE41-5A53-68D3-11FC-669951E65327}" dt="2022-12-10T02:11:02.501" v="0" actId="20577"/>
      <pc:docMkLst>
        <pc:docMk/>
      </pc:docMkLst>
      <pc:sldChg chg="modSp">
        <pc:chgData name="" userId="" providerId="" clId="Web-{F8DFEE41-5A53-68D3-11FC-669951E65327}" dt="2022-12-10T02:11:02.501" v="0" actId="20577"/>
        <pc:sldMkLst>
          <pc:docMk/>
          <pc:sldMk cId="109857222" sldId="256"/>
        </pc:sldMkLst>
        <pc:spChg chg="mod">
          <ac:chgData name="" userId="" providerId="" clId="Web-{F8DFEE41-5A53-68D3-11FC-669951E65327}" dt="2022-12-10T02:11:02.501" v="0" actId="20577"/>
          <ac:spMkLst>
            <pc:docMk/>
            <pc:sldMk cId="109857222" sldId="256"/>
            <ac:spMk id="2" creationId="{00000000-0000-0000-0000-000000000000}"/>
          </ac:spMkLst>
        </pc:spChg>
      </pc:sldChg>
    </pc:docChg>
  </pc:docChgLst>
  <pc:docChgLst>
    <pc:chgData name="Alison Besselaar" userId="S::alison.besselaar@unimelb.edu.au::c677e420-6e27-4b1f-a719-69cc03bdf3fb" providerId="AD" clId="Web-{66E85F0D-144D-89D0-CC63-3B0139672AF1}"/>
    <pc:docChg chg="addSld delSld sldOrd">
      <pc:chgData name="Alison Besselaar" userId="S::alison.besselaar@unimelb.edu.au::c677e420-6e27-4b1f-a719-69cc03bdf3fb" providerId="AD" clId="Web-{66E85F0D-144D-89D0-CC63-3B0139672AF1}" dt="2023-01-02T03:59:43.162" v="3"/>
      <pc:docMkLst>
        <pc:docMk/>
      </pc:docMkLst>
      <pc:sldChg chg="new del">
        <pc:chgData name="Alison Besselaar" userId="S::alison.besselaar@unimelb.edu.au::c677e420-6e27-4b1f-a719-69cc03bdf3fb" providerId="AD" clId="Web-{66E85F0D-144D-89D0-CC63-3B0139672AF1}" dt="2023-01-02T03:59:43.162" v="3"/>
        <pc:sldMkLst>
          <pc:docMk/>
          <pc:sldMk cId="2214861085" sldId="271"/>
        </pc:sldMkLst>
      </pc:sldChg>
      <pc:sldChg chg="add ord">
        <pc:chgData name="Alison Besselaar" userId="S::alison.besselaar@unimelb.edu.au::c677e420-6e27-4b1f-a719-69cc03bdf3fb" providerId="AD" clId="Web-{66E85F0D-144D-89D0-CC63-3B0139672AF1}" dt="2023-01-02T03:59:40.772" v="2"/>
        <pc:sldMkLst>
          <pc:docMk/>
          <pc:sldMk cId="1156745001" sldId="272"/>
        </pc:sldMkLst>
      </pc:sldChg>
    </pc:docChg>
  </pc:docChgLst>
  <pc:docChgLst>
    <pc:chgData name="Alison Besselaar" userId="S::alison.besselaar@unimelb.edu.au::c677e420-6e27-4b1f-a719-69cc03bdf3fb" providerId="AD" clId="Web-{26322BAB-181C-9EAA-9E28-5D0435D34663}"/>
    <pc:docChg chg="modSld">
      <pc:chgData name="Alison Besselaar" userId="S::alison.besselaar@unimelb.edu.au::c677e420-6e27-4b1f-a719-69cc03bdf3fb" providerId="AD" clId="Web-{26322BAB-181C-9EAA-9E28-5D0435D34663}" dt="2022-11-24T04:43:59.486" v="7" actId="20577"/>
      <pc:docMkLst>
        <pc:docMk/>
      </pc:docMkLst>
      <pc:sldChg chg="addSp modSp mod setBg">
        <pc:chgData name="Alison Besselaar" userId="S::alison.besselaar@unimelb.edu.au::c677e420-6e27-4b1f-a719-69cc03bdf3fb" providerId="AD" clId="Web-{26322BAB-181C-9EAA-9E28-5D0435D34663}" dt="2022-11-24T04:43:59.486" v="7" actId="20577"/>
        <pc:sldMkLst>
          <pc:docMk/>
          <pc:sldMk cId="3865161409" sldId="260"/>
        </pc:sldMkLst>
        <pc:spChg chg="mod">
          <ac:chgData name="Alison Besselaar" userId="S::alison.besselaar@unimelb.edu.au::c677e420-6e27-4b1f-a719-69cc03bdf3fb" providerId="AD" clId="Web-{26322BAB-181C-9EAA-9E28-5D0435D34663}" dt="2022-11-24T04:43:45.157" v="5"/>
          <ac:spMkLst>
            <pc:docMk/>
            <pc:sldMk cId="3865161409" sldId="260"/>
            <ac:spMk id="2" creationId="{34C22E29-63DC-0CF4-6D11-AAE712D5EA21}"/>
          </ac:spMkLst>
        </pc:spChg>
        <pc:spChg chg="mod">
          <ac:chgData name="Alison Besselaar" userId="S::alison.besselaar@unimelb.edu.au::c677e420-6e27-4b1f-a719-69cc03bdf3fb" providerId="AD" clId="Web-{26322BAB-181C-9EAA-9E28-5D0435D34663}" dt="2022-11-24T04:43:59.486" v="7" actId="20577"/>
          <ac:spMkLst>
            <pc:docMk/>
            <pc:sldMk cId="3865161409" sldId="260"/>
            <ac:spMk id="3" creationId="{A39F0798-058D-23BC-1748-0E206E172EBA}"/>
          </ac:spMkLst>
        </pc:spChg>
        <pc:spChg chg="add">
          <ac:chgData name="Alison Besselaar" userId="S::alison.besselaar@unimelb.edu.au::c677e420-6e27-4b1f-a719-69cc03bdf3fb" providerId="AD" clId="Web-{26322BAB-181C-9EAA-9E28-5D0435D34663}" dt="2022-11-24T04:43:45.157" v="5"/>
          <ac:spMkLst>
            <pc:docMk/>
            <pc:sldMk cId="3865161409" sldId="260"/>
            <ac:spMk id="8" creationId="{907EF6B7-1338-4443-8C46-6A318D952DFD}"/>
          </ac:spMkLst>
        </pc:spChg>
        <pc:spChg chg="add">
          <ac:chgData name="Alison Besselaar" userId="S::alison.besselaar@unimelb.edu.au::c677e420-6e27-4b1f-a719-69cc03bdf3fb" providerId="AD" clId="Web-{26322BAB-181C-9EAA-9E28-5D0435D34663}" dt="2022-11-24T04:43:45.157" v="5"/>
          <ac:spMkLst>
            <pc:docMk/>
            <pc:sldMk cId="3865161409" sldId="260"/>
            <ac:spMk id="10" creationId="{DAAE4CDD-124C-4DCF-9584-B6033B545DD5}"/>
          </ac:spMkLst>
        </pc:spChg>
        <pc:spChg chg="add">
          <ac:chgData name="Alison Besselaar" userId="S::alison.besselaar@unimelb.edu.au::c677e420-6e27-4b1f-a719-69cc03bdf3fb" providerId="AD" clId="Web-{26322BAB-181C-9EAA-9E28-5D0435D34663}" dt="2022-11-24T04:43:45.157" v="5"/>
          <ac:spMkLst>
            <pc:docMk/>
            <pc:sldMk cId="3865161409" sldId="260"/>
            <ac:spMk id="12" creationId="{081E4A58-353D-44AE-B2FC-2A74E2E400F7}"/>
          </ac:spMkLst>
        </pc:spChg>
      </pc:sldChg>
    </pc:docChg>
  </pc:docChgLst>
  <pc:docChgLst>
    <pc:chgData name="Alison Besselaar" userId="S::alison.besselaar@unimelb.edu.au::c677e420-6e27-4b1f-a719-69cc03bdf3fb" providerId="AD" clId="Web-{97F3A969-12FF-E923-6CAB-FDFE661CDA12}"/>
    <pc:docChg chg="modSld">
      <pc:chgData name="Alison Besselaar" userId="S::alison.besselaar@unimelb.edu.au::c677e420-6e27-4b1f-a719-69cc03bdf3fb" providerId="AD" clId="Web-{97F3A969-12FF-E923-6CAB-FDFE661CDA12}" dt="2023-01-02T04:28:53.763" v="4" actId="14100"/>
      <pc:docMkLst>
        <pc:docMk/>
      </pc:docMkLst>
      <pc:sldChg chg="modSp">
        <pc:chgData name="Alison Besselaar" userId="S::alison.besselaar@unimelb.edu.au::c677e420-6e27-4b1f-a719-69cc03bdf3fb" providerId="AD" clId="Web-{97F3A969-12FF-E923-6CAB-FDFE661CDA12}" dt="2023-01-02T04:24:48.381" v="2" actId="20577"/>
        <pc:sldMkLst>
          <pc:docMk/>
          <pc:sldMk cId="111214688" sldId="267"/>
        </pc:sldMkLst>
        <pc:spChg chg="mod">
          <ac:chgData name="Alison Besselaar" userId="S::alison.besselaar@unimelb.edu.au::c677e420-6e27-4b1f-a719-69cc03bdf3fb" providerId="AD" clId="Web-{97F3A969-12FF-E923-6CAB-FDFE661CDA12}" dt="2023-01-02T04:24:48.381" v="2" actId="20577"/>
          <ac:spMkLst>
            <pc:docMk/>
            <pc:sldMk cId="111214688" sldId="267"/>
            <ac:spMk id="10" creationId="{34C31CC5-2ACF-30F8-FEB9-0154B304DA7B}"/>
          </ac:spMkLst>
        </pc:spChg>
      </pc:sldChg>
      <pc:sldChg chg="modSp">
        <pc:chgData name="Alison Besselaar" userId="S::alison.besselaar@unimelb.edu.au::c677e420-6e27-4b1f-a719-69cc03bdf3fb" providerId="AD" clId="Web-{97F3A969-12FF-E923-6CAB-FDFE661CDA12}" dt="2023-01-02T04:28:53.763" v="4" actId="14100"/>
        <pc:sldMkLst>
          <pc:docMk/>
          <pc:sldMk cId="81918958" sldId="268"/>
        </pc:sldMkLst>
        <pc:spChg chg="mod">
          <ac:chgData name="Alison Besselaar" userId="S::alison.besselaar@unimelb.edu.au::c677e420-6e27-4b1f-a719-69cc03bdf3fb" providerId="AD" clId="Web-{97F3A969-12FF-E923-6CAB-FDFE661CDA12}" dt="2023-01-02T04:28:46.325" v="3" actId="14100"/>
          <ac:spMkLst>
            <pc:docMk/>
            <pc:sldMk cId="81918958" sldId="268"/>
            <ac:spMk id="3" creationId="{6F74D8DE-16F7-A224-1EA3-8BB12C7E16BA}"/>
          </ac:spMkLst>
        </pc:spChg>
        <pc:picChg chg="mod">
          <ac:chgData name="Alison Besselaar" userId="S::alison.besselaar@unimelb.edu.au::c677e420-6e27-4b1f-a719-69cc03bdf3fb" providerId="AD" clId="Web-{97F3A969-12FF-E923-6CAB-FDFE661CDA12}" dt="2023-01-02T04:28:53.763" v="4" actId="14100"/>
          <ac:picMkLst>
            <pc:docMk/>
            <pc:sldMk cId="81918958" sldId="268"/>
            <ac:picMk id="7" creationId="{61EF4DF4-8FCF-8262-261F-4A8846C46B33}"/>
          </ac:picMkLst>
        </pc:picChg>
      </pc:sldChg>
    </pc:docChg>
  </pc:docChgLst>
  <pc:docChgLst>
    <pc:chgData name="Alison Besselaar" userId="S::alison.besselaar@unimelb.edu.au::c677e420-6e27-4b1f-a719-69cc03bdf3fb" providerId="AD" clId="Web-{AB0D1C96-610C-94EE-83D1-B7F980AE6D18}"/>
    <pc:docChg chg="delSld modSld">
      <pc:chgData name="Alison Besselaar" userId="S::alison.besselaar@unimelb.edu.au::c677e420-6e27-4b1f-a719-69cc03bdf3fb" providerId="AD" clId="Web-{AB0D1C96-610C-94EE-83D1-B7F980AE6D18}" dt="2022-12-10T02:49:39.537" v="10"/>
      <pc:docMkLst>
        <pc:docMk/>
      </pc:docMkLst>
      <pc:sldChg chg="modSp">
        <pc:chgData name="Alison Besselaar" userId="S::alison.besselaar@unimelb.edu.au::c677e420-6e27-4b1f-a719-69cc03bdf3fb" providerId="AD" clId="Web-{AB0D1C96-610C-94EE-83D1-B7F980AE6D18}" dt="2022-12-10T02:25:03.071" v="9" actId="20577"/>
        <pc:sldMkLst>
          <pc:docMk/>
          <pc:sldMk cId="3865161409" sldId="260"/>
        </pc:sldMkLst>
        <pc:spChg chg="mod">
          <ac:chgData name="Alison Besselaar" userId="S::alison.besselaar@unimelb.edu.au::c677e420-6e27-4b1f-a719-69cc03bdf3fb" providerId="AD" clId="Web-{AB0D1C96-610C-94EE-83D1-B7F980AE6D18}" dt="2022-12-10T02:25:03.071" v="9" actId="20577"/>
          <ac:spMkLst>
            <pc:docMk/>
            <pc:sldMk cId="3865161409" sldId="260"/>
            <ac:spMk id="3" creationId="{A39F0798-058D-23BC-1748-0E206E172EBA}"/>
          </ac:spMkLst>
        </pc:spChg>
      </pc:sldChg>
      <pc:sldChg chg="del">
        <pc:chgData name="Alison Besselaar" userId="S::alison.besselaar@unimelb.edu.au::c677e420-6e27-4b1f-a719-69cc03bdf3fb" providerId="AD" clId="Web-{AB0D1C96-610C-94EE-83D1-B7F980AE6D18}" dt="2022-12-10T02:49:39.537" v="10"/>
        <pc:sldMkLst>
          <pc:docMk/>
          <pc:sldMk cId="3776579881" sldId="2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reefoodphotos.com/imagelibrary/dairy/slides/empty_milk_bottle.html"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foto.wuestenigel.com/dont-use-plastic-bags/" TargetMode="Externa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lacklistednews.com/How_To_Make_A_Bullet_Proof_&amp;amp;_Fire_Proof_House_From_Fire_And_Heat_Resistant_Materials/48821/0/38/38/Y/M.html"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thequirksofenglish.blogspot.com/2017/12/contrast-of-idioms-spanish-vs-english.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oercommons.org/courseware/lesson/75263" TargetMode="External"/><Relationship Id="rId3" Type="http://schemas.openxmlformats.org/officeDocument/2006/relationships/hyperlink" Target="https://www.pressenza.com/2019/05/plastic-warms-the-planet-twice-as-much-as-aviation-heres-how-to-make-it-climate-friendly/" TargetMode="External"/><Relationship Id="rId7"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blogs.ubc.ca/communicatingscience2014w112/2014/10/19/gpgp/" TargetMode="External"/><Relationship Id="rId5" Type="http://schemas.openxmlformats.org/officeDocument/2006/relationships/image" Target="../media/image7.jpeg"/><Relationship Id="rId10" Type="http://schemas.openxmlformats.org/officeDocument/2006/relationships/hyperlink" Target="https://creativecommons.org/licenses/by-nc-nd/3.0/" TargetMode="External"/><Relationship Id="rId4" Type="http://schemas.openxmlformats.org/officeDocument/2006/relationships/image" Target="../media/image6.jpeg"/><Relationship Id="rId9"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creativecommons.org/licenses/by-sa/3.0/"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english.stackexchange.com/questions/235402/whats-the-word-for-the-facial-expression-over-an-unexpected-disappointment"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gardencity-library.blogspot.com/"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2445" y="3640254"/>
            <a:ext cx="5319433" cy="2076333"/>
          </a:xfrm>
        </p:spPr>
        <p:txBody>
          <a:bodyPr anchor="t">
            <a:normAutofit/>
          </a:bodyPr>
          <a:lstStyle/>
          <a:p>
            <a:pPr algn="l"/>
            <a:r>
              <a:rPr lang="en-US" sz="4800">
                <a:cs typeface="Calibri Light"/>
              </a:rPr>
              <a:t>The Last Straw</a:t>
            </a:r>
            <a:br>
              <a:rPr lang="en-US" sz="4800" dirty="0">
                <a:cs typeface="Calibri Light"/>
              </a:rPr>
            </a:br>
            <a:br>
              <a:rPr lang="en-US" sz="4800" dirty="0">
                <a:cs typeface="Calibri Light"/>
              </a:rPr>
            </a:br>
            <a:r>
              <a:rPr lang="en-US" sz="1400">
                <a:cs typeface="Calibri Light"/>
              </a:rPr>
              <a:t>Lesson 2</a:t>
            </a:r>
            <a:endParaRPr lang="en-US" sz="4800" dirty="0"/>
          </a:p>
        </p:txBody>
      </p:sp>
      <p:sp>
        <p:nvSpPr>
          <p:cNvPr id="3" name="Subtitle 2"/>
          <p:cNvSpPr>
            <a:spLocks noGrp="1"/>
          </p:cNvSpPr>
          <p:nvPr>
            <p:ph type="subTitle" idx="1"/>
          </p:nvPr>
        </p:nvSpPr>
        <p:spPr>
          <a:xfrm>
            <a:off x="6072446" y="2668075"/>
            <a:ext cx="5319431" cy="972180"/>
          </a:xfrm>
        </p:spPr>
        <p:txBody>
          <a:bodyPr anchor="b">
            <a:normAutofit/>
          </a:bodyPr>
          <a:lstStyle/>
          <a:p>
            <a:pPr algn="l"/>
            <a:endParaRPr lang="en-US" sz="2000"/>
          </a:p>
        </p:txBody>
      </p:sp>
      <p:sp>
        <p:nvSpPr>
          <p:cNvPr id="10" name="Freeform: Shape 9">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glass&#10;&#10;Description automatically generated">
            <a:extLst>
              <a:ext uri="{FF2B5EF4-FFF2-40B4-BE49-F238E27FC236}">
                <a16:creationId xmlns:a16="http://schemas.microsoft.com/office/drawing/2014/main" id="{F424C917-1B21-0F71-F266-51127A38614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 b="14872"/>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5" name="TextBox 4">
            <a:extLst>
              <a:ext uri="{FF2B5EF4-FFF2-40B4-BE49-F238E27FC236}">
                <a16:creationId xmlns:a16="http://schemas.microsoft.com/office/drawing/2014/main" id="{C5883377-8F28-078C-B65E-CBA07F3A4131}"/>
              </a:ext>
            </a:extLst>
          </p:cNvPr>
          <p:cNvSpPr txBox="1"/>
          <p:nvPr/>
        </p:nvSpPr>
        <p:spPr>
          <a:xfrm>
            <a:off x="9990756"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pic>
        <p:nvPicPr>
          <p:cNvPr id="6" name="Picture 6">
            <a:extLst>
              <a:ext uri="{FF2B5EF4-FFF2-40B4-BE49-F238E27FC236}">
                <a16:creationId xmlns:a16="http://schemas.microsoft.com/office/drawing/2014/main" id="{2474808F-4F5C-1155-8DB4-1FA30BBD3D93}"/>
              </a:ext>
            </a:extLst>
          </p:cNvPr>
          <p:cNvPicPr>
            <a:picLocks noChangeAspect="1"/>
          </p:cNvPicPr>
          <p:nvPr/>
        </p:nvPicPr>
        <p:blipFill>
          <a:blip r:embed="rId5"/>
          <a:stretch>
            <a:fillRect/>
          </a:stretch>
        </p:blipFill>
        <p:spPr>
          <a:xfrm>
            <a:off x="154323" y="113214"/>
            <a:ext cx="988092" cy="936624"/>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13A88-7543-B5D0-0080-AEB117FAFE8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0E489ADC-B162-0010-E6CF-ABADC8C67957}"/>
              </a:ext>
            </a:extLst>
          </p:cNvPr>
          <p:cNvPicPr>
            <a:picLocks noGrp="1" noChangeAspect="1"/>
          </p:cNvPicPr>
          <p:nvPr>
            <p:ph idx="1"/>
          </p:nvPr>
        </p:nvPicPr>
        <p:blipFill>
          <a:blip r:embed="rId2"/>
          <a:stretch>
            <a:fillRect/>
          </a:stretch>
        </p:blipFill>
        <p:spPr>
          <a:xfrm>
            <a:off x="836493" y="602038"/>
            <a:ext cx="3675391" cy="4038060"/>
          </a:xfrm>
        </p:spPr>
      </p:pic>
      <p:pic>
        <p:nvPicPr>
          <p:cNvPr id="5" name="Picture 5" descr="Graphical user interface, text, application&#10;&#10;Description automatically generated">
            <a:extLst>
              <a:ext uri="{FF2B5EF4-FFF2-40B4-BE49-F238E27FC236}">
                <a16:creationId xmlns:a16="http://schemas.microsoft.com/office/drawing/2014/main" id="{13222CC9-C21B-3CB4-4C82-3470BF31BC64}"/>
              </a:ext>
            </a:extLst>
          </p:cNvPr>
          <p:cNvPicPr>
            <a:picLocks noChangeAspect="1"/>
          </p:cNvPicPr>
          <p:nvPr/>
        </p:nvPicPr>
        <p:blipFill>
          <a:blip r:embed="rId3"/>
          <a:stretch>
            <a:fillRect/>
          </a:stretch>
        </p:blipFill>
        <p:spPr>
          <a:xfrm>
            <a:off x="836671" y="4635711"/>
            <a:ext cx="3675033" cy="1871033"/>
          </a:xfrm>
          <a:prstGeom prst="rect">
            <a:avLst/>
          </a:prstGeom>
        </p:spPr>
      </p:pic>
      <p:pic>
        <p:nvPicPr>
          <p:cNvPr id="12" name="Picture 12">
            <a:extLst>
              <a:ext uri="{FF2B5EF4-FFF2-40B4-BE49-F238E27FC236}">
                <a16:creationId xmlns:a16="http://schemas.microsoft.com/office/drawing/2014/main" id="{B681BE72-10C6-37ED-3597-CA38DD55FD5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465608" y="844684"/>
            <a:ext cx="7631500" cy="5183008"/>
          </a:xfrm>
          <a:prstGeom prst="rect">
            <a:avLst/>
          </a:prstGeom>
        </p:spPr>
      </p:pic>
      <p:sp>
        <p:nvSpPr>
          <p:cNvPr id="13" name="TextBox 12">
            <a:extLst>
              <a:ext uri="{FF2B5EF4-FFF2-40B4-BE49-F238E27FC236}">
                <a16:creationId xmlns:a16="http://schemas.microsoft.com/office/drawing/2014/main" id="{2141712C-E62D-8DB5-F479-78AEF2DCB288}"/>
              </a:ext>
            </a:extLst>
          </p:cNvPr>
          <p:cNvSpPr txBox="1"/>
          <p:nvPr/>
        </p:nvSpPr>
        <p:spPr>
          <a:xfrm>
            <a:off x="4724400" y="4359275"/>
            <a:ext cx="2743200" cy="317500"/>
          </a:xfrm>
          <a:prstGeom prst="rect">
            <a:avLst/>
          </a:prstGeom>
        </p:spPr>
        <p:txBody>
          <a:bodyPr>
            <a:normAutofit fontScale="47500" lnSpcReduction="20000"/>
          </a:bodyPr>
          <a:lstStyle/>
          <a:p>
            <a:r>
              <a:rPr lang="en-US">
                <a:hlinkClick r:id="rId5"/>
              </a:rPr>
              <a:t>This Photo</a:t>
            </a:r>
            <a:r>
              <a:rPr lang="en-US"/>
              <a:t> by Unknown author is licensed under </a:t>
            </a:r>
            <a:r>
              <a:rPr lang="en-US">
                <a:hlinkClick r:id="rId6"/>
              </a:rPr>
              <a:t>CC BY</a:t>
            </a:r>
            <a:r>
              <a:rPr lang="en-US"/>
              <a:t>.</a:t>
            </a:r>
          </a:p>
        </p:txBody>
      </p:sp>
    </p:spTree>
    <p:extLst>
      <p:ext uri="{BB962C8B-B14F-4D97-AF65-F5344CB8AC3E}">
        <p14:creationId xmlns:p14="http://schemas.microsoft.com/office/powerpoint/2010/main" val="268463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B4B1-EAE4-DF5C-5D22-CBCC90062233}"/>
              </a:ext>
            </a:extLst>
          </p:cNvPr>
          <p:cNvSpPr>
            <a:spLocks noGrp="1"/>
          </p:cNvSpPr>
          <p:nvPr>
            <p:ph type="title"/>
          </p:nvPr>
        </p:nvSpPr>
        <p:spPr/>
        <p:txBody>
          <a:bodyPr/>
          <a:lstStyle/>
          <a:p>
            <a:endParaRPr lang="en-US"/>
          </a:p>
        </p:txBody>
      </p:sp>
      <p:pic>
        <p:nvPicPr>
          <p:cNvPr id="4" name="Picture 4" descr="Diagram&#10;&#10;Description automatically generated">
            <a:extLst>
              <a:ext uri="{FF2B5EF4-FFF2-40B4-BE49-F238E27FC236}">
                <a16:creationId xmlns:a16="http://schemas.microsoft.com/office/drawing/2014/main" id="{925D3D68-E11D-EFC1-9687-D215C7D304C6}"/>
              </a:ext>
            </a:extLst>
          </p:cNvPr>
          <p:cNvPicPr>
            <a:picLocks noGrp="1" noChangeAspect="1"/>
          </p:cNvPicPr>
          <p:nvPr>
            <p:ph idx="1"/>
          </p:nvPr>
        </p:nvPicPr>
        <p:blipFill>
          <a:blip r:embed="rId2"/>
          <a:stretch>
            <a:fillRect/>
          </a:stretch>
        </p:blipFill>
        <p:spPr>
          <a:xfrm>
            <a:off x="-44354" y="-299"/>
            <a:ext cx="6314104" cy="6968016"/>
          </a:xfrm>
        </p:spPr>
      </p:pic>
      <p:pic>
        <p:nvPicPr>
          <p:cNvPr id="5" name="Picture 5" descr="A picture containing text&#10;&#10;Description automatically generated">
            <a:extLst>
              <a:ext uri="{FF2B5EF4-FFF2-40B4-BE49-F238E27FC236}">
                <a16:creationId xmlns:a16="http://schemas.microsoft.com/office/drawing/2014/main" id="{965E9D55-31E7-3447-81D5-E30252F184A0}"/>
              </a:ext>
            </a:extLst>
          </p:cNvPr>
          <p:cNvPicPr>
            <a:picLocks noChangeAspect="1"/>
          </p:cNvPicPr>
          <p:nvPr/>
        </p:nvPicPr>
        <p:blipFill>
          <a:blip r:embed="rId3"/>
          <a:stretch>
            <a:fillRect/>
          </a:stretch>
        </p:blipFill>
        <p:spPr>
          <a:xfrm>
            <a:off x="6205268" y="-4796"/>
            <a:ext cx="5992481" cy="6752574"/>
          </a:xfrm>
          <a:prstGeom prst="rect">
            <a:avLst/>
          </a:prstGeom>
        </p:spPr>
      </p:pic>
    </p:spTree>
    <p:extLst>
      <p:ext uri="{BB962C8B-B14F-4D97-AF65-F5344CB8AC3E}">
        <p14:creationId xmlns:p14="http://schemas.microsoft.com/office/powerpoint/2010/main" val="53363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sky, outdoor, stone&#10;&#10;Description automatically generated">
            <a:extLst>
              <a:ext uri="{FF2B5EF4-FFF2-40B4-BE49-F238E27FC236}">
                <a16:creationId xmlns:a16="http://schemas.microsoft.com/office/drawing/2014/main" id="{65901826-D1D2-A508-FF12-C268FC146707}"/>
              </a:ext>
            </a:extLst>
          </p:cNvPr>
          <p:cNvPicPr>
            <a:picLocks noChangeAspect="1"/>
          </p:cNvPicPr>
          <p:nvPr/>
        </p:nvPicPr>
        <p:blipFill rotWithShape="1">
          <a:blip r:embed="rId2">
            <a:alphaModFix amt="60000"/>
            <a:extLst>
              <a:ext uri="{837473B0-CC2E-450A-ABE3-18F120FF3D39}">
                <a1611:picAttrSrcUrl xmlns:a1611="http://schemas.microsoft.com/office/drawing/2016/11/main" r:id="rId3"/>
              </a:ext>
            </a:extLst>
          </a:blip>
          <a:srcRect t="11955" b="14747"/>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6896D334-C90D-DBFF-A92D-CC1CF865016E}"/>
              </a:ext>
            </a:extLst>
          </p:cNvPr>
          <p:cNvSpPr>
            <a:spLocks noGrp="1"/>
          </p:cNvSpPr>
          <p:nvPr>
            <p:ph type="title"/>
          </p:nvPr>
        </p:nvSpPr>
        <p:spPr>
          <a:xfrm>
            <a:off x="910087" y="-1401371"/>
            <a:ext cx="10165218" cy="2806506"/>
          </a:xfrm>
        </p:spPr>
        <p:txBody>
          <a:bodyPr vert="horz" lIns="91440" tIns="45720" rIns="91440" bIns="45720" rtlCol="0" anchor="b">
            <a:normAutofit/>
          </a:bodyPr>
          <a:lstStyle/>
          <a:p>
            <a:r>
              <a:rPr lang="en-US" sz="4000" dirty="0">
                <a:solidFill>
                  <a:srgbClr val="FFFFFF"/>
                </a:solidFill>
                <a:cs typeface="Calibri Light"/>
              </a:rPr>
              <a:t>What can a bottle be?</a:t>
            </a:r>
            <a:endParaRPr lang="en-US" sz="4000" dirty="0">
              <a:solidFill>
                <a:srgbClr val="FFFFFF"/>
              </a:solidFill>
            </a:endParaRPr>
          </a:p>
        </p:txBody>
      </p:sp>
      <p:sp>
        <p:nvSpPr>
          <p:cNvPr id="10" name="Content Placeholder 9">
            <a:extLst>
              <a:ext uri="{FF2B5EF4-FFF2-40B4-BE49-F238E27FC236}">
                <a16:creationId xmlns:a16="http://schemas.microsoft.com/office/drawing/2014/main" id="{34C31CC5-2ACF-30F8-FEB9-0154B304DA7B}"/>
              </a:ext>
            </a:extLst>
          </p:cNvPr>
          <p:cNvSpPr>
            <a:spLocks noGrp="1"/>
          </p:cNvSpPr>
          <p:nvPr>
            <p:ph idx="1"/>
          </p:nvPr>
        </p:nvSpPr>
        <p:spPr>
          <a:xfrm>
            <a:off x="838200" y="3526300"/>
            <a:ext cx="10165218" cy="2588458"/>
          </a:xfrm>
        </p:spPr>
        <p:txBody>
          <a:bodyPr vert="horz" lIns="91440" tIns="45720" rIns="91440" bIns="45720" rtlCol="0" anchor="t">
            <a:normAutofit/>
          </a:bodyPr>
          <a:lstStyle/>
          <a:p>
            <a:r>
              <a:rPr lang="en-US" sz="2000" dirty="0" err="1">
                <a:solidFill>
                  <a:srgbClr val="FFFFFF"/>
                </a:solidFill>
              </a:rPr>
              <a:t>Ecobricks</a:t>
            </a:r>
            <a:r>
              <a:rPr lang="en-US" sz="2000" dirty="0">
                <a:solidFill>
                  <a:srgbClr val="FFFFFF"/>
                </a:solidFill>
              </a:rPr>
              <a:t> are the brainchild of environmentalist Susanna Heisse.  Schools built from bottles clean up villages and spread self reliance and pride as the whole community gets involved.  The idea has now spread to the Philippines and South Africa</a:t>
            </a:r>
          </a:p>
          <a:p>
            <a:r>
              <a:rPr lang="en-US" sz="2000" dirty="0">
                <a:solidFill>
                  <a:srgbClr val="FFFFFF"/>
                </a:solidFill>
              </a:rPr>
              <a:t>www.hugitforward.org</a:t>
            </a:r>
            <a:endParaRPr lang="en-US" sz="2000" dirty="0">
              <a:solidFill>
                <a:srgbClr val="FFFFFF"/>
              </a:solidFill>
              <a:cs typeface="Calibri"/>
            </a:endParaRPr>
          </a:p>
        </p:txBody>
      </p:sp>
      <p:sp>
        <p:nvSpPr>
          <p:cNvPr id="6" name="TextBox 5">
            <a:extLst>
              <a:ext uri="{FF2B5EF4-FFF2-40B4-BE49-F238E27FC236}">
                <a16:creationId xmlns:a16="http://schemas.microsoft.com/office/drawing/2014/main" id="{45C2CB4D-5C66-6332-EF2A-34BFD0BE32B3}"/>
              </a:ext>
            </a:extLst>
          </p:cNvPr>
          <p:cNvSpPr txBox="1"/>
          <p:nvPr/>
        </p:nvSpPr>
        <p:spPr>
          <a:xfrm>
            <a:off x="9803368" y="6482609"/>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11121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FBB2E62-1269-F97B-015E-02542BAC9C6F}"/>
              </a:ext>
            </a:extLst>
          </p:cNvPr>
          <p:cNvSpPr>
            <a:spLocks noGrp="1"/>
          </p:cNvSpPr>
          <p:nvPr>
            <p:ph type="title"/>
          </p:nvPr>
        </p:nvSpPr>
        <p:spPr>
          <a:xfrm>
            <a:off x="838200" y="448721"/>
            <a:ext cx="4707671" cy="1225650"/>
          </a:xfrm>
        </p:spPr>
        <p:txBody>
          <a:bodyPr anchor="b">
            <a:normAutofit/>
          </a:bodyPr>
          <a:lstStyle/>
          <a:p>
            <a:endParaRPr lang="en-US" sz="3800">
              <a:solidFill>
                <a:schemeClr val="bg1"/>
              </a:solidFill>
            </a:endParaRPr>
          </a:p>
        </p:txBody>
      </p:sp>
      <p:cxnSp>
        <p:nvCxnSpPr>
          <p:cNvPr id="14" name="Straight Connector 1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74D8DE-16F7-A224-1EA3-8BB12C7E16BA}"/>
              </a:ext>
            </a:extLst>
          </p:cNvPr>
          <p:cNvSpPr>
            <a:spLocks noGrp="1"/>
          </p:cNvSpPr>
          <p:nvPr>
            <p:ph idx="1"/>
          </p:nvPr>
        </p:nvSpPr>
        <p:spPr>
          <a:xfrm>
            <a:off x="897769" y="1909192"/>
            <a:ext cx="2616815" cy="3647710"/>
          </a:xfrm>
        </p:spPr>
        <p:txBody>
          <a:bodyPr vert="horz" lIns="91440" tIns="45720" rIns="91440" bIns="45720" rtlCol="0">
            <a:normAutofit lnSpcReduction="10000"/>
          </a:bodyPr>
          <a:lstStyle/>
          <a:p>
            <a:pPr marL="0" indent="0">
              <a:spcBef>
                <a:spcPct val="20000"/>
              </a:spcBef>
              <a:buNone/>
            </a:pPr>
            <a:r>
              <a:rPr lang="en-US" sz="2000">
                <a:solidFill>
                  <a:schemeClr val="bg1"/>
                </a:solidFill>
                <a:ea typeface="+mn-lt"/>
                <a:cs typeface="+mn-lt"/>
              </a:rPr>
              <a:t>Here are some suggestions to get you started.  I wonder if you’re doing some of these things already.</a:t>
            </a:r>
            <a:endParaRPr lang="en-US" sz="2000">
              <a:solidFill>
                <a:schemeClr val="bg1"/>
              </a:solidFill>
            </a:endParaRPr>
          </a:p>
          <a:p>
            <a:pPr marL="0" indent="0">
              <a:spcBef>
                <a:spcPct val="20000"/>
              </a:spcBef>
              <a:buNone/>
            </a:pPr>
            <a:r>
              <a:rPr lang="en-US" sz="2000">
                <a:solidFill>
                  <a:schemeClr val="bg1"/>
                </a:solidFill>
                <a:ea typeface="+mn-lt"/>
                <a:cs typeface="+mn-lt"/>
              </a:rPr>
              <a:t>Remember what Milo Cress said ‘people are willing to listen to our ideas. It makes them think about all the different ways they can make a change in their community.”</a:t>
            </a:r>
            <a:endParaRPr lang="en-US" sz="2000">
              <a:solidFill>
                <a:schemeClr val="bg1"/>
              </a:solidFill>
              <a:cs typeface="Calibri" panose="020F0502020204030204"/>
            </a:endParaRPr>
          </a:p>
        </p:txBody>
      </p:sp>
      <p:cxnSp>
        <p:nvCxnSpPr>
          <p:cNvPr id="16" name="Straight Connector 1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7" descr="Ocean Climate Action [Infographic + Guide] – ecogreenlove">
            <a:extLst>
              <a:ext uri="{FF2B5EF4-FFF2-40B4-BE49-F238E27FC236}">
                <a16:creationId xmlns:a16="http://schemas.microsoft.com/office/drawing/2014/main" id="{61EF4DF4-8FCF-8262-261F-4A8846C46B33}"/>
              </a:ext>
            </a:extLst>
          </p:cNvPr>
          <p:cNvPicPr>
            <a:picLocks noChangeAspect="1"/>
          </p:cNvPicPr>
          <p:nvPr/>
        </p:nvPicPr>
        <p:blipFill>
          <a:blip r:embed="rId2"/>
          <a:stretch>
            <a:fillRect/>
          </a:stretch>
        </p:blipFill>
        <p:spPr>
          <a:xfrm>
            <a:off x="4225076" y="0"/>
            <a:ext cx="7135267" cy="6858000"/>
          </a:xfrm>
          <a:prstGeom prst="rect">
            <a:avLst/>
          </a:prstGeom>
        </p:spPr>
      </p:pic>
    </p:spTree>
    <p:extLst>
      <p:ext uri="{BB962C8B-B14F-4D97-AF65-F5344CB8AC3E}">
        <p14:creationId xmlns:p14="http://schemas.microsoft.com/office/powerpoint/2010/main" val="81918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41B8-60A8-6FE5-C5B2-DC2076FD3E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A50B99-1DB1-8D92-E3F8-38D2AE6CC66E}"/>
              </a:ext>
            </a:extLst>
          </p:cNvPr>
          <p:cNvSpPr>
            <a:spLocks noGrp="1"/>
          </p:cNvSpPr>
          <p:nvPr>
            <p:ph idx="1"/>
          </p:nvPr>
        </p:nvSpPr>
        <p:spPr>
          <a:xfrm>
            <a:off x="737558" y="359134"/>
            <a:ext cx="10515600" cy="4351338"/>
          </a:xfrm>
        </p:spPr>
        <p:txBody>
          <a:bodyPr vert="horz" lIns="91440" tIns="45720" rIns="91440" bIns="45720" rtlCol="0" anchor="t">
            <a:normAutofit fontScale="70000" lnSpcReduction="20000"/>
          </a:bodyPr>
          <a:lstStyle/>
          <a:p>
            <a:pPr marL="0" indent="0">
              <a:lnSpc>
                <a:spcPct val="100000"/>
              </a:lnSpc>
              <a:spcBef>
                <a:spcPct val="20000"/>
              </a:spcBef>
              <a:buNone/>
            </a:pPr>
            <a:r>
              <a:rPr lang="en-US" b="1" dirty="0">
                <a:ea typeface="+mn-lt"/>
                <a:cs typeface="+mn-lt"/>
              </a:rPr>
              <a:t>THE LAST STRAW</a:t>
            </a:r>
            <a:endParaRPr lang="en-US" dirty="0">
              <a:ea typeface="+mn-lt"/>
              <a:cs typeface="+mn-lt"/>
            </a:endParaRPr>
          </a:p>
          <a:p>
            <a:pPr marL="0" indent="0">
              <a:lnSpc>
                <a:spcPct val="100000"/>
              </a:lnSpc>
              <a:spcBef>
                <a:spcPct val="20000"/>
              </a:spcBef>
              <a:buNone/>
            </a:pPr>
            <a:endParaRPr lang="en-US">
              <a:ea typeface="+mn-lt"/>
              <a:cs typeface="+mn-lt"/>
            </a:endParaRPr>
          </a:p>
          <a:p>
            <a:pPr marL="0" indent="0">
              <a:lnSpc>
                <a:spcPct val="100000"/>
              </a:lnSpc>
              <a:spcBef>
                <a:spcPct val="20000"/>
              </a:spcBef>
              <a:buNone/>
            </a:pPr>
            <a:r>
              <a:rPr lang="en-US" b="1" dirty="0">
                <a:ea typeface="+mn-lt"/>
                <a:cs typeface="+mn-lt"/>
              </a:rPr>
              <a:t>Dear ……………,</a:t>
            </a:r>
            <a:endParaRPr lang="en-US" dirty="0">
              <a:ea typeface="+mn-lt"/>
              <a:cs typeface="+mn-lt"/>
            </a:endParaRPr>
          </a:p>
          <a:p>
            <a:pPr marL="0" indent="0">
              <a:lnSpc>
                <a:spcPct val="100000"/>
              </a:lnSpc>
              <a:spcBef>
                <a:spcPct val="20000"/>
              </a:spcBef>
              <a:buNone/>
            </a:pPr>
            <a:endParaRPr lang="en-US">
              <a:ea typeface="+mn-lt"/>
              <a:cs typeface="+mn-lt"/>
            </a:endParaRPr>
          </a:p>
          <a:p>
            <a:pPr marL="0" indent="0">
              <a:lnSpc>
                <a:spcPct val="100000"/>
              </a:lnSpc>
              <a:spcBef>
                <a:spcPct val="20000"/>
              </a:spcBef>
              <a:buNone/>
            </a:pPr>
            <a:r>
              <a:rPr lang="en-US" b="1" dirty="0">
                <a:ea typeface="+mn-lt"/>
                <a:cs typeface="+mn-lt"/>
              </a:rPr>
              <a:t>I am writing this letter because I feel ………………………………………………………....................</a:t>
            </a:r>
            <a:endParaRPr lang="en-US" dirty="0">
              <a:ea typeface="+mn-lt"/>
              <a:cs typeface="+mn-lt"/>
            </a:endParaRPr>
          </a:p>
          <a:p>
            <a:pPr marL="0" indent="0">
              <a:lnSpc>
                <a:spcPct val="100000"/>
              </a:lnSpc>
              <a:spcBef>
                <a:spcPct val="20000"/>
              </a:spcBef>
              <a:buNone/>
            </a:pPr>
            <a:endParaRPr lang="en-US">
              <a:ea typeface="+mn-lt"/>
              <a:cs typeface="+mn-lt"/>
            </a:endParaRPr>
          </a:p>
          <a:p>
            <a:pPr marL="0" indent="0">
              <a:lnSpc>
                <a:spcPct val="100000"/>
              </a:lnSpc>
              <a:spcBef>
                <a:spcPct val="20000"/>
              </a:spcBef>
              <a:buNone/>
            </a:pPr>
            <a:r>
              <a:rPr lang="en-US" b="1" dirty="0">
                <a:ea typeface="+mn-lt"/>
                <a:cs typeface="+mn-lt"/>
              </a:rPr>
              <a:t>I feel …………. because ………………………………………………………………………………….................</a:t>
            </a:r>
            <a:endParaRPr lang="en-US" dirty="0">
              <a:ea typeface="+mn-lt"/>
              <a:cs typeface="+mn-lt"/>
            </a:endParaRPr>
          </a:p>
          <a:p>
            <a:pPr marL="0" indent="0">
              <a:lnSpc>
                <a:spcPct val="100000"/>
              </a:lnSpc>
              <a:spcBef>
                <a:spcPct val="20000"/>
              </a:spcBef>
              <a:buNone/>
            </a:pPr>
            <a:endParaRPr lang="en-US">
              <a:ea typeface="+mn-lt"/>
              <a:cs typeface="+mn-lt"/>
            </a:endParaRPr>
          </a:p>
          <a:p>
            <a:pPr marL="0" indent="0">
              <a:lnSpc>
                <a:spcPct val="100000"/>
              </a:lnSpc>
              <a:spcBef>
                <a:spcPct val="20000"/>
              </a:spcBef>
              <a:buNone/>
            </a:pPr>
            <a:r>
              <a:rPr lang="en-US" b="1" dirty="0">
                <a:ea typeface="+mn-lt"/>
                <a:cs typeface="+mn-lt"/>
              </a:rPr>
              <a:t>I think that we can make things better by …………………………………………………..................</a:t>
            </a:r>
            <a:endParaRPr lang="en-US" dirty="0">
              <a:ea typeface="+mn-lt"/>
              <a:cs typeface="+mn-lt"/>
            </a:endParaRPr>
          </a:p>
          <a:p>
            <a:pPr marL="0" indent="0">
              <a:lnSpc>
                <a:spcPct val="100000"/>
              </a:lnSpc>
              <a:spcBef>
                <a:spcPct val="20000"/>
              </a:spcBef>
              <a:buNone/>
            </a:pPr>
            <a:endParaRPr lang="en-US">
              <a:ea typeface="+mn-lt"/>
              <a:cs typeface="+mn-lt"/>
            </a:endParaRPr>
          </a:p>
          <a:p>
            <a:pPr marL="0" indent="0">
              <a:lnSpc>
                <a:spcPct val="100000"/>
              </a:lnSpc>
              <a:spcBef>
                <a:spcPct val="20000"/>
              </a:spcBef>
              <a:buNone/>
            </a:pPr>
            <a:r>
              <a:rPr lang="en-US" b="1" dirty="0">
                <a:ea typeface="+mn-lt"/>
                <a:cs typeface="+mn-lt"/>
              </a:rPr>
              <a:t>…………………………………………………………………………………………………………………...................</a:t>
            </a:r>
            <a:endParaRPr lang="en-US" dirty="0">
              <a:ea typeface="+mn-lt"/>
              <a:cs typeface="+mn-lt"/>
            </a:endParaRPr>
          </a:p>
          <a:p>
            <a:pPr marL="0" indent="0">
              <a:lnSpc>
                <a:spcPct val="100000"/>
              </a:lnSpc>
              <a:spcBef>
                <a:spcPct val="20000"/>
              </a:spcBef>
              <a:buNone/>
            </a:pPr>
            <a:endParaRPr lang="en-US">
              <a:ea typeface="+mn-lt"/>
              <a:cs typeface="+mn-lt"/>
            </a:endParaRPr>
          </a:p>
          <a:p>
            <a:pPr marL="0" indent="0">
              <a:lnSpc>
                <a:spcPct val="100000"/>
              </a:lnSpc>
              <a:spcBef>
                <a:spcPct val="20000"/>
              </a:spcBef>
              <a:buNone/>
            </a:pPr>
            <a:r>
              <a:rPr lang="en-US" b="1" dirty="0">
                <a:ea typeface="+mn-lt"/>
                <a:cs typeface="+mn-lt"/>
              </a:rPr>
              <a:t>This will make me feel  …………………………………………………………………………….....................</a:t>
            </a:r>
            <a:endParaRPr lang="en-US" dirty="0"/>
          </a:p>
        </p:txBody>
      </p:sp>
      <p:graphicFrame>
        <p:nvGraphicFramePr>
          <p:cNvPr id="6" name="Table 6">
            <a:extLst>
              <a:ext uri="{FF2B5EF4-FFF2-40B4-BE49-F238E27FC236}">
                <a16:creationId xmlns:a16="http://schemas.microsoft.com/office/drawing/2014/main" id="{FD923676-B107-B1B2-D62E-0DE5F6DFC102}"/>
              </a:ext>
            </a:extLst>
          </p:cNvPr>
          <p:cNvGraphicFramePr>
            <a:graphicFrameLocks noGrp="1"/>
          </p:cNvGraphicFramePr>
          <p:nvPr>
            <p:extLst>
              <p:ext uri="{D42A27DB-BD31-4B8C-83A1-F6EECF244321}">
                <p14:modId xmlns:p14="http://schemas.microsoft.com/office/powerpoint/2010/main" val="3718274081"/>
              </p:ext>
            </p:extLst>
          </p:nvPr>
        </p:nvGraphicFramePr>
        <p:xfrm>
          <a:off x="388188" y="5204603"/>
          <a:ext cx="11365896" cy="1491570"/>
        </p:xfrm>
        <a:graphic>
          <a:graphicData uri="http://schemas.openxmlformats.org/drawingml/2006/table">
            <a:tbl>
              <a:tblPr firstRow="1" bandRow="1">
                <a:tableStyleId>{5C22544A-7EE6-4342-B048-85BDC9FD1C3A}</a:tableStyleId>
              </a:tblPr>
              <a:tblGrid>
                <a:gridCol w="5682948">
                  <a:extLst>
                    <a:ext uri="{9D8B030D-6E8A-4147-A177-3AD203B41FA5}">
                      <a16:colId xmlns:a16="http://schemas.microsoft.com/office/drawing/2014/main" val="4047701123"/>
                    </a:ext>
                  </a:extLst>
                </a:gridCol>
                <a:gridCol w="5682948">
                  <a:extLst>
                    <a:ext uri="{9D8B030D-6E8A-4147-A177-3AD203B41FA5}">
                      <a16:colId xmlns:a16="http://schemas.microsoft.com/office/drawing/2014/main" val="1413528754"/>
                    </a:ext>
                  </a:extLst>
                </a:gridCol>
              </a:tblGrid>
              <a:tr h="542389">
                <a:tc>
                  <a:txBody>
                    <a:bodyPr/>
                    <a:lstStyle/>
                    <a:p>
                      <a:r>
                        <a:rPr lang="en-US" dirty="0"/>
                        <a:t>This is what makes me feel …....</a:t>
                      </a:r>
                    </a:p>
                  </a:txBody>
                  <a:tcPr/>
                </a:tc>
                <a:tc>
                  <a:txBody>
                    <a:bodyPr/>
                    <a:lstStyle/>
                    <a:p>
                      <a:r>
                        <a:rPr lang="en-US" dirty="0"/>
                        <a:t>This is what will make me feel ….....</a:t>
                      </a:r>
                    </a:p>
                  </a:txBody>
                  <a:tcPr/>
                </a:tc>
                <a:extLst>
                  <a:ext uri="{0D108BD9-81ED-4DB2-BD59-A6C34878D82A}">
                    <a16:rowId xmlns:a16="http://schemas.microsoft.com/office/drawing/2014/main" val="4136018710"/>
                  </a:ext>
                </a:extLst>
              </a:tr>
              <a:tr h="949181">
                <a:tc>
                  <a:txBody>
                    <a:bodyPr/>
                    <a:lstStyle/>
                    <a:p>
                      <a:endParaRPr lang="en-US"/>
                    </a:p>
                  </a:txBody>
                  <a:tcPr/>
                </a:tc>
                <a:tc>
                  <a:txBody>
                    <a:bodyPr/>
                    <a:lstStyle/>
                    <a:p>
                      <a:endParaRPr lang="en-US"/>
                    </a:p>
                  </a:txBody>
                  <a:tcPr/>
                </a:tc>
                <a:extLst>
                  <a:ext uri="{0D108BD9-81ED-4DB2-BD59-A6C34878D82A}">
                    <a16:rowId xmlns:a16="http://schemas.microsoft.com/office/drawing/2014/main" val="4160764977"/>
                  </a:ext>
                </a:extLst>
              </a:tr>
            </a:tbl>
          </a:graphicData>
        </a:graphic>
      </p:graphicFrame>
    </p:spTree>
    <p:extLst>
      <p:ext uri="{BB962C8B-B14F-4D97-AF65-F5344CB8AC3E}">
        <p14:creationId xmlns:p14="http://schemas.microsoft.com/office/powerpoint/2010/main" val="80686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548ED-9024-8C11-6C22-CECFB9AACBE3}"/>
              </a:ext>
            </a:extLst>
          </p:cNvPr>
          <p:cNvSpPr>
            <a:spLocks noGrp="1"/>
          </p:cNvSpPr>
          <p:nvPr>
            <p:ph type="title"/>
          </p:nvPr>
        </p:nvSpPr>
        <p:spPr>
          <a:xfrm>
            <a:off x="6981825" y="1641752"/>
            <a:ext cx="4391024" cy="1323439"/>
          </a:xfrm>
        </p:spPr>
        <p:txBody>
          <a:bodyPr anchor="t">
            <a:normAutofit/>
          </a:bodyPr>
          <a:lstStyle/>
          <a:p>
            <a:endParaRPr lang="en-US" sz="4000">
              <a:solidFill>
                <a:schemeClr val="bg1"/>
              </a:solidFill>
            </a:endParaRPr>
          </a:p>
        </p:txBody>
      </p:sp>
      <p:grpSp>
        <p:nvGrpSpPr>
          <p:cNvPr id="20" name="Group 11">
            <a:extLst>
              <a:ext uri="{FF2B5EF4-FFF2-40B4-BE49-F238E27FC236}">
                <a16:creationId xmlns:a16="http://schemas.microsoft.com/office/drawing/2014/main" id="{CC09AFE8-9934-40C0-A058-4008A3B197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160" y="1498600"/>
            <a:ext cx="5260976" cy="4707593"/>
            <a:chOff x="6096000" y="841376"/>
            <a:chExt cx="5260976" cy="4707593"/>
          </a:xfrm>
          <a:effectLst>
            <a:outerShdw blurRad="381000" dist="152400" dir="5400000" algn="ctr" rotWithShape="0">
              <a:srgbClr val="000000">
                <a:alpha val="10000"/>
              </a:srgbClr>
            </a:outerShdw>
          </a:effectLst>
        </p:grpSpPr>
        <p:grpSp>
          <p:nvGrpSpPr>
            <p:cNvPr id="13" name="Group 12">
              <a:extLst>
                <a:ext uri="{FF2B5EF4-FFF2-40B4-BE49-F238E27FC236}">
                  <a16:creationId xmlns:a16="http://schemas.microsoft.com/office/drawing/2014/main" id="{23588ED6-49C5-4EAF-BBCE-DB6B4184D36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7" name="Freeform: Shape 16">
                <a:extLst>
                  <a:ext uri="{FF2B5EF4-FFF2-40B4-BE49-F238E27FC236}">
                    <a16:creationId xmlns:a16="http://schemas.microsoft.com/office/drawing/2014/main" id="{0149B80A-4A62-4495-AE87-F32755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38C3DC5-5887-49A9-AABB-A9772488F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4" name="Group 13">
              <a:extLst>
                <a:ext uri="{FF2B5EF4-FFF2-40B4-BE49-F238E27FC236}">
                  <a16:creationId xmlns:a16="http://schemas.microsoft.com/office/drawing/2014/main" id="{5BD695E1-00AC-49AE-93BF-22000734A8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5" name="Freeform: Shape 14">
                <a:extLst>
                  <a:ext uri="{FF2B5EF4-FFF2-40B4-BE49-F238E27FC236}">
                    <a16:creationId xmlns:a16="http://schemas.microsoft.com/office/drawing/2014/main" id="{F721D808-B8BC-4568-A927-12BC276F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7B2886F6-DE07-47C7-840F-22CD86C0D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Picture 4" descr="Text&#10;&#10;Description automatically generated">
            <a:extLst>
              <a:ext uri="{FF2B5EF4-FFF2-40B4-BE49-F238E27FC236}">
                <a16:creationId xmlns:a16="http://schemas.microsoft.com/office/drawing/2014/main" id="{EEA331A1-D500-5066-C6D8-F54B28174D0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73091" y="2223536"/>
            <a:ext cx="4369112" cy="2632389"/>
          </a:xfrm>
          <a:prstGeom prst="rect">
            <a:avLst/>
          </a:prstGeom>
        </p:spPr>
      </p:pic>
      <p:sp>
        <p:nvSpPr>
          <p:cNvPr id="3" name="Content Placeholder 2">
            <a:extLst>
              <a:ext uri="{FF2B5EF4-FFF2-40B4-BE49-F238E27FC236}">
                <a16:creationId xmlns:a16="http://schemas.microsoft.com/office/drawing/2014/main" id="{455D9A39-DBFA-09EC-F11B-1CF2396F4F2E}"/>
              </a:ext>
            </a:extLst>
          </p:cNvPr>
          <p:cNvSpPr>
            <a:spLocks noGrp="1"/>
          </p:cNvSpPr>
          <p:nvPr>
            <p:ph idx="1"/>
          </p:nvPr>
        </p:nvSpPr>
        <p:spPr>
          <a:xfrm>
            <a:off x="6981826" y="3146400"/>
            <a:ext cx="4391024" cy="2454300"/>
          </a:xfrm>
        </p:spPr>
        <p:txBody>
          <a:bodyPr vert="horz" lIns="91440" tIns="45720" rIns="91440" bIns="45720" rtlCol="0" anchor="t">
            <a:normAutofit fontScale="92500" lnSpcReduction="20000"/>
          </a:bodyPr>
          <a:lstStyle/>
          <a:p>
            <a:pPr>
              <a:spcBef>
                <a:spcPct val="20000"/>
              </a:spcBef>
            </a:pPr>
            <a:r>
              <a:rPr lang="en-US" sz="1700" b="1" dirty="0">
                <a:solidFill>
                  <a:schemeClr val="bg1">
                    <a:alpha val="80000"/>
                  </a:schemeClr>
                </a:solidFill>
                <a:ea typeface="+mn-lt"/>
                <a:cs typeface="+mn-lt"/>
              </a:rPr>
              <a:t>This lesson is about:</a:t>
            </a:r>
            <a:endParaRPr lang="en-US" sz="1700" dirty="0">
              <a:solidFill>
                <a:schemeClr val="bg1">
                  <a:alpha val="80000"/>
                </a:schemeClr>
              </a:solidFill>
              <a:ea typeface="+mn-lt"/>
              <a:cs typeface="+mn-lt"/>
            </a:endParaRPr>
          </a:p>
          <a:p>
            <a:pPr marL="0" indent="0">
              <a:spcBef>
                <a:spcPct val="20000"/>
              </a:spcBef>
              <a:buNone/>
            </a:pPr>
            <a:r>
              <a:rPr lang="en-US" sz="1700" dirty="0">
                <a:solidFill>
                  <a:schemeClr val="bg1">
                    <a:alpha val="80000"/>
                  </a:schemeClr>
                </a:solidFill>
                <a:ea typeface="+mn-lt"/>
                <a:cs typeface="+mn-lt"/>
              </a:rPr>
              <a:t>Our impact on the environment</a:t>
            </a:r>
          </a:p>
          <a:p>
            <a:pPr>
              <a:spcBef>
                <a:spcPct val="20000"/>
              </a:spcBef>
            </a:pPr>
            <a:endParaRPr lang="en-US" sz="1700">
              <a:solidFill>
                <a:schemeClr val="bg1">
                  <a:alpha val="80000"/>
                </a:schemeClr>
              </a:solidFill>
              <a:ea typeface="+mn-lt"/>
              <a:cs typeface="+mn-lt"/>
            </a:endParaRPr>
          </a:p>
          <a:p>
            <a:pPr>
              <a:spcBef>
                <a:spcPct val="20000"/>
              </a:spcBef>
            </a:pPr>
            <a:r>
              <a:rPr lang="en-US" sz="1700" dirty="0">
                <a:solidFill>
                  <a:schemeClr val="bg1">
                    <a:alpha val="80000"/>
                  </a:schemeClr>
                </a:solidFill>
                <a:ea typeface="+mn-lt"/>
                <a:cs typeface="+mn-lt"/>
              </a:rPr>
              <a:t>Meaning of ‘the last straw’.  </a:t>
            </a:r>
          </a:p>
          <a:p>
            <a:pPr marL="0" indent="0">
              <a:spcBef>
                <a:spcPct val="20000"/>
              </a:spcBef>
              <a:buNone/>
            </a:pPr>
            <a:r>
              <a:rPr lang="en-US" sz="1700" dirty="0">
                <a:solidFill>
                  <a:schemeClr val="bg1">
                    <a:alpha val="80000"/>
                  </a:schemeClr>
                </a:solidFill>
                <a:ea typeface="+mn-lt"/>
                <a:cs typeface="+mn-lt"/>
              </a:rPr>
              <a:t>        When you become really upset about something and think that you can't do anything more.  </a:t>
            </a:r>
          </a:p>
          <a:p>
            <a:pPr marL="0" indent="0">
              <a:spcBef>
                <a:spcPct val="20000"/>
              </a:spcBef>
              <a:buNone/>
            </a:pPr>
            <a:endParaRPr lang="en-US" sz="1700" dirty="0">
              <a:solidFill>
                <a:schemeClr val="bg1">
                  <a:alpha val="80000"/>
                </a:schemeClr>
              </a:solidFill>
              <a:ea typeface="+mn-lt"/>
              <a:cs typeface="+mn-lt"/>
            </a:endParaRPr>
          </a:p>
          <a:p>
            <a:pPr marL="0" indent="0">
              <a:spcBef>
                <a:spcPct val="20000"/>
              </a:spcBef>
              <a:buNone/>
            </a:pPr>
            <a:r>
              <a:rPr lang="en-US" sz="1700" dirty="0">
                <a:solidFill>
                  <a:schemeClr val="bg1">
                    <a:alpha val="80000"/>
                  </a:schemeClr>
                </a:solidFill>
                <a:ea typeface="+mn-lt"/>
                <a:cs typeface="+mn-lt"/>
              </a:rPr>
              <a:t>BUT </a:t>
            </a:r>
          </a:p>
          <a:p>
            <a:pPr marL="0" indent="0">
              <a:spcBef>
                <a:spcPct val="20000"/>
              </a:spcBef>
              <a:buNone/>
            </a:pPr>
            <a:r>
              <a:rPr lang="en-US" sz="1700" dirty="0">
                <a:solidFill>
                  <a:schemeClr val="bg1">
                    <a:alpha val="80000"/>
                  </a:schemeClr>
                </a:solidFill>
                <a:ea typeface="+mn-lt"/>
                <a:cs typeface="+mn-lt"/>
              </a:rPr>
              <a:t>you  can decide to do something to make a change and make things better.</a:t>
            </a:r>
            <a:endParaRPr lang="en-US" sz="1700">
              <a:solidFill>
                <a:schemeClr val="bg1">
                  <a:alpha val="80000"/>
                </a:schemeClr>
              </a:solidFill>
              <a:cs typeface="Calibri" panose="020F0502020204030204"/>
            </a:endParaRPr>
          </a:p>
        </p:txBody>
      </p:sp>
      <p:sp>
        <p:nvSpPr>
          <p:cNvPr id="5" name="TextBox 4">
            <a:extLst>
              <a:ext uri="{FF2B5EF4-FFF2-40B4-BE49-F238E27FC236}">
                <a16:creationId xmlns:a16="http://schemas.microsoft.com/office/drawing/2014/main" id="{86274253-0A58-DB46-E0FC-32D03A48988B}"/>
              </a:ext>
            </a:extLst>
          </p:cNvPr>
          <p:cNvSpPr txBox="1"/>
          <p:nvPr/>
        </p:nvSpPr>
        <p:spPr>
          <a:xfrm>
            <a:off x="3187685" y="4655870"/>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5255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C22E29-63DC-0CF4-6D11-AAE712D5EA21}"/>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Learning intentions</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39F0798-058D-23BC-1748-0E206E172EBA}"/>
              </a:ext>
            </a:extLst>
          </p:cNvPr>
          <p:cNvSpPr>
            <a:spLocks noGrp="1"/>
          </p:cNvSpPr>
          <p:nvPr>
            <p:ph idx="1"/>
          </p:nvPr>
        </p:nvSpPr>
        <p:spPr>
          <a:xfrm>
            <a:off x="4447308" y="591344"/>
            <a:ext cx="6906491" cy="5585619"/>
          </a:xfrm>
        </p:spPr>
        <p:txBody>
          <a:bodyPr vert="horz" lIns="91440" tIns="45720" rIns="91440" bIns="45720" rtlCol="0" anchor="ctr">
            <a:normAutofit/>
          </a:bodyPr>
          <a:lstStyle/>
          <a:p>
            <a:pPr>
              <a:spcBef>
                <a:spcPct val="20000"/>
              </a:spcBef>
            </a:pPr>
            <a:r>
              <a:rPr lang="en-US" sz="2400" dirty="0">
                <a:ea typeface="+mn-lt"/>
                <a:cs typeface="+mn-lt"/>
              </a:rPr>
              <a:t>Listening – students will listen to a story</a:t>
            </a:r>
          </a:p>
          <a:p>
            <a:pPr>
              <a:spcBef>
                <a:spcPct val="20000"/>
              </a:spcBef>
            </a:pPr>
            <a:r>
              <a:rPr lang="en-US" sz="2400" dirty="0">
                <a:ea typeface="+mn-lt"/>
                <a:cs typeface="+mn-lt"/>
              </a:rPr>
              <a:t>Speaking – students will participate in discussions</a:t>
            </a:r>
          </a:p>
          <a:p>
            <a:pPr>
              <a:spcBef>
                <a:spcPct val="20000"/>
              </a:spcBef>
            </a:pPr>
            <a:r>
              <a:rPr lang="en-US" sz="2400" dirty="0">
                <a:ea typeface="+mn-lt"/>
                <a:cs typeface="+mn-lt"/>
              </a:rPr>
              <a:t>Writing – students will write a list </a:t>
            </a:r>
          </a:p>
          <a:p>
            <a:pPr>
              <a:spcBef>
                <a:spcPct val="20000"/>
              </a:spcBef>
            </a:pPr>
            <a:r>
              <a:rPr lang="en-US" sz="2400" dirty="0">
                <a:ea typeface="+mn-lt"/>
                <a:cs typeface="+mn-lt"/>
              </a:rPr>
              <a:t>Environmental awareness – students will develop an awareness of plastic items in their environment</a:t>
            </a:r>
          </a:p>
          <a:p>
            <a:pPr>
              <a:spcBef>
                <a:spcPct val="20000"/>
              </a:spcBef>
            </a:pPr>
            <a:r>
              <a:rPr lang="en-US" sz="2400" dirty="0">
                <a:ea typeface="+mn-lt"/>
                <a:cs typeface="+mn-lt"/>
              </a:rPr>
              <a:t>Social studies – students will develop an understanding that their actions can have an impact on their environment</a:t>
            </a:r>
            <a:endParaRPr lang="en-US" sz="2400" dirty="0"/>
          </a:p>
          <a:p>
            <a:pPr>
              <a:spcBef>
                <a:spcPct val="20000"/>
              </a:spcBef>
            </a:pPr>
            <a:endParaRPr lang="en-US" sz="2400">
              <a:ea typeface="+mn-lt"/>
              <a:cs typeface="+mn-lt"/>
            </a:endParaRPr>
          </a:p>
          <a:p>
            <a:pPr>
              <a:spcBef>
                <a:spcPct val="20000"/>
              </a:spcBef>
            </a:pPr>
            <a:endParaRPr lang="en-US" sz="2400">
              <a:cs typeface="Calibri" panose="020F0502020204030204"/>
            </a:endParaRPr>
          </a:p>
          <a:p>
            <a:pPr marL="0" indent="0">
              <a:spcBef>
                <a:spcPct val="20000"/>
              </a:spcBef>
              <a:buNone/>
            </a:pPr>
            <a:r>
              <a:rPr lang="en-US" sz="2400" dirty="0">
                <a:ea typeface="+mn-lt"/>
                <a:cs typeface="+mn-lt"/>
              </a:rPr>
              <a:t>Today you will write a letter to someone in your family or village.   You will explain to them how you feel about your environment and suggest how you can go about making your environment a better, cleaner and healthier place for you all to live in.</a:t>
            </a:r>
            <a:endParaRPr lang="en-US" sz="2400" dirty="0"/>
          </a:p>
        </p:txBody>
      </p:sp>
    </p:spTree>
    <p:extLst>
      <p:ext uri="{BB962C8B-B14F-4D97-AF65-F5344CB8AC3E}">
        <p14:creationId xmlns:p14="http://schemas.microsoft.com/office/powerpoint/2010/main" val="386516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Shape 22">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0B0EDB-AEBD-F13C-8884-049E9CD3C07E}"/>
              </a:ext>
            </a:extLst>
          </p:cNvPr>
          <p:cNvSpPr>
            <a:spLocks noGrp="1"/>
          </p:cNvSpPr>
          <p:nvPr>
            <p:ph type="title"/>
          </p:nvPr>
        </p:nvSpPr>
        <p:spPr>
          <a:xfrm>
            <a:off x="934872" y="982272"/>
            <a:ext cx="3388419" cy="4560970"/>
          </a:xfrm>
        </p:spPr>
        <p:txBody>
          <a:bodyPr>
            <a:normAutofit/>
          </a:bodyPr>
          <a:lstStyle/>
          <a:p>
            <a:r>
              <a:rPr lang="en-US" sz="4000">
                <a:solidFill>
                  <a:srgbClr val="FFFFFF"/>
                </a:solidFill>
                <a:cs typeface="Calibri Light"/>
              </a:rPr>
              <a:t>New vocabulary</a:t>
            </a:r>
            <a:endParaRPr lang="en-US" sz="4000">
              <a:solidFill>
                <a:srgbClr val="FFFFFF"/>
              </a:solidFill>
            </a:endParaRPr>
          </a:p>
        </p:txBody>
      </p:sp>
      <p:sp>
        <p:nvSpPr>
          <p:cNvPr id="25"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C8B7C12-32F9-3D21-E894-3B6B2D29D7E3}"/>
              </a:ext>
            </a:extLst>
          </p:cNvPr>
          <p:cNvSpPr>
            <a:spLocks noGrp="1"/>
          </p:cNvSpPr>
          <p:nvPr>
            <p:ph idx="1"/>
          </p:nvPr>
        </p:nvSpPr>
        <p:spPr>
          <a:xfrm>
            <a:off x="5221862" y="1719618"/>
            <a:ext cx="5948831" cy="4334629"/>
          </a:xfrm>
        </p:spPr>
        <p:txBody>
          <a:bodyPr vert="horz" lIns="91440" tIns="45720" rIns="91440" bIns="45720" rtlCol="0" anchor="ctr">
            <a:normAutofit/>
          </a:bodyPr>
          <a:lstStyle/>
          <a:p>
            <a:r>
              <a:rPr lang="en-US" sz="2400">
                <a:solidFill>
                  <a:srgbClr val="FEFFFF"/>
                </a:solidFill>
                <a:cs typeface="Calibri"/>
              </a:rPr>
              <a:t>Extraction – taking something our of something</a:t>
            </a:r>
          </a:p>
          <a:p>
            <a:r>
              <a:rPr lang="en-US" sz="2400">
                <a:solidFill>
                  <a:srgbClr val="FEFFFF"/>
                </a:solidFill>
                <a:cs typeface="Calibri"/>
              </a:rPr>
              <a:t>Production – the process of something being made</a:t>
            </a:r>
          </a:p>
          <a:p>
            <a:r>
              <a:rPr lang="en-US" sz="2400">
                <a:solidFill>
                  <a:srgbClr val="FEFFFF"/>
                </a:solidFill>
                <a:cs typeface="Calibri"/>
              </a:rPr>
              <a:t>Emissions – something that has been released into the atmosphere</a:t>
            </a:r>
          </a:p>
          <a:p>
            <a:r>
              <a:rPr lang="en-US" sz="2400">
                <a:solidFill>
                  <a:srgbClr val="FEFFFF"/>
                </a:solidFill>
                <a:cs typeface="Calibri"/>
              </a:rPr>
              <a:t>Green house gases – gases in the earth's atmosphere that trap heat</a:t>
            </a:r>
          </a:p>
          <a:p>
            <a:r>
              <a:rPr lang="en-US" sz="2400">
                <a:solidFill>
                  <a:srgbClr val="FEFFFF"/>
                </a:solidFill>
                <a:cs typeface="Calibri"/>
              </a:rPr>
              <a:t>Bioplastics – a biodegradable material that is made from a renewable source eg corn, sugarcane</a:t>
            </a:r>
          </a:p>
          <a:p>
            <a:endParaRPr lang="en-US" sz="2400">
              <a:solidFill>
                <a:srgbClr val="FEFFFF"/>
              </a:solidFill>
              <a:cs typeface="Calibri"/>
            </a:endParaRPr>
          </a:p>
        </p:txBody>
      </p:sp>
    </p:spTree>
    <p:extLst>
      <p:ext uri="{BB962C8B-B14F-4D97-AF65-F5344CB8AC3E}">
        <p14:creationId xmlns:p14="http://schemas.microsoft.com/office/powerpoint/2010/main" val="115674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A511026-8542-4AC0-9F06-134A7085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6"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A picture containing smoke, pile, stack, steam&#10;&#10;Description automatically generated">
            <a:extLst>
              <a:ext uri="{FF2B5EF4-FFF2-40B4-BE49-F238E27FC236}">
                <a16:creationId xmlns:a16="http://schemas.microsoft.com/office/drawing/2014/main" id="{E7219E6F-E9AC-51C8-8FBA-CC02B1BDE7AE}"/>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50E249D7-7CF9-A803-2910-A5DE45AAA2F7}"/>
              </a:ext>
            </a:extLst>
          </p:cNvPr>
          <p:cNvSpPr>
            <a:spLocks noGrp="1"/>
          </p:cNvSpPr>
          <p:nvPr>
            <p:ph type="title"/>
          </p:nvPr>
        </p:nvSpPr>
        <p:spPr>
          <a:xfrm>
            <a:off x="971368" y="371719"/>
            <a:ext cx="6125964" cy="1906863"/>
          </a:xfrm>
        </p:spPr>
        <p:txBody>
          <a:bodyPr anchor="b">
            <a:normAutofit/>
          </a:bodyPr>
          <a:lstStyle/>
          <a:p>
            <a:endParaRPr lang="en-US"/>
          </a:p>
        </p:txBody>
      </p:sp>
      <p:sp>
        <p:nvSpPr>
          <p:cNvPr id="16" name="Content Placeholder 15">
            <a:extLst>
              <a:ext uri="{FF2B5EF4-FFF2-40B4-BE49-F238E27FC236}">
                <a16:creationId xmlns:a16="http://schemas.microsoft.com/office/drawing/2014/main" id="{6655F258-EBE6-6CAA-FE35-257022B7F536}"/>
              </a:ext>
            </a:extLst>
          </p:cNvPr>
          <p:cNvSpPr>
            <a:spLocks noGrp="1"/>
          </p:cNvSpPr>
          <p:nvPr>
            <p:ph idx="1"/>
          </p:nvPr>
        </p:nvSpPr>
        <p:spPr>
          <a:xfrm>
            <a:off x="971368" y="2711395"/>
            <a:ext cx="4114801" cy="3465568"/>
          </a:xfrm>
        </p:spPr>
        <p:txBody>
          <a:bodyPr vert="horz" lIns="91440" tIns="45720" rIns="91440" bIns="45720" rtlCol="0" anchor="t">
            <a:normAutofit/>
          </a:bodyPr>
          <a:lstStyle/>
          <a:p>
            <a:pPr marL="0" indent="0">
              <a:buNone/>
            </a:pPr>
            <a:r>
              <a:rPr lang="en-US" sz="2000" dirty="0">
                <a:cs typeface="Calibri"/>
              </a:rPr>
              <a:t>How do these pictures make you feel?</a:t>
            </a:r>
          </a:p>
        </p:txBody>
      </p:sp>
      <p:pic>
        <p:nvPicPr>
          <p:cNvPr id="7" name="Picture 7" descr="Royalty-Free photo: Person holding fruit drinks | PickPik">
            <a:extLst>
              <a:ext uri="{FF2B5EF4-FFF2-40B4-BE49-F238E27FC236}">
                <a16:creationId xmlns:a16="http://schemas.microsoft.com/office/drawing/2014/main" id="{90F7E4D4-310A-0E98-F01A-7789E3CDEE3C}"/>
              </a:ext>
            </a:extLst>
          </p:cNvPr>
          <p:cNvPicPr>
            <a:picLocks noChangeAspect="1"/>
          </p:cNvPicPr>
          <p:nvPr/>
        </p:nvPicPr>
        <p:blipFill rotWithShape="1">
          <a:blip r:embed="rId4"/>
          <a:srcRect l="14466" r="7073" b="1"/>
          <a:stretch/>
        </p:blipFill>
        <p:spPr>
          <a:xfrm>
            <a:off x="8452963" y="3681463"/>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11" name="Picture 11">
            <a:extLst>
              <a:ext uri="{FF2B5EF4-FFF2-40B4-BE49-F238E27FC236}">
                <a16:creationId xmlns:a16="http://schemas.microsoft.com/office/drawing/2014/main" id="{BE8CDC95-6B40-60AF-6D97-494FB8C3E711}"/>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24612" r="1" b="1"/>
          <a:stretch/>
        </p:blipFill>
        <p:spPr>
          <a:xfrm>
            <a:off x="5398281"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4" name="Picture 4">
            <a:extLst>
              <a:ext uri="{FF2B5EF4-FFF2-40B4-BE49-F238E27FC236}">
                <a16:creationId xmlns:a16="http://schemas.microsoft.com/office/drawing/2014/main" id="{1E91D2BD-CD62-BA9E-2CC8-6A33E0037050}"/>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8332" r="14289" b="-1"/>
          <a:stretch/>
        </p:blipFill>
        <p:spPr>
          <a:xfrm>
            <a:off x="7621024" y="-3"/>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5" name="TextBox 4">
            <a:extLst>
              <a:ext uri="{FF2B5EF4-FFF2-40B4-BE49-F238E27FC236}">
                <a16:creationId xmlns:a16="http://schemas.microsoft.com/office/drawing/2014/main" id="{DFF34AB5-44B7-EC6C-314F-E8E24FE6C964}"/>
              </a:ext>
            </a:extLst>
          </p:cNvPr>
          <p:cNvSpPr txBox="1"/>
          <p:nvPr/>
        </p:nvSpPr>
        <p:spPr>
          <a:xfrm>
            <a:off x="7504302"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9" name="TextBox 8">
            <a:extLst>
              <a:ext uri="{FF2B5EF4-FFF2-40B4-BE49-F238E27FC236}">
                <a16:creationId xmlns:a16="http://schemas.microsoft.com/office/drawing/2014/main" id="{9A93FEFF-E985-0D34-0D49-479555B6AC4F}"/>
              </a:ext>
            </a:extLst>
          </p:cNvPr>
          <p:cNvSpPr txBox="1"/>
          <p:nvPr/>
        </p:nvSpPr>
        <p:spPr>
          <a:xfrm>
            <a:off x="9990756"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12" name="TextBox 11">
            <a:extLst>
              <a:ext uri="{FF2B5EF4-FFF2-40B4-BE49-F238E27FC236}">
                <a16:creationId xmlns:a16="http://schemas.microsoft.com/office/drawing/2014/main" id="{437958B7-1332-0A72-B5A7-1B18787962B0}"/>
              </a:ext>
            </a:extLst>
          </p:cNvPr>
          <p:cNvSpPr txBox="1"/>
          <p:nvPr/>
        </p:nvSpPr>
        <p:spPr>
          <a:xfrm>
            <a:off x="9718246"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831820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4C67-5450-0F92-0685-6B3C05D1925F}"/>
              </a:ext>
            </a:extLst>
          </p:cNvPr>
          <p:cNvSpPr>
            <a:spLocks noGrp="1"/>
          </p:cNvSpPr>
          <p:nvPr>
            <p:ph type="title"/>
          </p:nvPr>
        </p:nvSpPr>
        <p:spPr>
          <a:xfrm>
            <a:off x="801098" y="1396289"/>
            <a:ext cx="4624342" cy="1325563"/>
          </a:xfrm>
        </p:spPr>
        <p:txBody>
          <a:bodyPr>
            <a:normAutofit/>
          </a:bodyPr>
          <a:lstStyle/>
          <a:p>
            <a:r>
              <a:rPr lang="en-US" dirty="0">
                <a:cs typeface="Calibri Light"/>
              </a:rPr>
              <a:t>They make me feel</a:t>
            </a:r>
            <a:endParaRPr lang="en-US" dirty="0"/>
          </a:p>
        </p:txBody>
      </p:sp>
      <p:sp>
        <p:nvSpPr>
          <p:cNvPr id="18" name="Oval 17">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9" descr="Sad Cry Tear · Free image on Pixabay">
            <a:extLst>
              <a:ext uri="{FF2B5EF4-FFF2-40B4-BE49-F238E27FC236}">
                <a16:creationId xmlns:a16="http://schemas.microsoft.com/office/drawing/2014/main" id="{33F4982F-96B1-A0E4-15B6-1CB725EFA81A}"/>
              </a:ext>
            </a:extLst>
          </p:cNvPr>
          <p:cNvPicPr>
            <a:picLocks noChangeAspect="1"/>
          </p:cNvPicPr>
          <p:nvPr/>
        </p:nvPicPr>
        <p:blipFill rotWithShape="1">
          <a:blip r:embed="rId2"/>
          <a:srcRect r="2757" b="7"/>
          <a:stretch/>
        </p:blipFill>
        <p:spPr>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15" name="Content Placeholder 14">
            <a:extLst>
              <a:ext uri="{FF2B5EF4-FFF2-40B4-BE49-F238E27FC236}">
                <a16:creationId xmlns:a16="http://schemas.microsoft.com/office/drawing/2014/main" id="{B9A3DD35-D502-57C2-4D01-1013FF9DFFE7}"/>
              </a:ext>
            </a:extLst>
          </p:cNvPr>
          <p:cNvSpPr>
            <a:spLocks noGrp="1"/>
          </p:cNvSpPr>
          <p:nvPr>
            <p:ph idx="1"/>
          </p:nvPr>
        </p:nvSpPr>
        <p:spPr>
          <a:xfrm>
            <a:off x="805543" y="2871982"/>
            <a:ext cx="4558309" cy="3181684"/>
          </a:xfrm>
        </p:spPr>
        <p:txBody>
          <a:bodyPr anchor="t">
            <a:normAutofit/>
          </a:bodyPr>
          <a:lstStyle/>
          <a:p>
            <a:endParaRPr lang="en-US" sz="1800"/>
          </a:p>
        </p:txBody>
      </p:sp>
      <p:sp>
        <p:nvSpPr>
          <p:cNvPr id="20" name="Freeform: Shape 19">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descr="Free illustration: Rage, Smiley, Trouble, Emoticon - Free Image on ...">
            <a:extLst>
              <a:ext uri="{FF2B5EF4-FFF2-40B4-BE49-F238E27FC236}">
                <a16:creationId xmlns:a16="http://schemas.microsoft.com/office/drawing/2014/main" id="{CD69C497-BC69-7046-AE0B-E493C5635620}"/>
              </a:ext>
            </a:extLst>
          </p:cNvPr>
          <p:cNvPicPr>
            <a:picLocks noChangeAspect="1"/>
          </p:cNvPicPr>
          <p:nvPr/>
        </p:nvPicPr>
        <p:blipFill rotWithShape="1">
          <a:blip r:embed="rId3"/>
          <a:srcRect l="11122" r="5376" b="-2"/>
          <a:stretch/>
        </p:blipFill>
        <p:spPr>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8" name="Picture 8" descr="Hungry Emoji Emojis · Free image on Pixabay">
            <a:extLst>
              <a:ext uri="{FF2B5EF4-FFF2-40B4-BE49-F238E27FC236}">
                <a16:creationId xmlns:a16="http://schemas.microsoft.com/office/drawing/2014/main" id="{6A368872-1A12-4B5C-D52F-AFF7D350B899}"/>
              </a:ext>
            </a:extLst>
          </p:cNvPr>
          <p:cNvPicPr>
            <a:picLocks noChangeAspect="1"/>
          </p:cNvPicPr>
          <p:nvPr/>
        </p:nvPicPr>
        <p:blipFill rotWithShape="1">
          <a:blip r:embed="rId4"/>
          <a:srcRect t="6844" r="-4" b="9297"/>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4" name="Freeform: Shape 23">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10">
            <a:extLst>
              <a:ext uri="{FF2B5EF4-FFF2-40B4-BE49-F238E27FC236}">
                <a16:creationId xmlns:a16="http://schemas.microsoft.com/office/drawing/2014/main" id="{70013833-43A7-C953-C110-9D6A1EB1FB0E}"/>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2674" r="14535"/>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11" name="TextBox 10">
            <a:extLst>
              <a:ext uri="{FF2B5EF4-FFF2-40B4-BE49-F238E27FC236}">
                <a16:creationId xmlns:a16="http://schemas.microsoft.com/office/drawing/2014/main" id="{2FE72910-20FD-77DA-D81C-FB555D204DE7}"/>
              </a:ext>
            </a:extLst>
          </p:cNvPr>
          <p:cNvSpPr txBox="1"/>
          <p:nvPr/>
        </p:nvSpPr>
        <p:spPr>
          <a:xfrm>
            <a:off x="9870531" y="6657945"/>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17628299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95CDC5E-D60D-1BC8-5F38-4F9A39DD063E}"/>
              </a:ext>
            </a:extLst>
          </p:cNvPr>
          <p:cNvSpPr>
            <a:spLocks noGrp="1"/>
          </p:cNvSpPr>
          <p:nvPr>
            <p:ph type="title"/>
          </p:nvPr>
        </p:nvSpPr>
        <p:spPr>
          <a:xfrm>
            <a:off x="838200" y="448721"/>
            <a:ext cx="4707671" cy="1225650"/>
          </a:xfrm>
        </p:spPr>
        <p:txBody>
          <a:bodyPr vert="horz" lIns="91440" tIns="45720" rIns="91440" bIns="45720" rtlCol="0" anchor="b">
            <a:normAutofit/>
          </a:bodyPr>
          <a:lstStyle/>
          <a:p>
            <a:endParaRPr lang="en-US" sz="2100">
              <a:solidFill>
                <a:schemeClr val="bg1"/>
              </a:solidFill>
            </a:endParaRPr>
          </a:p>
          <a:p>
            <a:r>
              <a:rPr lang="en-US" sz="2100" dirty="0">
                <a:solidFill>
                  <a:schemeClr val="bg1"/>
                </a:solidFill>
              </a:rPr>
              <a:t>What do you know about plastic bags, plastic bottles and plastic straws?</a:t>
            </a:r>
            <a:endParaRPr lang="en-US" sz="2100" dirty="0">
              <a:solidFill>
                <a:schemeClr val="bg1"/>
              </a:solidFill>
              <a:cs typeface="Calibri Light"/>
            </a:endParaRPr>
          </a:p>
        </p:txBody>
      </p:sp>
      <p:cxnSp>
        <p:nvCxnSpPr>
          <p:cNvPr id="36" name="Straight Connector 3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DD7ED2D-4BB8-0C76-7093-2A5D5DC74EC4}"/>
              </a:ext>
            </a:extLst>
          </p:cNvPr>
          <p:cNvSpPr txBox="1"/>
          <p:nvPr/>
        </p:nvSpPr>
        <p:spPr>
          <a:xfrm>
            <a:off x="897769" y="1909192"/>
            <a:ext cx="4586513" cy="364771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1900" dirty="0">
                <a:solidFill>
                  <a:schemeClr val="bg1"/>
                </a:solidFill>
              </a:rPr>
              <a:t>Milo Cress, was 9 years old when he founded  BeStrawFree.org said:​</a:t>
            </a:r>
            <a:endParaRPr lang="en-US" dirty="0">
              <a:solidFill>
                <a:schemeClr val="bg1"/>
              </a:solidFill>
            </a:endParaRPr>
          </a:p>
          <a:p>
            <a:pPr>
              <a:lnSpc>
                <a:spcPct val="90000"/>
              </a:lnSpc>
              <a:spcAft>
                <a:spcPts val="600"/>
              </a:spcAft>
            </a:pPr>
            <a:r>
              <a:rPr lang="en-US" sz="1900" dirty="0">
                <a:solidFill>
                  <a:schemeClr val="bg1"/>
                </a:solidFill>
              </a:rPr>
              <a:t>‘When I first started this project, I thought that adults wouldn’t listen to what a kid has to say.  But I found that being a kid can actually be an advantage.  People are willing to listen to your ideas. And when you’ve gotten people to make a small change in their life, like using fewer plastic straws, or bags, or bottles, it makes them think about all the different ways they can make a change in their community.’</a:t>
            </a:r>
            <a:endParaRPr lang="en-US" sz="1900" dirty="0">
              <a:solidFill>
                <a:schemeClr val="bg1"/>
              </a:solidFill>
              <a:cs typeface="Calibri" panose="020F0502020204030204"/>
            </a:endParaRPr>
          </a:p>
        </p:txBody>
      </p:sp>
      <p:cxnSp>
        <p:nvCxnSpPr>
          <p:cNvPr id="38" name="Straight Connector 3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4" descr="A picture containing diagram&#10;&#10;Description automatically generated">
            <a:extLst>
              <a:ext uri="{FF2B5EF4-FFF2-40B4-BE49-F238E27FC236}">
                <a16:creationId xmlns:a16="http://schemas.microsoft.com/office/drawing/2014/main" id="{A7A416BC-F2DA-C792-9C42-0C2F8743B877}"/>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5902" r="-2" b="-2"/>
          <a:stretch/>
        </p:blipFill>
        <p:spPr>
          <a:xfrm>
            <a:off x="6525453" y="10"/>
            <a:ext cx="5666547" cy="6857990"/>
          </a:xfrm>
          <a:prstGeom prst="rect">
            <a:avLst/>
          </a:prstGeom>
        </p:spPr>
      </p:pic>
      <p:sp>
        <p:nvSpPr>
          <p:cNvPr id="5" name="TextBox 4">
            <a:extLst>
              <a:ext uri="{FF2B5EF4-FFF2-40B4-BE49-F238E27FC236}">
                <a16:creationId xmlns:a16="http://schemas.microsoft.com/office/drawing/2014/main" id="{E160BC6C-09F7-6C59-BA07-BA66CEF9146C}"/>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353927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951C-C871-72CA-F378-66876D9052CB}"/>
              </a:ext>
            </a:extLst>
          </p:cNvPr>
          <p:cNvSpPr>
            <a:spLocks noGrp="1"/>
          </p:cNvSpPr>
          <p:nvPr>
            <p:ph type="title"/>
          </p:nvPr>
        </p:nvSpPr>
        <p:spPr/>
        <p:txBody>
          <a:bodyPr/>
          <a:lstStyle/>
          <a:p>
            <a:endParaRPr lang="en-US"/>
          </a:p>
        </p:txBody>
      </p:sp>
      <p:pic>
        <p:nvPicPr>
          <p:cNvPr id="4" name="Picture 4" descr="Diagram&#10;&#10;Description automatically generated">
            <a:extLst>
              <a:ext uri="{FF2B5EF4-FFF2-40B4-BE49-F238E27FC236}">
                <a16:creationId xmlns:a16="http://schemas.microsoft.com/office/drawing/2014/main" id="{948F466D-439D-30A9-3B5C-C4B07B2D461A}"/>
              </a:ext>
            </a:extLst>
          </p:cNvPr>
          <p:cNvPicPr>
            <a:picLocks noGrp="1" noChangeAspect="1"/>
          </p:cNvPicPr>
          <p:nvPr>
            <p:ph idx="1"/>
          </p:nvPr>
        </p:nvPicPr>
        <p:blipFill>
          <a:blip r:embed="rId2"/>
          <a:stretch>
            <a:fillRect/>
          </a:stretch>
        </p:blipFill>
        <p:spPr>
          <a:xfrm>
            <a:off x="-2965" y="-72185"/>
            <a:ext cx="6101930" cy="7686882"/>
          </a:xfrm>
        </p:spPr>
      </p:pic>
      <p:pic>
        <p:nvPicPr>
          <p:cNvPr id="5" name="Picture 5" descr="A picture containing text, water, outdoor, several&#10;&#10;Description automatically generated">
            <a:extLst>
              <a:ext uri="{FF2B5EF4-FFF2-40B4-BE49-F238E27FC236}">
                <a16:creationId xmlns:a16="http://schemas.microsoft.com/office/drawing/2014/main" id="{5FA48A85-4D01-646B-7992-39DE6366EF32}"/>
              </a:ext>
            </a:extLst>
          </p:cNvPr>
          <p:cNvPicPr>
            <a:picLocks noChangeAspect="1"/>
          </p:cNvPicPr>
          <p:nvPr/>
        </p:nvPicPr>
        <p:blipFill>
          <a:blip r:embed="rId3"/>
          <a:stretch>
            <a:fillRect/>
          </a:stretch>
        </p:blipFill>
        <p:spPr>
          <a:xfrm>
            <a:off x="6090250" y="-178532"/>
            <a:ext cx="6323160" cy="7416347"/>
          </a:xfrm>
          <a:prstGeom prst="rect">
            <a:avLst/>
          </a:prstGeom>
        </p:spPr>
      </p:pic>
    </p:spTree>
    <p:extLst>
      <p:ext uri="{BB962C8B-B14F-4D97-AF65-F5344CB8AC3E}">
        <p14:creationId xmlns:p14="http://schemas.microsoft.com/office/powerpoint/2010/main" val="303028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C3ED-DDE5-D53A-C120-DD44F9277DD7}"/>
              </a:ext>
            </a:extLst>
          </p:cNvPr>
          <p:cNvSpPr>
            <a:spLocks noGrp="1"/>
          </p:cNvSpPr>
          <p:nvPr>
            <p:ph type="title"/>
          </p:nvPr>
        </p:nvSpPr>
        <p:spPr/>
        <p:txBody>
          <a:bodyPr/>
          <a:lstStyle/>
          <a:p>
            <a:endParaRPr lang="en-US"/>
          </a:p>
        </p:txBody>
      </p:sp>
      <p:pic>
        <p:nvPicPr>
          <p:cNvPr id="4" name="Picture 4" descr="A picture containing diagram&#10;&#10;Description automatically generated">
            <a:extLst>
              <a:ext uri="{FF2B5EF4-FFF2-40B4-BE49-F238E27FC236}">
                <a16:creationId xmlns:a16="http://schemas.microsoft.com/office/drawing/2014/main" id="{2E9B5CF2-40F1-C1CE-F5F4-ED1781041417}"/>
              </a:ext>
            </a:extLst>
          </p:cNvPr>
          <p:cNvPicPr>
            <a:picLocks noGrp="1" noChangeAspect="1"/>
          </p:cNvPicPr>
          <p:nvPr>
            <p:ph idx="1"/>
          </p:nvPr>
        </p:nvPicPr>
        <p:blipFill>
          <a:blip r:embed="rId2"/>
          <a:stretch>
            <a:fillRect/>
          </a:stretch>
        </p:blipFill>
        <p:spPr>
          <a:xfrm>
            <a:off x="-69548" y="-43431"/>
            <a:ext cx="5933170" cy="6910507"/>
          </a:xfrm>
        </p:spPr>
      </p:pic>
      <p:pic>
        <p:nvPicPr>
          <p:cNvPr id="5" name="Picture 5" descr="A picture containing text&#10;&#10;Description automatically generated">
            <a:extLst>
              <a:ext uri="{FF2B5EF4-FFF2-40B4-BE49-F238E27FC236}">
                <a16:creationId xmlns:a16="http://schemas.microsoft.com/office/drawing/2014/main" id="{0EA76F19-2BFF-3115-5534-C47C8B85A6D6}"/>
              </a:ext>
            </a:extLst>
          </p:cNvPr>
          <p:cNvPicPr>
            <a:picLocks noChangeAspect="1"/>
          </p:cNvPicPr>
          <p:nvPr/>
        </p:nvPicPr>
        <p:blipFill>
          <a:blip r:embed="rId3"/>
          <a:stretch>
            <a:fillRect/>
          </a:stretch>
        </p:blipFill>
        <p:spPr>
          <a:xfrm>
            <a:off x="5874590" y="-48835"/>
            <a:ext cx="6323160" cy="6926918"/>
          </a:xfrm>
          <a:prstGeom prst="rect">
            <a:avLst/>
          </a:prstGeom>
        </p:spPr>
      </p:pic>
    </p:spTree>
    <p:extLst>
      <p:ext uri="{BB962C8B-B14F-4D97-AF65-F5344CB8AC3E}">
        <p14:creationId xmlns:p14="http://schemas.microsoft.com/office/powerpoint/2010/main" val="6362569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Last Straw  Lesson 2</vt:lpstr>
      <vt:lpstr>PowerPoint Presentation</vt:lpstr>
      <vt:lpstr>Learning intentions</vt:lpstr>
      <vt:lpstr>New vocabulary</vt:lpstr>
      <vt:lpstr>PowerPoint Presentation</vt:lpstr>
      <vt:lpstr>They make me feel</vt:lpstr>
      <vt:lpstr> What do you know about plastic bags, plastic bottles and plastic straws?</vt:lpstr>
      <vt:lpstr>PowerPoint Presentation</vt:lpstr>
      <vt:lpstr>PowerPoint Presentation</vt:lpstr>
      <vt:lpstr>PowerPoint Presentation</vt:lpstr>
      <vt:lpstr>PowerPoint Presentation</vt:lpstr>
      <vt:lpstr>What can a bottle be?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279</cp:revision>
  <dcterms:created xsi:type="dcterms:W3CDTF">2022-11-17T00:48:57Z</dcterms:created>
  <dcterms:modified xsi:type="dcterms:W3CDTF">2023-01-02T04:28:56Z</dcterms:modified>
</cp:coreProperties>
</file>