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E82A0B-DEFD-4568-80BC-AD4CE0FCEB06}" v="375" dt="2022-11-16T06:39:55.731"/>
    <p1510:client id="{58E3DDC5-C33B-7297-2774-D9A2E636DBD5}" v="4" dt="2022-11-24T04:12:23.999"/>
    <p1510:client id="{6A15F976-F9AE-CE2A-EDC3-3D43E7971250}" v="6" dt="2022-11-29T01:27:51.810"/>
    <p1510:client id="{7657C3E7-69D2-D6D7-DB38-C3753CBEC83F}" v="5" dt="2023-01-01T02:46:37.847"/>
    <p1510:client id="{C12259CB-5B9C-AC92-A71C-BAB629122F92}" v="12" dt="2022-12-31T05:02:46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Besselaar" userId="S::alison.besselaar@unimelb.edu.au::c677e420-6e27-4b1f-a719-69cc03bdf3fb" providerId="AD" clId="Web-{7657C3E7-69D2-D6D7-DB38-C3753CBEC83F}"/>
    <pc:docChg chg="modSld">
      <pc:chgData name="Alison Besselaar" userId="S::alison.besselaar@unimelb.edu.au::c677e420-6e27-4b1f-a719-69cc03bdf3fb" providerId="AD" clId="Web-{7657C3E7-69D2-D6D7-DB38-C3753CBEC83F}" dt="2023-01-01T02:46:37.847" v="4" actId="20577"/>
      <pc:docMkLst>
        <pc:docMk/>
      </pc:docMkLst>
      <pc:sldChg chg="modSp">
        <pc:chgData name="Alison Besselaar" userId="S::alison.besselaar@unimelb.edu.au::c677e420-6e27-4b1f-a719-69cc03bdf3fb" providerId="AD" clId="Web-{7657C3E7-69D2-D6D7-DB38-C3753CBEC83F}" dt="2023-01-01T02:46:37.847" v="4" actId="20577"/>
        <pc:sldMkLst>
          <pc:docMk/>
          <pc:sldMk cId="109857222" sldId="256"/>
        </pc:sldMkLst>
        <pc:spChg chg="mod">
          <ac:chgData name="Alison Besselaar" userId="S::alison.besselaar@unimelb.edu.au::c677e420-6e27-4b1f-a719-69cc03bdf3fb" providerId="AD" clId="Web-{7657C3E7-69D2-D6D7-DB38-C3753CBEC83F}" dt="2023-01-01T02:46:37.847" v="4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Alison Besselaar" userId="S::alison.besselaar@unimelb.edu.au::c677e420-6e27-4b1f-a719-69cc03bdf3fb" providerId="AD" clId="Web-{C12259CB-5B9C-AC92-A71C-BAB629122F92}"/>
    <pc:docChg chg="modSld">
      <pc:chgData name="Alison Besselaar" userId="S::alison.besselaar@unimelb.edu.au::c677e420-6e27-4b1f-a719-69cc03bdf3fb" providerId="AD" clId="Web-{C12259CB-5B9C-AC92-A71C-BAB629122F92}" dt="2022-12-31T05:02:46.194" v="11" actId="20577"/>
      <pc:docMkLst>
        <pc:docMk/>
      </pc:docMkLst>
      <pc:sldChg chg="modSp">
        <pc:chgData name="Alison Besselaar" userId="S::alison.besselaar@unimelb.edu.au::c677e420-6e27-4b1f-a719-69cc03bdf3fb" providerId="AD" clId="Web-{C12259CB-5B9C-AC92-A71C-BAB629122F92}" dt="2022-12-31T05:02:46.194" v="11" actId="20577"/>
        <pc:sldMkLst>
          <pc:docMk/>
          <pc:sldMk cId="109857222" sldId="256"/>
        </pc:sldMkLst>
        <pc:spChg chg="mod">
          <ac:chgData name="Alison Besselaar" userId="S::alison.besselaar@unimelb.edu.au::c677e420-6e27-4b1f-a719-69cc03bdf3fb" providerId="AD" clId="Web-{C12259CB-5B9C-AC92-A71C-BAB629122F92}" dt="2022-12-31T05:02:46.194" v="11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Alison Besselaar" userId="S::alison.besselaar@unimelb.edu.au::c677e420-6e27-4b1f-a719-69cc03bdf3fb" providerId="AD" clId="Web-{58E3DDC5-C33B-7297-2774-D9A2E636DBD5}"/>
    <pc:docChg chg="modSld">
      <pc:chgData name="Alison Besselaar" userId="S::alison.besselaar@unimelb.edu.au::c677e420-6e27-4b1f-a719-69cc03bdf3fb" providerId="AD" clId="Web-{58E3DDC5-C33B-7297-2774-D9A2E636DBD5}" dt="2022-11-24T04:12:23.999" v="3" actId="14100"/>
      <pc:docMkLst>
        <pc:docMk/>
      </pc:docMkLst>
      <pc:sldChg chg="addSp modSp">
        <pc:chgData name="Alison Besselaar" userId="S::alison.besselaar@unimelb.edu.au::c677e420-6e27-4b1f-a719-69cc03bdf3fb" providerId="AD" clId="Web-{58E3DDC5-C33B-7297-2774-D9A2E636DBD5}" dt="2022-11-24T04:12:23.999" v="3" actId="14100"/>
        <pc:sldMkLst>
          <pc:docMk/>
          <pc:sldMk cId="622213582" sldId="266"/>
        </pc:sldMkLst>
        <pc:picChg chg="add mod">
          <ac:chgData name="Alison Besselaar" userId="S::alison.besselaar@unimelb.edu.au::c677e420-6e27-4b1f-a719-69cc03bdf3fb" providerId="AD" clId="Web-{58E3DDC5-C33B-7297-2774-D9A2E636DBD5}" dt="2022-11-24T04:12:16.577" v="0"/>
          <ac:picMkLst>
            <pc:docMk/>
            <pc:sldMk cId="622213582" sldId="266"/>
            <ac:picMk id="3" creationId="{EA5B829A-766A-3AB5-5993-1BA4E88B442C}"/>
          </ac:picMkLst>
        </pc:picChg>
        <pc:picChg chg="add mod">
          <ac:chgData name="Alison Besselaar" userId="S::alison.besselaar@unimelb.edu.au::c677e420-6e27-4b1f-a719-69cc03bdf3fb" providerId="AD" clId="Web-{58E3DDC5-C33B-7297-2774-D9A2E636DBD5}" dt="2022-11-24T04:12:23.999" v="3" actId="14100"/>
          <ac:picMkLst>
            <pc:docMk/>
            <pc:sldMk cId="622213582" sldId="266"/>
            <ac:picMk id="6" creationId="{E5D77099-F328-3D1B-78D1-B742C4C766AB}"/>
          </ac:picMkLst>
        </pc:picChg>
      </pc:sldChg>
    </pc:docChg>
  </pc:docChgLst>
  <pc:docChgLst>
    <pc:chgData name="Alison Besselaar" userId="S::alison.besselaar@unimelb.edu.au::c677e420-6e27-4b1f-a719-69cc03bdf3fb" providerId="AD" clId="Web-{6A15F976-F9AE-CE2A-EDC3-3D43E7971250}"/>
    <pc:docChg chg="modSld">
      <pc:chgData name="Alison Besselaar" userId="S::alison.besselaar@unimelb.edu.au::c677e420-6e27-4b1f-a719-69cc03bdf3fb" providerId="AD" clId="Web-{6A15F976-F9AE-CE2A-EDC3-3D43E7971250}" dt="2022-11-29T01:27:51.810" v="5" actId="20577"/>
      <pc:docMkLst>
        <pc:docMk/>
      </pc:docMkLst>
      <pc:sldChg chg="modSp">
        <pc:chgData name="Alison Besselaar" userId="S::alison.besselaar@unimelb.edu.au::c677e420-6e27-4b1f-a719-69cc03bdf3fb" providerId="AD" clId="Web-{6A15F976-F9AE-CE2A-EDC3-3D43E7971250}" dt="2022-11-29T01:27:51.810" v="5" actId="20577"/>
        <pc:sldMkLst>
          <pc:docMk/>
          <pc:sldMk cId="622213582" sldId="266"/>
        </pc:sldMkLst>
        <pc:spChg chg="mod">
          <ac:chgData name="Alison Besselaar" userId="S::alison.besselaar@unimelb.edu.au::c677e420-6e27-4b1f-a719-69cc03bdf3fb" providerId="AD" clId="Web-{6A15F976-F9AE-CE2A-EDC3-3D43E7971250}" dt="2022-11-29T01:27:51.810" v="5" actId="20577"/>
          <ac:spMkLst>
            <pc:docMk/>
            <pc:sldMk cId="622213582" sldId="266"/>
            <ac:spMk id="2" creationId="{1CE5C731-4D91-D5D7-B34F-FA0125C7B6C5}"/>
          </ac:spMkLst>
        </pc:spChg>
        <pc:spChg chg="mod">
          <ac:chgData name="Alison Besselaar" userId="S::alison.besselaar@unimelb.edu.au::c677e420-6e27-4b1f-a719-69cc03bdf3fb" providerId="AD" clId="Web-{6A15F976-F9AE-CE2A-EDC3-3D43E7971250}" dt="2022-11-29T01:27:32.637" v="0" actId="20577"/>
          <ac:spMkLst>
            <pc:docMk/>
            <pc:sldMk cId="622213582" sldId="266"/>
            <ac:spMk id="5" creationId="{0277AEF8-31F7-FF30-A67D-B561071A693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4A751B-B4FA-4C2F-B1B0-5BE70C784A1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0828244-9485-4E26-86D5-FBA2E914BD14}">
      <dgm:prSet/>
      <dgm:spPr/>
      <dgm:t>
        <a:bodyPr/>
        <a:lstStyle/>
        <a:p>
          <a:r>
            <a:rPr lang="en-US" u="sng" dirty="0">
              <a:solidFill>
                <a:srgbClr val="FF0000"/>
              </a:solidFill>
            </a:rPr>
            <a:t>instinct </a:t>
          </a:r>
          <a:r>
            <a:rPr lang="en-US" dirty="0"/>
            <a:t>- a response to a situation without giving thought</a:t>
          </a:r>
        </a:p>
      </dgm:t>
    </dgm:pt>
    <dgm:pt modelId="{611CA535-59B6-4B61-8C97-C900EF9B681D}" type="parTrans" cxnId="{918DCCAF-63BE-4592-8395-6335FAA28CAE}">
      <dgm:prSet/>
      <dgm:spPr/>
      <dgm:t>
        <a:bodyPr/>
        <a:lstStyle/>
        <a:p>
          <a:endParaRPr lang="en-US"/>
        </a:p>
      </dgm:t>
    </dgm:pt>
    <dgm:pt modelId="{F8FDCB27-9E34-4CEC-A5AF-541F5C9D1EF7}" type="sibTrans" cxnId="{918DCCAF-63BE-4592-8395-6335FAA28CAE}">
      <dgm:prSet/>
      <dgm:spPr/>
      <dgm:t>
        <a:bodyPr/>
        <a:lstStyle/>
        <a:p>
          <a:endParaRPr lang="en-US"/>
        </a:p>
      </dgm:t>
    </dgm:pt>
    <dgm:pt modelId="{0D1D9722-9AFC-4145-A8F1-8D032E5D976B}">
      <dgm:prSet/>
      <dgm:spPr/>
      <dgm:t>
        <a:bodyPr/>
        <a:lstStyle/>
        <a:p>
          <a:r>
            <a:rPr lang="en-US" u="sng" dirty="0">
              <a:solidFill>
                <a:srgbClr val="FF0000"/>
              </a:solidFill>
            </a:rPr>
            <a:t>chemicals</a:t>
          </a:r>
          <a:r>
            <a:rPr lang="en-US" dirty="0">
              <a:solidFill>
                <a:srgbClr val="FF0000"/>
              </a:solidFill>
            </a:rPr>
            <a:t> </a:t>
          </a:r>
          <a:r>
            <a:rPr lang="en-US" dirty="0"/>
            <a:t>– something that cannot be broken down without changing it into something else </a:t>
          </a:r>
          <a:r>
            <a:rPr lang="en-US" dirty="0" err="1"/>
            <a:t>eg.</a:t>
          </a:r>
          <a:r>
            <a:rPr lang="en-US" dirty="0"/>
            <a:t> Water, oxygen, gold</a:t>
          </a:r>
        </a:p>
      </dgm:t>
    </dgm:pt>
    <dgm:pt modelId="{5B8E603C-2771-442F-AB6D-47E328A9FFDF}" type="parTrans" cxnId="{15003DD1-8472-402E-AE88-70905A5C3A96}">
      <dgm:prSet/>
      <dgm:spPr/>
      <dgm:t>
        <a:bodyPr/>
        <a:lstStyle/>
        <a:p>
          <a:endParaRPr lang="en-US"/>
        </a:p>
      </dgm:t>
    </dgm:pt>
    <dgm:pt modelId="{92815408-11BA-46D7-9166-9C88E3772A87}" type="sibTrans" cxnId="{15003DD1-8472-402E-AE88-70905A5C3A96}">
      <dgm:prSet/>
      <dgm:spPr/>
      <dgm:t>
        <a:bodyPr/>
        <a:lstStyle/>
        <a:p>
          <a:endParaRPr lang="en-US"/>
        </a:p>
      </dgm:t>
    </dgm:pt>
    <dgm:pt modelId="{C1F9E121-824D-4FE6-9EB8-D1C4CCF9DA2F}">
      <dgm:prSet/>
      <dgm:spPr/>
      <dgm:t>
        <a:bodyPr/>
        <a:lstStyle/>
        <a:p>
          <a:r>
            <a:rPr lang="en-US" u="sng" dirty="0">
              <a:solidFill>
                <a:srgbClr val="FF0000"/>
              </a:solidFill>
            </a:rPr>
            <a:t>predators</a:t>
          </a:r>
          <a:r>
            <a:rPr lang="en-US" u="sng" dirty="0"/>
            <a:t> </a:t>
          </a:r>
          <a:r>
            <a:rPr lang="en-US" dirty="0"/>
            <a:t>– an animal that lives by killing and eating other animals</a:t>
          </a:r>
        </a:p>
      </dgm:t>
    </dgm:pt>
    <dgm:pt modelId="{21E0C632-071A-4828-92CD-1A0EBB246CB0}" type="parTrans" cxnId="{BB0EE272-F4BD-490B-A2D9-9A73B50ADF27}">
      <dgm:prSet/>
      <dgm:spPr/>
      <dgm:t>
        <a:bodyPr/>
        <a:lstStyle/>
        <a:p>
          <a:endParaRPr lang="en-US"/>
        </a:p>
      </dgm:t>
    </dgm:pt>
    <dgm:pt modelId="{2AA6EC4A-5591-4BE1-9C75-53808671A69B}" type="sibTrans" cxnId="{BB0EE272-F4BD-490B-A2D9-9A73B50ADF27}">
      <dgm:prSet/>
      <dgm:spPr/>
      <dgm:t>
        <a:bodyPr/>
        <a:lstStyle/>
        <a:p>
          <a:endParaRPr lang="en-US"/>
        </a:p>
      </dgm:t>
    </dgm:pt>
    <dgm:pt modelId="{B654EC94-C8ED-4EAA-BB29-3A7CC76504A4}">
      <dgm:prSet/>
      <dgm:spPr/>
      <dgm:t>
        <a:bodyPr/>
        <a:lstStyle/>
        <a:p>
          <a:r>
            <a:rPr lang="en-US" u="sng" dirty="0">
              <a:solidFill>
                <a:srgbClr val="FF0000"/>
              </a:solidFill>
            </a:rPr>
            <a:t>deforestation</a:t>
          </a:r>
          <a:r>
            <a:rPr lang="en-US" u="sng" dirty="0"/>
            <a:t> </a:t>
          </a:r>
          <a:r>
            <a:rPr lang="en-US" dirty="0"/>
            <a:t>– clearing or cutting down of forests by humans</a:t>
          </a:r>
        </a:p>
      </dgm:t>
    </dgm:pt>
    <dgm:pt modelId="{D4150D83-2026-499D-BF7B-0CEC43E5CD3C}" type="parTrans" cxnId="{8A1BDCF3-816F-49EE-816F-486A4874BB38}">
      <dgm:prSet/>
      <dgm:spPr/>
      <dgm:t>
        <a:bodyPr/>
        <a:lstStyle/>
        <a:p>
          <a:endParaRPr lang="en-US"/>
        </a:p>
      </dgm:t>
    </dgm:pt>
    <dgm:pt modelId="{4B3E7CFA-D707-4D9A-8CE8-94C2710E1113}" type="sibTrans" cxnId="{8A1BDCF3-816F-49EE-816F-486A4874BB38}">
      <dgm:prSet/>
      <dgm:spPr/>
      <dgm:t>
        <a:bodyPr/>
        <a:lstStyle/>
        <a:p>
          <a:endParaRPr lang="en-US"/>
        </a:p>
      </dgm:t>
    </dgm:pt>
    <dgm:pt modelId="{76CC58C7-91DF-4AD4-890B-3BFC5B5272A9}">
      <dgm:prSet/>
      <dgm:spPr/>
      <dgm:t>
        <a:bodyPr/>
        <a:lstStyle/>
        <a:p>
          <a:r>
            <a:rPr lang="en-US" u="sng" dirty="0">
              <a:solidFill>
                <a:srgbClr val="FF0000"/>
              </a:solidFill>
            </a:rPr>
            <a:t>pollution</a:t>
          </a:r>
          <a:r>
            <a:rPr lang="en-US" u="sng" dirty="0"/>
            <a:t> </a:t>
          </a:r>
          <a:r>
            <a:rPr lang="en-US" dirty="0"/>
            <a:t>– anything that makes the earth dirty or unhealthy</a:t>
          </a:r>
        </a:p>
      </dgm:t>
    </dgm:pt>
    <dgm:pt modelId="{870E6FDF-6868-4A0E-AB97-31EB45B22E37}" type="parTrans" cxnId="{B3C3DFB1-DFB3-49B4-A6ED-A3C89576384A}">
      <dgm:prSet/>
      <dgm:spPr/>
      <dgm:t>
        <a:bodyPr/>
        <a:lstStyle/>
        <a:p>
          <a:endParaRPr lang="en-US"/>
        </a:p>
      </dgm:t>
    </dgm:pt>
    <dgm:pt modelId="{55A4C6ED-3250-4A2B-9BCF-EB8DC4438143}" type="sibTrans" cxnId="{B3C3DFB1-DFB3-49B4-A6ED-A3C89576384A}">
      <dgm:prSet/>
      <dgm:spPr/>
      <dgm:t>
        <a:bodyPr/>
        <a:lstStyle/>
        <a:p>
          <a:endParaRPr lang="en-US"/>
        </a:p>
      </dgm:t>
    </dgm:pt>
    <dgm:pt modelId="{67F856AC-CEC4-4707-ABE2-86737C7AC7C9}" type="pres">
      <dgm:prSet presAssocID="{FE4A751B-B4FA-4C2F-B1B0-5BE70C784A17}" presName="vert0" presStyleCnt="0">
        <dgm:presLayoutVars>
          <dgm:dir/>
          <dgm:animOne val="branch"/>
          <dgm:animLvl val="lvl"/>
        </dgm:presLayoutVars>
      </dgm:prSet>
      <dgm:spPr/>
    </dgm:pt>
    <dgm:pt modelId="{82ACEE9E-638E-4ADE-8F4D-2254CC5EBF70}" type="pres">
      <dgm:prSet presAssocID="{80828244-9485-4E26-86D5-FBA2E914BD14}" presName="thickLine" presStyleLbl="alignNode1" presStyleIdx="0" presStyleCnt="5"/>
      <dgm:spPr/>
    </dgm:pt>
    <dgm:pt modelId="{08844DA8-94B9-4AD0-9883-0A1F97275ABC}" type="pres">
      <dgm:prSet presAssocID="{80828244-9485-4E26-86D5-FBA2E914BD14}" presName="horz1" presStyleCnt="0"/>
      <dgm:spPr/>
    </dgm:pt>
    <dgm:pt modelId="{5167C1EC-844B-4702-92FD-54521F608FAF}" type="pres">
      <dgm:prSet presAssocID="{80828244-9485-4E26-86D5-FBA2E914BD14}" presName="tx1" presStyleLbl="revTx" presStyleIdx="0" presStyleCnt="5"/>
      <dgm:spPr/>
    </dgm:pt>
    <dgm:pt modelId="{529B041C-1C3C-46C2-860F-757A6FD3B1AB}" type="pres">
      <dgm:prSet presAssocID="{80828244-9485-4E26-86D5-FBA2E914BD14}" presName="vert1" presStyleCnt="0"/>
      <dgm:spPr/>
    </dgm:pt>
    <dgm:pt modelId="{FF11D0D5-F722-4BC4-A79D-C3D99BF72685}" type="pres">
      <dgm:prSet presAssocID="{0D1D9722-9AFC-4145-A8F1-8D032E5D976B}" presName="thickLine" presStyleLbl="alignNode1" presStyleIdx="1" presStyleCnt="5"/>
      <dgm:spPr/>
    </dgm:pt>
    <dgm:pt modelId="{9F72FED1-C5D7-4129-B6E1-3F943A60DC33}" type="pres">
      <dgm:prSet presAssocID="{0D1D9722-9AFC-4145-A8F1-8D032E5D976B}" presName="horz1" presStyleCnt="0"/>
      <dgm:spPr/>
    </dgm:pt>
    <dgm:pt modelId="{51FC56CA-5AC2-4327-A702-E15121FECE94}" type="pres">
      <dgm:prSet presAssocID="{0D1D9722-9AFC-4145-A8F1-8D032E5D976B}" presName="tx1" presStyleLbl="revTx" presStyleIdx="1" presStyleCnt="5"/>
      <dgm:spPr/>
    </dgm:pt>
    <dgm:pt modelId="{72630995-0FDD-49D0-B6FE-74B1A62BCD86}" type="pres">
      <dgm:prSet presAssocID="{0D1D9722-9AFC-4145-A8F1-8D032E5D976B}" presName="vert1" presStyleCnt="0"/>
      <dgm:spPr/>
    </dgm:pt>
    <dgm:pt modelId="{4BC7CAE9-B25F-449B-A9AC-0F0A123FB5EB}" type="pres">
      <dgm:prSet presAssocID="{C1F9E121-824D-4FE6-9EB8-D1C4CCF9DA2F}" presName="thickLine" presStyleLbl="alignNode1" presStyleIdx="2" presStyleCnt="5"/>
      <dgm:spPr/>
    </dgm:pt>
    <dgm:pt modelId="{341058A7-98CD-407F-8631-DD57AFB3FF89}" type="pres">
      <dgm:prSet presAssocID="{C1F9E121-824D-4FE6-9EB8-D1C4CCF9DA2F}" presName="horz1" presStyleCnt="0"/>
      <dgm:spPr/>
    </dgm:pt>
    <dgm:pt modelId="{E5BB409C-62B8-4DA8-91ED-B54A2D3D0FE4}" type="pres">
      <dgm:prSet presAssocID="{C1F9E121-824D-4FE6-9EB8-D1C4CCF9DA2F}" presName="tx1" presStyleLbl="revTx" presStyleIdx="2" presStyleCnt="5"/>
      <dgm:spPr/>
    </dgm:pt>
    <dgm:pt modelId="{0B16B486-0791-452D-B2E4-8DBEF74924D6}" type="pres">
      <dgm:prSet presAssocID="{C1F9E121-824D-4FE6-9EB8-D1C4CCF9DA2F}" presName="vert1" presStyleCnt="0"/>
      <dgm:spPr/>
    </dgm:pt>
    <dgm:pt modelId="{438677D3-B4DC-4773-AE2C-15C7FD33ECE0}" type="pres">
      <dgm:prSet presAssocID="{B654EC94-C8ED-4EAA-BB29-3A7CC76504A4}" presName="thickLine" presStyleLbl="alignNode1" presStyleIdx="3" presStyleCnt="5"/>
      <dgm:spPr/>
    </dgm:pt>
    <dgm:pt modelId="{8FC35D57-6AF2-4367-8EB5-6ECF22BF8952}" type="pres">
      <dgm:prSet presAssocID="{B654EC94-C8ED-4EAA-BB29-3A7CC76504A4}" presName="horz1" presStyleCnt="0"/>
      <dgm:spPr/>
    </dgm:pt>
    <dgm:pt modelId="{DD3F88CA-D61D-411D-BB30-80E4C3C1C0DC}" type="pres">
      <dgm:prSet presAssocID="{B654EC94-C8ED-4EAA-BB29-3A7CC76504A4}" presName="tx1" presStyleLbl="revTx" presStyleIdx="3" presStyleCnt="5"/>
      <dgm:spPr/>
    </dgm:pt>
    <dgm:pt modelId="{F94864EA-0F39-4C9A-B0EE-80A1C2C5AF7E}" type="pres">
      <dgm:prSet presAssocID="{B654EC94-C8ED-4EAA-BB29-3A7CC76504A4}" presName="vert1" presStyleCnt="0"/>
      <dgm:spPr/>
    </dgm:pt>
    <dgm:pt modelId="{2BE947D9-4513-428B-B1F3-05F3C7C050B7}" type="pres">
      <dgm:prSet presAssocID="{76CC58C7-91DF-4AD4-890B-3BFC5B5272A9}" presName="thickLine" presStyleLbl="alignNode1" presStyleIdx="4" presStyleCnt="5"/>
      <dgm:spPr/>
    </dgm:pt>
    <dgm:pt modelId="{3091FB8C-7412-4B91-AD24-26371E5DDE1D}" type="pres">
      <dgm:prSet presAssocID="{76CC58C7-91DF-4AD4-890B-3BFC5B5272A9}" presName="horz1" presStyleCnt="0"/>
      <dgm:spPr/>
    </dgm:pt>
    <dgm:pt modelId="{74E81495-3459-4615-958B-2246DFAFD12F}" type="pres">
      <dgm:prSet presAssocID="{76CC58C7-91DF-4AD4-890B-3BFC5B5272A9}" presName="tx1" presStyleLbl="revTx" presStyleIdx="4" presStyleCnt="5"/>
      <dgm:spPr/>
    </dgm:pt>
    <dgm:pt modelId="{E8BE4BE7-DA0E-4EDC-822B-CEEF52D4D94D}" type="pres">
      <dgm:prSet presAssocID="{76CC58C7-91DF-4AD4-890B-3BFC5B5272A9}" presName="vert1" presStyleCnt="0"/>
      <dgm:spPr/>
    </dgm:pt>
  </dgm:ptLst>
  <dgm:cxnLst>
    <dgm:cxn modelId="{C01AEA2A-3145-45FD-83DE-9F5619B3DA02}" type="presOf" srcId="{FE4A751B-B4FA-4C2F-B1B0-5BE70C784A17}" destId="{67F856AC-CEC4-4707-ABE2-86737C7AC7C9}" srcOrd="0" destOrd="0" presId="urn:microsoft.com/office/officeart/2008/layout/LinedList"/>
    <dgm:cxn modelId="{AF364052-7F4A-4288-ACC4-B380A74263D3}" type="presOf" srcId="{B654EC94-C8ED-4EAA-BB29-3A7CC76504A4}" destId="{DD3F88CA-D61D-411D-BB30-80E4C3C1C0DC}" srcOrd="0" destOrd="0" presId="urn:microsoft.com/office/officeart/2008/layout/LinedList"/>
    <dgm:cxn modelId="{BB0EE272-F4BD-490B-A2D9-9A73B50ADF27}" srcId="{FE4A751B-B4FA-4C2F-B1B0-5BE70C784A17}" destId="{C1F9E121-824D-4FE6-9EB8-D1C4CCF9DA2F}" srcOrd="2" destOrd="0" parTransId="{21E0C632-071A-4828-92CD-1A0EBB246CB0}" sibTransId="{2AA6EC4A-5591-4BE1-9C75-53808671A69B}"/>
    <dgm:cxn modelId="{9061C259-69B0-4612-B63B-367AC5C0A226}" type="presOf" srcId="{C1F9E121-824D-4FE6-9EB8-D1C4CCF9DA2F}" destId="{E5BB409C-62B8-4DA8-91ED-B54A2D3D0FE4}" srcOrd="0" destOrd="0" presId="urn:microsoft.com/office/officeart/2008/layout/LinedList"/>
    <dgm:cxn modelId="{8F6EB57A-465F-4B2F-8026-51542B7501EF}" type="presOf" srcId="{0D1D9722-9AFC-4145-A8F1-8D032E5D976B}" destId="{51FC56CA-5AC2-4327-A702-E15121FECE94}" srcOrd="0" destOrd="0" presId="urn:microsoft.com/office/officeart/2008/layout/LinedList"/>
    <dgm:cxn modelId="{B8D1CD8A-4BC7-47B1-8D0D-0D46FE8CCE3E}" type="presOf" srcId="{80828244-9485-4E26-86D5-FBA2E914BD14}" destId="{5167C1EC-844B-4702-92FD-54521F608FAF}" srcOrd="0" destOrd="0" presId="urn:microsoft.com/office/officeart/2008/layout/LinedList"/>
    <dgm:cxn modelId="{2BEAE38C-99F4-4141-8E8C-2AA18A88EEFE}" type="presOf" srcId="{76CC58C7-91DF-4AD4-890B-3BFC5B5272A9}" destId="{74E81495-3459-4615-958B-2246DFAFD12F}" srcOrd="0" destOrd="0" presId="urn:microsoft.com/office/officeart/2008/layout/LinedList"/>
    <dgm:cxn modelId="{918DCCAF-63BE-4592-8395-6335FAA28CAE}" srcId="{FE4A751B-B4FA-4C2F-B1B0-5BE70C784A17}" destId="{80828244-9485-4E26-86D5-FBA2E914BD14}" srcOrd="0" destOrd="0" parTransId="{611CA535-59B6-4B61-8C97-C900EF9B681D}" sibTransId="{F8FDCB27-9E34-4CEC-A5AF-541F5C9D1EF7}"/>
    <dgm:cxn modelId="{B3C3DFB1-DFB3-49B4-A6ED-A3C89576384A}" srcId="{FE4A751B-B4FA-4C2F-B1B0-5BE70C784A17}" destId="{76CC58C7-91DF-4AD4-890B-3BFC5B5272A9}" srcOrd="4" destOrd="0" parTransId="{870E6FDF-6868-4A0E-AB97-31EB45B22E37}" sibTransId="{55A4C6ED-3250-4A2B-9BCF-EB8DC4438143}"/>
    <dgm:cxn modelId="{15003DD1-8472-402E-AE88-70905A5C3A96}" srcId="{FE4A751B-B4FA-4C2F-B1B0-5BE70C784A17}" destId="{0D1D9722-9AFC-4145-A8F1-8D032E5D976B}" srcOrd="1" destOrd="0" parTransId="{5B8E603C-2771-442F-AB6D-47E328A9FFDF}" sibTransId="{92815408-11BA-46D7-9166-9C88E3772A87}"/>
    <dgm:cxn modelId="{8A1BDCF3-816F-49EE-816F-486A4874BB38}" srcId="{FE4A751B-B4FA-4C2F-B1B0-5BE70C784A17}" destId="{B654EC94-C8ED-4EAA-BB29-3A7CC76504A4}" srcOrd="3" destOrd="0" parTransId="{D4150D83-2026-499D-BF7B-0CEC43E5CD3C}" sibTransId="{4B3E7CFA-D707-4D9A-8CE8-94C2710E1113}"/>
    <dgm:cxn modelId="{B3C6E2DA-2B24-4648-AA5C-DA9153665A5B}" type="presParOf" srcId="{67F856AC-CEC4-4707-ABE2-86737C7AC7C9}" destId="{82ACEE9E-638E-4ADE-8F4D-2254CC5EBF70}" srcOrd="0" destOrd="0" presId="urn:microsoft.com/office/officeart/2008/layout/LinedList"/>
    <dgm:cxn modelId="{B8506B74-06AF-47AA-BD17-74D1E2726C82}" type="presParOf" srcId="{67F856AC-CEC4-4707-ABE2-86737C7AC7C9}" destId="{08844DA8-94B9-4AD0-9883-0A1F97275ABC}" srcOrd="1" destOrd="0" presId="urn:microsoft.com/office/officeart/2008/layout/LinedList"/>
    <dgm:cxn modelId="{8E60A722-C84D-4F65-B8A6-34E9AC4252EE}" type="presParOf" srcId="{08844DA8-94B9-4AD0-9883-0A1F97275ABC}" destId="{5167C1EC-844B-4702-92FD-54521F608FAF}" srcOrd="0" destOrd="0" presId="urn:microsoft.com/office/officeart/2008/layout/LinedList"/>
    <dgm:cxn modelId="{BBBBD553-B605-4874-A639-9DD68891B6A4}" type="presParOf" srcId="{08844DA8-94B9-4AD0-9883-0A1F97275ABC}" destId="{529B041C-1C3C-46C2-860F-757A6FD3B1AB}" srcOrd="1" destOrd="0" presId="urn:microsoft.com/office/officeart/2008/layout/LinedList"/>
    <dgm:cxn modelId="{06725C3B-5FFA-43BC-91B1-84022A4D049E}" type="presParOf" srcId="{67F856AC-CEC4-4707-ABE2-86737C7AC7C9}" destId="{FF11D0D5-F722-4BC4-A79D-C3D99BF72685}" srcOrd="2" destOrd="0" presId="urn:microsoft.com/office/officeart/2008/layout/LinedList"/>
    <dgm:cxn modelId="{746858ED-39C5-4DED-B4FA-FC9831BF35DF}" type="presParOf" srcId="{67F856AC-CEC4-4707-ABE2-86737C7AC7C9}" destId="{9F72FED1-C5D7-4129-B6E1-3F943A60DC33}" srcOrd="3" destOrd="0" presId="urn:microsoft.com/office/officeart/2008/layout/LinedList"/>
    <dgm:cxn modelId="{C712A54F-44F9-411C-8BE1-CB5992D876B6}" type="presParOf" srcId="{9F72FED1-C5D7-4129-B6E1-3F943A60DC33}" destId="{51FC56CA-5AC2-4327-A702-E15121FECE94}" srcOrd="0" destOrd="0" presId="urn:microsoft.com/office/officeart/2008/layout/LinedList"/>
    <dgm:cxn modelId="{CA2A3E47-21CA-443F-AAD3-6B7DDB7E8EAB}" type="presParOf" srcId="{9F72FED1-C5D7-4129-B6E1-3F943A60DC33}" destId="{72630995-0FDD-49D0-B6FE-74B1A62BCD86}" srcOrd="1" destOrd="0" presId="urn:microsoft.com/office/officeart/2008/layout/LinedList"/>
    <dgm:cxn modelId="{66A30995-AC6D-4EFB-8886-142A5F0EF98D}" type="presParOf" srcId="{67F856AC-CEC4-4707-ABE2-86737C7AC7C9}" destId="{4BC7CAE9-B25F-449B-A9AC-0F0A123FB5EB}" srcOrd="4" destOrd="0" presId="urn:microsoft.com/office/officeart/2008/layout/LinedList"/>
    <dgm:cxn modelId="{B793EBE1-52DD-4449-A64F-86355EAFD517}" type="presParOf" srcId="{67F856AC-CEC4-4707-ABE2-86737C7AC7C9}" destId="{341058A7-98CD-407F-8631-DD57AFB3FF89}" srcOrd="5" destOrd="0" presId="urn:microsoft.com/office/officeart/2008/layout/LinedList"/>
    <dgm:cxn modelId="{C91C6F2E-6872-4A1B-8547-C7FF208264DF}" type="presParOf" srcId="{341058A7-98CD-407F-8631-DD57AFB3FF89}" destId="{E5BB409C-62B8-4DA8-91ED-B54A2D3D0FE4}" srcOrd="0" destOrd="0" presId="urn:microsoft.com/office/officeart/2008/layout/LinedList"/>
    <dgm:cxn modelId="{52E88439-8DFE-406F-87C8-84C0C3863589}" type="presParOf" srcId="{341058A7-98CD-407F-8631-DD57AFB3FF89}" destId="{0B16B486-0791-452D-B2E4-8DBEF74924D6}" srcOrd="1" destOrd="0" presId="urn:microsoft.com/office/officeart/2008/layout/LinedList"/>
    <dgm:cxn modelId="{ED93197B-09F9-489B-8708-6C25A768ACD9}" type="presParOf" srcId="{67F856AC-CEC4-4707-ABE2-86737C7AC7C9}" destId="{438677D3-B4DC-4773-AE2C-15C7FD33ECE0}" srcOrd="6" destOrd="0" presId="urn:microsoft.com/office/officeart/2008/layout/LinedList"/>
    <dgm:cxn modelId="{692FA053-209E-42C5-8F99-B61AE4623A9C}" type="presParOf" srcId="{67F856AC-CEC4-4707-ABE2-86737C7AC7C9}" destId="{8FC35D57-6AF2-4367-8EB5-6ECF22BF8952}" srcOrd="7" destOrd="0" presId="urn:microsoft.com/office/officeart/2008/layout/LinedList"/>
    <dgm:cxn modelId="{05768E53-D6C7-4884-9775-2866A1C1259A}" type="presParOf" srcId="{8FC35D57-6AF2-4367-8EB5-6ECF22BF8952}" destId="{DD3F88CA-D61D-411D-BB30-80E4C3C1C0DC}" srcOrd="0" destOrd="0" presId="urn:microsoft.com/office/officeart/2008/layout/LinedList"/>
    <dgm:cxn modelId="{119C7A13-AF4C-463B-BE3B-D779D952AB41}" type="presParOf" srcId="{8FC35D57-6AF2-4367-8EB5-6ECF22BF8952}" destId="{F94864EA-0F39-4C9A-B0EE-80A1C2C5AF7E}" srcOrd="1" destOrd="0" presId="urn:microsoft.com/office/officeart/2008/layout/LinedList"/>
    <dgm:cxn modelId="{432F9ADE-04BA-414B-9BAA-0400BFB23921}" type="presParOf" srcId="{67F856AC-CEC4-4707-ABE2-86737C7AC7C9}" destId="{2BE947D9-4513-428B-B1F3-05F3C7C050B7}" srcOrd="8" destOrd="0" presId="urn:microsoft.com/office/officeart/2008/layout/LinedList"/>
    <dgm:cxn modelId="{30ADFE1B-73AE-4E9B-9A84-32A253CC8D17}" type="presParOf" srcId="{67F856AC-CEC4-4707-ABE2-86737C7AC7C9}" destId="{3091FB8C-7412-4B91-AD24-26371E5DDE1D}" srcOrd="9" destOrd="0" presId="urn:microsoft.com/office/officeart/2008/layout/LinedList"/>
    <dgm:cxn modelId="{9AA72CC7-15D8-4786-9C3A-A8AA85276A8F}" type="presParOf" srcId="{3091FB8C-7412-4B91-AD24-26371E5DDE1D}" destId="{74E81495-3459-4615-958B-2246DFAFD12F}" srcOrd="0" destOrd="0" presId="urn:microsoft.com/office/officeart/2008/layout/LinedList"/>
    <dgm:cxn modelId="{9F1819DE-FFE1-439F-8E5E-3F29A997589A}" type="presParOf" srcId="{3091FB8C-7412-4B91-AD24-26371E5DDE1D}" destId="{E8BE4BE7-DA0E-4EDC-822B-CEEF52D4D94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CEE9E-638E-4ADE-8F4D-2254CC5EBF70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7C1EC-844B-4702-92FD-54521F608FAF}">
      <dsp:nvSpPr>
        <dsp:cNvPr id="0" name=""/>
        <dsp:cNvSpPr/>
      </dsp:nvSpPr>
      <dsp:spPr>
        <a:xfrm>
          <a:off x="0" y="62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>
              <a:solidFill>
                <a:srgbClr val="FF0000"/>
              </a:solidFill>
            </a:rPr>
            <a:t>instinct </a:t>
          </a:r>
          <a:r>
            <a:rPr lang="en-US" sz="2000" kern="1200" dirty="0"/>
            <a:t>- a response to a situation without giving thought</a:t>
          </a:r>
        </a:p>
      </dsp:txBody>
      <dsp:txXfrm>
        <a:off x="0" y="623"/>
        <a:ext cx="6492875" cy="1020830"/>
      </dsp:txXfrm>
    </dsp:sp>
    <dsp:sp modelId="{FF11D0D5-F722-4BC4-A79D-C3D99BF72685}">
      <dsp:nvSpPr>
        <dsp:cNvPr id="0" name=""/>
        <dsp:cNvSpPr/>
      </dsp:nvSpPr>
      <dsp:spPr>
        <a:xfrm>
          <a:off x="0" y="1021453"/>
          <a:ext cx="6492875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C56CA-5AC2-4327-A702-E15121FECE94}">
      <dsp:nvSpPr>
        <dsp:cNvPr id="0" name=""/>
        <dsp:cNvSpPr/>
      </dsp:nvSpPr>
      <dsp:spPr>
        <a:xfrm>
          <a:off x="0" y="102145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>
              <a:solidFill>
                <a:srgbClr val="FF0000"/>
              </a:solidFill>
            </a:rPr>
            <a:t>chemicals</a:t>
          </a:r>
          <a:r>
            <a:rPr lang="en-US" sz="2000" kern="1200" dirty="0">
              <a:solidFill>
                <a:srgbClr val="FF0000"/>
              </a:solidFill>
            </a:rPr>
            <a:t> </a:t>
          </a:r>
          <a:r>
            <a:rPr lang="en-US" sz="2000" kern="1200" dirty="0"/>
            <a:t>– something that cannot be broken down without changing it into something else </a:t>
          </a:r>
          <a:r>
            <a:rPr lang="en-US" sz="2000" kern="1200" dirty="0" err="1"/>
            <a:t>eg.</a:t>
          </a:r>
          <a:r>
            <a:rPr lang="en-US" sz="2000" kern="1200" dirty="0"/>
            <a:t> Water, oxygen, gold</a:t>
          </a:r>
        </a:p>
      </dsp:txBody>
      <dsp:txXfrm>
        <a:off x="0" y="1021453"/>
        <a:ext cx="6492875" cy="1020830"/>
      </dsp:txXfrm>
    </dsp:sp>
    <dsp:sp modelId="{4BC7CAE9-B25F-449B-A9AC-0F0A123FB5EB}">
      <dsp:nvSpPr>
        <dsp:cNvPr id="0" name=""/>
        <dsp:cNvSpPr/>
      </dsp:nvSpPr>
      <dsp:spPr>
        <a:xfrm>
          <a:off x="0" y="2042284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B409C-62B8-4DA8-91ED-B54A2D3D0FE4}">
      <dsp:nvSpPr>
        <dsp:cNvPr id="0" name=""/>
        <dsp:cNvSpPr/>
      </dsp:nvSpPr>
      <dsp:spPr>
        <a:xfrm>
          <a:off x="0" y="2042284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>
              <a:solidFill>
                <a:srgbClr val="FF0000"/>
              </a:solidFill>
            </a:rPr>
            <a:t>predators</a:t>
          </a:r>
          <a:r>
            <a:rPr lang="en-US" sz="2000" u="sng" kern="1200" dirty="0"/>
            <a:t> </a:t>
          </a:r>
          <a:r>
            <a:rPr lang="en-US" sz="2000" kern="1200" dirty="0"/>
            <a:t>– an animal that lives by killing and eating other animals</a:t>
          </a:r>
        </a:p>
      </dsp:txBody>
      <dsp:txXfrm>
        <a:off x="0" y="2042284"/>
        <a:ext cx="6492875" cy="1020830"/>
      </dsp:txXfrm>
    </dsp:sp>
    <dsp:sp modelId="{438677D3-B4DC-4773-AE2C-15C7FD33ECE0}">
      <dsp:nvSpPr>
        <dsp:cNvPr id="0" name=""/>
        <dsp:cNvSpPr/>
      </dsp:nvSpPr>
      <dsp:spPr>
        <a:xfrm>
          <a:off x="0" y="3063115"/>
          <a:ext cx="6492875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F88CA-D61D-411D-BB30-80E4C3C1C0DC}">
      <dsp:nvSpPr>
        <dsp:cNvPr id="0" name=""/>
        <dsp:cNvSpPr/>
      </dsp:nvSpPr>
      <dsp:spPr>
        <a:xfrm>
          <a:off x="0" y="3063115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>
              <a:solidFill>
                <a:srgbClr val="FF0000"/>
              </a:solidFill>
            </a:rPr>
            <a:t>deforestation</a:t>
          </a:r>
          <a:r>
            <a:rPr lang="en-US" sz="2000" u="sng" kern="1200" dirty="0"/>
            <a:t> </a:t>
          </a:r>
          <a:r>
            <a:rPr lang="en-US" sz="2000" kern="1200" dirty="0"/>
            <a:t>– clearing or cutting down of forests by humans</a:t>
          </a:r>
        </a:p>
      </dsp:txBody>
      <dsp:txXfrm>
        <a:off x="0" y="3063115"/>
        <a:ext cx="6492875" cy="1020830"/>
      </dsp:txXfrm>
    </dsp:sp>
    <dsp:sp modelId="{2BE947D9-4513-428B-B1F3-05F3C7C050B7}">
      <dsp:nvSpPr>
        <dsp:cNvPr id="0" name=""/>
        <dsp:cNvSpPr/>
      </dsp:nvSpPr>
      <dsp:spPr>
        <a:xfrm>
          <a:off x="0" y="4083946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81495-3459-4615-958B-2246DFAFD12F}">
      <dsp:nvSpPr>
        <dsp:cNvPr id="0" name=""/>
        <dsp:cNvSpPr/>
      </dsp:nvSpPr>
      <dsp:spPr>
        <a:xfrm>
          <a:off x="0" y="4083946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u="sng" kern="1200" dirty="0">
              <a:solidFill>
                <a:srgbClr val="FF0000"/>
              </a:solidFill>
            </a:rPr>
            <a:t>pollution</a:t>
          </a:r>
          <a:r>
            <a:rPr lang="en-US" sz="2000" u="sng" kern="1200" dirty="0"/>
            <a:t> </a:t>
          </a:r>
          <a:r>
            <a:rPr lang="en-US" sz="2000" kern="1200" dirty="0"/>
            <a:t>– anything that makes the earth dirty or unhealthy</a:t>
          </a:r>
        </a:p>
      </dsp:txBody>
      <dsp:txXfrm>
        <a:off x="0" y="4083946"/>
        <a:ext cx="6492875" cy="1020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3.0/" TargetMode="External"/><Relationship Id="rId3" Type="http://schemas.openxmlformats.org/officeDocument/2006/relationships/hyperlink" Target="https://www.flickr.com/photos/vivatier/5475530561" TargetMode="External"/><Relationship Id="rId7" Type="http://schemas.openxmlformats.org/officeDocument/2006/relationships/hyperlink" Target="http://theconversation.com/australian-waters-polluted-by-harmful-tiny-plastics-20790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www.duurzaamnieuws.nl/azie-grootste-bron-van-plastic-afval-in-oceanen/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21.jpeg"/><Relationship Id="rId9" Type="http://schemas.openxmlformats.org/officeDocument/2006/relationships/hyperlink" Target="https://creativecommons.org/licenses/by-nc-nd/3.0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www.deviantart.com/jennholton/art/Marine-Litter-190406371" TargetMode="External"/><Relationship Id="rId7" Type="http://schemas.openxmlformats.org/officeDocument/2006/relationships/hyperlink" Target="http://son-of-encouragement.blogspot.com/2010/07/do-you-want-to-love-and-walk-on-water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s://www.flickr.com/photos/texaseagle/7371815516" TargetMode="External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24.jpeg"/><Relationship Id="rId9" Type="http://schemas.openxmlformats.org/officeDocument/2006/relationships/hyperlink" Target="https://creativecommons.org/licenses/by-nc-nd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orchingstyle.com/2013/02/take-notes-what-ive-learned-from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nhumour.com/2020/06/albatrosses-of-world.html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mariajosefertol.blogspot.com/2014/11/classification-of-animals_12.html" TargetMode="Externa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3.0/" TargetMode="External"/><Relationship Id="rId3" Type="http://schemas.openxmlformats.org/officeDocument/2006/relationships/hyperlink" Target="https://localwiki.org/islavista/Oil_Spills_of_the_Santa_Barbara_County_Coast" TargetMode="External"/><Relationship Id="rId7" Type="http://schemas.openxmlformats.org/officeDocument/2006/relationships/hyperlink" Target="https://southafricatoday.net/environment/decade-after-bp-deepwater-horizon-spill-oil-drilling-is-as-dangerous-as-ever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theconversation.com/two-years-on-the-legacy-of-the-bp-deepwater-horizon-oil-spill-12754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s://creativecommons.org/licenses/by/3.0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://learn.e-limu.org/topic/view/?t=38&amp;c=7" TargetMode="External"/><Relationship Id="rId7" Type="http://schemas.openxmlformats.org/officeDocument/2006/relationships/hyperlink" Target="https://www.flickr.com/photos/un_photo/34649509070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s://www.flickr.com/photos/skytruth/4733159891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3.0/" TargetMode="External"/><Relationship Id="rId3" Type="http://schemas.openxmlformats.org/officeDocument/2006/relationships/hyperlink" Target="https://internationaljournalofresearch.com/2020/07/28/deforestation/" TargetMode="External"/><Relationship Id="rId7" Type="http://schemas.openxmlformats.org/officeDocument/2006/relationships/hyperlink" Target="https://www.infogm.org/7011-soja-france-cese-condamne-deforestation-importee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://theconversation.com/clearing-indonesia-is-there-hope-for-the-worlds-biggest-logger-3601" TargetMode="External"/><Relationship Id="rId4" Type="http://schemas.openxmlformats.org/officeDocument/2006/relationships/image" Target="../media/image10.jpeg"/><Relationship Id="rId9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youtube.com/watch?v=CYqsbjAr6v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C731-4D91-D5D7-B34F-FA0125C7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" y="902435"/>
            <a:ext cx="4727570" cy="1622321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kern="1200" dirty="0">
                <a:latin typeface="+mj-lt"/>
                <a:ea typeface="+mj-ea"/>
                <a:cs typeface="+mj-cs"/>
              </a:rPr>
              <a:t>Dangers to wildlife</a:t>
            </a:r>
            <a:br>
              <a:rPr lang="en-US" b="1" kern="1200" dirty="0">
                <a:cs typeface="Calibri Light"/>
              </a:rPr>
            </a:br>
            <a:r>
              <a:rPr lang="en-US" sz="2000" b="1" dirty="0">
                <a:cs typeface="Calibri Light"/>
              </a:rPr>
              <a:t>lesson 2</a:t>
            </a:r>
            <a:br>
              <a:rPr lang="en-US" sz="4000" kern="1200" dirty="0"/>
            </a:br>
            <a:br>
              <a:rPr lang="en-US" sz="4000" kern="1200" dirty="0"/>
            </a:br>
            <a:br>
              <a:rPr lang="en-US" sz="4000" dirty="0"/>
            </a:br>
            <a:endParaRPr lang="en-US" sz="4000" b="1" kern="1200">
              <a:latin typeface="+mj-lt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7AEF8-31F7-FF30-A67D-B561071A6939}"/>
              </a:ext>
            </a:extLst>
          </p:cNvPr>
          <p:cNvSpPr txBox="1"/>
          <p:nvPr/>
        </p:nvSpPr>
        <p:spPr>
          <a:xfrm>
            <a:off x="648931" y="4968815"/>
            <a:ext cx="3505494" cy="37854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cs typeface="Calibri" panose="020F0502020204030204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AF1ECD-CC81-4280-6B05-F42F7E091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3528"/>
          <a:stretch/>
        </p:blipFill>
        <p:spPr>
          <a:xfrm>
            <a:off x="5672133" y="807593"/>
            <a:ext cx="5486789" cy="5239568"/>
          </a:xfrm>
          <a:prstGeom prst="rect">
            <a:avLst/>
          </a:prstGeom>
          <a:effectLst/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A5B829A-766A-3AB5-5993-1BA4E88B4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638" y="3214688"/>
            <a:ext cx="466725" cy="42862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5D77099-F328-3D1B-78D1-B742C4C76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17" y="340478"/>
            <a:ext cx="921251" cy="8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1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295B19D-ABFF-424B-8EFA-035C72549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F28E9-E39E-A8C1-F23D-4D154A595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wrong in these images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AB7C37-6FDF-42A4-84B2-22877636B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>
            <a:extLst>
              <a:ext uri="{FF2B5EF4-FFF2-40B4-BE49-F238E27FC236}">
                <a16:creationId xmlns:a16="http://schemas.microsoft.com/office/drawing/2014/main" id="{0799F49B-2389-A4D5-4E1F-909B9D413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37" r="-2" b="-2"/>
          <a:stretch/>
        </p:blipFill>
        <p:spPr>
          <a:xfrm>
            <a:off x="317635" y="299363"/>
            <a:ext cx="4160452" cy="6236904"/>
          </a:xfrm>
          <a:prstGeom prst="rect">
            <a:avLst/>
          </a:prstGeom>
        </p:spPr>
      </p:pic>
      <p:pic>
        <p:nvPicPr>
          <p:cNvPr id="7" name="Picture 7" descr="A picture containing bird, aquatic bird, pile&#10;&#10;Description automatically generated">
            <a:extLst>
              <a:ext uri="{FF2B5EF4-FFF2-40B4-BE49-F238E27FC236}">
                <a16:creationId xmlns:a16="http://schemas.microsoft.com/office/drawing/2014/main" id="{603BFB0F-3551-FD8C-9648-9F7421450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4577" r="13807"/>
          <a:stretch/>
        </p:blipFill>
        <p:spPr>
          <a:xfrm>
            <a:off x="4654296" y="299363"/>
            <a:ext cx="4308687" cy="3008188"/>
          </a:xfrm>
          <a:prstGeom prst="rect">
            <a:avLst/>
          </a:prstGeom>
        </p:spPr>
      </p:pic>
      <p:pic>
        <p:nvPicPr>
          <p:cNvPr id="4" name="Picture 4" descr="A picture containing ground, outdoor, toy&#10;&#10;Description automatically generated">
            <a:extLst>
              <a:ext uri="{FF2B5EF4-FFF2-40B4-BE49-F238E27FC236}">
                <a16:creationId xmlns:a16="http://schemas.microsoft.com/office/drawing/2014/main" id="{754559DD-EF40-B1A5-2262-B4B7CF269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005" r="22329"/>
          <a:stretch/>
        </p:blipFill>
        <p:spPr>
          <a:xfrm>
            <a:off x="9123851" y="299364"/>
            <a:ext cx="2744300" cy="3008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9D8BF1-55C9-FAF9-71FA-63D6827AFF3E}"/>
              </a:ext>
            </a:extLst>
          </p:cNvPr>
          <p:cNvSpPr txBox="1"/>
          <p:nvPr/>
        </p:nvSpPr>
        <p:spPr>
          <a:xfrm>
            <a:off x="9527447" y="3107497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E7EF0-0D2F-3D13-C5B3-E2B4601ADCB4}"/>
              </a:ext>
            </a:extLst>
          </p:cNvPr>
          <p:cNvSpPr txBox="1"/>
          <p:nvPr/>
        </p:nvSpPr>
        <p:spPr>
          <a:xfrm>
            <a:off x="6489229" y="3107496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1E5A6F-F06C-A98C-F466-B65942517F32}"/>
              </a:ext>
            </a:extLst>
          </p:cNvPr>
          <p:cNvSpPr txBox="1"/>
          <p:nvPr/>
        </p:nvSpPr>
        <p:spPr>
          <a:xfrm>
            <a:off x="2156619" y="6336212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072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8A92-B519-5F94-3CAE-61ADFA99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dangers could a bird encounter in your village or on your island?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361A060-EE78-72EE-BD6A-3BDE8C738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744" r="8843" b="-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1EB579F-2A1A-2A78-2956-B534BBE70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63" r="-1" b="7839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0866371-85C3-4319-10CD-842F8D1CA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9869" r="2" b="16424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9FAFCC-B78A-6EDD-645E-70B03D0F622B}"/>
              </a:ext>
            </a:extLst>
          </p:cNvPr>
          <p:cNvSpPr txBox="1"/>
          <p:nvPr/>
        </p:nvSpPr>
        <p:spPr>
          <a:xfrm>
            <a:off x="2526836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32B2E-9732-611B-7585-580B53F83C98}"/>
              </a:ext>
            </a:extLst>
          </p:cNvPr>
          <p:cNvSpPr txBox="1"/>
          <p:nvPr/>
        </p:nvSpPr>
        <p:spPr>
          <a:xfrm>
            <a:off x="2374550" y="4159384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E0617-EC05-C8EF-E102-37CF676E5444}"/>
              </a:ext>
            </a:extLst>
          </p:cNvPr>
          <p:cNvSpPr txBox="1"/>
          <p:nvPr/>
        </p:nvSpPr>
        <p:spPr>
          <a:xfrm>
            <a:off x="9854660" y="4159384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4351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CD5-E556-30B3-8F49-446547443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697B96D7-F2F3-4A38-E80B-A9E3F18CD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388" r="16726" b="-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EDB7B-39A3-F709-3E30-D983DA5D2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ct val="20000"/>
              </a:spcBef>
              <a:buNone/>
            </a:pPr>
            <a:r>
              <a:rPr lang="en-US" sz="1800">
                <a:ea typeface="+mn-lt"/>
                <a:cs typeface="+mn-lt"/>
              </a:rPr>
              <a:t>With a partner discuss some of the dangers that a bird might encounter in your village or on your island.</a:t>
            </a:r>
            <a:endParaRPr lang="en-US" sz="1800"/>
          </a:p>
          <a:p>
            <a:pPr marL="0" indent="0">
              <a:spcBef>
                <a:spcPct val="20000"/>
              </a:spcBef>
              <a:buNone/>
            </a:pPr>
            <a:r>
              <a:rPr lang="en-US" sz="1800">
                <a:ea typeface="+mn-lt"/>
                <a:cs typeface="+mn-lt"/>
              </a:rPr>
              <a:t>Make some notes of your ideas</a:t>
            </a:r>
            <a:endParaRPr lang="en-US" sz="1800"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990DA-E675-DDC5-549E-10DA84CF059D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319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D7B5B-9AA1-903D-8FD3-6E0B5D21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Birds flying in formation">
            <a:extLst>
              <a:ext uri="{FF2B5EF4-FFF2-40B4-BE49-F238E27FC236}">
                <a16:creationId xmlns:a16="http://schemas.microsoft.com/office/drawing/2014/main" id="{63F4D421-915F-E8A9-A0AB-A27058A9F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8" r="33916" b="-8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5A095-FCAB-6E68-4498-FDD459775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With a partner discuss how your village or island can become a safe place for birds to live.  Add more notes.</a:t>
            </a:r>
            <a:endParaRPr lang="en-US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0211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9BEC-E34A-D3AF-44BC-3B7A5F84B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25A506-85BF-B2E5-2187-1F93C5F2F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4" r="25093" b="6250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8FD7F-76BA-AFC6-F427-8F48DDF13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692" y="2871982"/>
            <a:ext cx="585233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With your partner and using your ideas, create a poster to display at your school or in your community.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0351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08CF4-7869-59B7-48CA-3B756232F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436" y="1396289"/>
            <a:ext cx="5621167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In your poster include</a:t>
            </a:r>
            <a:endParaRPr lang="en-US" dirty="0"/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0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B16F88F7-8854-366E-7CAB-77FCCF1BA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5696" y="666613"/>
            <a:ext cx="4614138" cy="2422422"/>
          </a:xfrm>
          <a:prstGeom prst="rect">
            <a:avLst/>
          </a:prstGeom>
        </p:spPr>
      </p:pic>
      <p:pic>
        <p:nvPicPr>
          <p:cNvPr id="10" name="Picture 10" descr="Text&#10;&#10;Description automatically generated">
            <a:extLst>
              <a:ext uri="{FF2B5EF4-FFF2-40B4-BE49-F238E27FC236}">
                <a16:creationId xmlns:a16="http://schemas.microsoft.com/office/drawing/2014/main" id="{CA365B23-D5D3-8D30-444A-7AA29E32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25695" y="3887098"/>
            <a:ext cx="4614138" cy="21317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25AB6-CD64-8F73-8B37-28C9267EA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239" y="2871982"/>
            <a:ext cx="4399094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ct val="20000"/>
              </a:spcBef>
              <a:buNone/>
            </a:pPr>
            <a:endParaRPr lang="en-US" sz="1800" dirty="0">
              <a:cs typeface="Calibri"/>
            </a:endParaRPr>
          </a:p>
          <a:p>
            <a:pPr>
              <a:spcBef>
                <a:spcPct val="20000"/>
              </a:spcBef>
            </a:pPr>
            <a:r>
              <a:rPr lang="en-US" dirty="0">
                <a:ea typeface="+mn-lt"/>
                <a:cs typeface="+mn-lt"/>
              </a:rPr>
              <a:t>A clear message</a:t>
            </a:r>
          </a:p>
          <a:p>
            <a:pPr>
              <a:spcBef>
                <a:spcPct val="20000"/>
              </a:spcBef>
            </a:pPr>
            <a:r>
              <a:rPr lang="en-US" dirty="0">
                <a:ea typeface="+mn-lt"/>
                <a:cs typeface="+mn-lt"/>
              </a:rPr>
              <a:t>An interesting design</a:t>
            </a:r>
          </a:p>
          <a:p>
            <a:pPr>
              <a:spcBef>
                <a:spcPct val="20000"/>
              </a:spcBef>
            </a:pPr>
            <a:r>
              <a:rPr lang="en-US" dirty="0">
                <a:ea typeface="+mn-lt"/>
                <a:cs typeface="+mn-lt"/>
              </a:rPr>
              <a:t>And attract attention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569873-EC66-1DBC-A1CE-06CD8F9662DB}"/>
              </a:ext>
            </a:extLst>
          </p:cNvPr>
          <p:cNvSpPr txBox="1"/>
          <p:nvPr/>
        </p:nvSpPr>
        <p:spPr>
          <a:xfrm>
            <a:off x="2838589" y="5818774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415B4A-A00E-6C09-01F9-EB1F3735588B}"/>
              </a:ext>
            </a:extLst>
          </p:cNvPr>
          <p:cNvSpPr txBox="1"/>
          <p:nvPr/>
        </p:nvSpPr>
        <p:spPr>
          <a:xfrm>
            <a:off x="2566080" y="288898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0425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8506" y="800392"/>
            <a:ext cx="10264697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Learning intentions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l">
              <a:spcBef>
                <a:spcPct val="20000"/>
              </a:spcBef>
            </a:pPr>
            <a:r>
              <a:rPr lang="en-US" b="1"/>
              <a:t>Listening </a:t>
            </a:r>
            <a:r>
              <a:rPr lang="en-US"/>
              <a:t>- Students will listen to a story written in poetry style</a:t>
            </a:r>
            <a:endParaRPr lang="en-US" dirty="0">
              <a:cs typeface="Calibri"/>
            </a:endParaRPr>
          </a:p>
          <a:p>
            <a:pPr indent="-228600"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algn="l">
              <a:spcBef>
                <a:spcPct val="20000"/>
              </a:spcBef>
            </a:pPr>
            <a:r>
              <a:rPr lang="en-US" b="1" dirty="0"/>
              <a:t>Speaking</a:t>
            </a:r>
            <a:r>
              <a:rPr lang="en-US" dirty="0"/>
              <a:t> – Students will engage in discussions with a partner</a:t>
            </a:r>
            <a:endParaRPr lang="en-US" dirty="0">
              <a:cs typeface="Calibri"/>
            </a:endParaRPr>
          </a:p>
          <a:p>
            <a:pPr indent="-228600"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algn="l">
              <a:spcBef>
                <a:spcPct val="20000"/>
              </a:spcBef>
            </a:pPr>
            <a:r>
              <a:rPr lang="en-US" b="1" dirty="0"/>
              <a:t>Writing</a:t>
            </a:r>
            <a:r>
              <a:rPr lang="en-US" dirty="0"/>
              <a:t> – Students will use note taking as a tool to record information</a:t>
            </a:r>
            <a:endParaRPr lang="en-US" dirty="0">
              <a:cs typeface="Calibri"/>
            </a:endParaRPr>
          </a:p>
          <a:p>
            <a:pPr indent="-228600"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algn="l">
              <a:spcBef>
                <a:spcPct val="20000"/>
              </a:spcBef>
            </a:pPr>
            <a:r>
              <a:rPr lang="en-US" b="1"/>
              <a:t>Science </a:t>
            </a:r>
            <a:r>
              <a:rPr lang="en-US"/>
              <a:t>- Students will develop a better understanding of the environmental risks to habitat and livelihood </a:t>
            </a:r>
            <a:r>
              <a:rPr lang="en-US" dirty="0"/>
              <a:t>that birds encounter– pollution, deforestation, chemicals, predators</a:t>
            </a:r>
            <a:endParaRPr lang="en-US">
              <a:cs typeface="Calibri"/>
            </a:endParaRPr>
          </a:p>
          <a:p>
            <a:pPr indent="-228600"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algn="l">
              <a:spcBef>
                <a:spcPct val="20000"/>
              </a:spcBef>
            </a:pPr>
            <a:r>
              <a:rPr lang="en-US" b="1" dirty="0"/>
              <a:t>Art</a:t>
            </a:r>
            <a:r>
              <a:rPr lang="en-US" dirty="0"/>
              <a:t> – Students will create a poster that will educate their community about safe environments for birds</a:t>
            </a:r>
            <a:endParaRPr lang="en-US" dirty="0">
              <a:cs typeface="Calibri"/>
            </a:endParaRPr>
          </a:p>
          <a:p>
            <a:pPr indent="-228600"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algn="l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Calibri"/>
            </a:endParaRPr>
          </a:p>
          <a:p>
            <a:pPr algn="l">
              <a:spcBef>
                <a:spcPct val="20000"/>
              </a:spcBef>
            </a:pPr>
            <a:r>
              <a:rPr lang="en-US" sz="3200" dirty="0"/>
              <a:t>Today you will work with a partner to create a poster.</a:t>
            </a: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1D1517-0717-6528-D254-85FBAA5C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New vocabulary</a:t>
            </a: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DF7E9F-EEF7-E4B3-852C-4409924058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278917"/>
              </p:ext>
            </p:extLst>
          </p:nvPr>
        </p:nvGraphicFramePr>
        <p:xfrm>
          <a:off x="5038905" y="556404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6192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64F90-E64C-BD04-A638-94AC1923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Pollution – oil spills</a:t>
            </a:r>
          </a:p>
        </p:txBody>
      </p:sp>
      <p:pic>
        <p:nvPicPr>
          <p:cNvPr id="7" name="Picture 7" descr="A picture containing outdoor, bird, water, beach&#10;&#10;Description automatically generated">
            <a:extLst>
              <a:ext uri="{FF2B5EF4-FFF2-40B4-BE49-F238E27FC236}">
                <a16:creationId xmlns:a16="http://schemas.microsoft.com/office/drawing/2014/main" id="{9D39E31E-5AC2-CC88-E8CF-9F5E5F58E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0040" y="1056202"/>
            <a:ext cx="3425609" cy="250069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D434135-DFB3-8A6C-314A-1D191461D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85729" y="1164969"/>
            <a:ext cx="3433324" cy="22831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C0F09CEA-7D11-766D-0E1C-D920AAA13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449725" y="895099"/>
            <a:ext cx="3423916" cy="286752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CB3ABF7-4BD5-E810-2D62-C6EFBE756B24}"/>
              </a:ext>
            </a:extLst>
          </p:cNvPr>
          <p:cNvSpPr txBox="1"/>
          <p:nvPr/>
        </p:nvSpPr>
        <p:spPr>
          <a:xfrm>
            <a:off x="9532937" y="3562573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9254A1-43C7-0292-20BE-30651B24A4A3}"/>
              </a:ext>
            </a:extLst>
          </p:cNvPr>
          <p:cNvSpPr txBox="1"/>
          <p:nvPr/>
        </p:nvSpPr>
        <p:spPr>
          <a:xfrm>
            <a:off x="1544405" y="3356841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CC142-32E6-2B2D-3AC1-7002B3FAFC40}"/>
              </a:ext>
            </a:extLst>
          </p:cNvPr>
          <p:cNvSpPr txBox="1"/>
          <p:nvPr/>
        </p:nvSpPr>
        <p:spPr>
          <a:xfrm>
            <a:off x="5478349" y="3248074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167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6C7683-0ADF-4E8F-B179-858DACA3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AA262-9C33-7AF2-142A-0331A284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Pollution – putting chemicals into waterways</a:t>
            </a:r>
          </a:p>
        </p:txBody>
      </p:sp>
      <p:pic>
        <p:nvPicPr>
          <p:cNvPr id="4" name="Picture 4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1624804B-5228-5DD5-A4EB-902E970D1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480" r="-1" b="25834"/>
          <a:stretch/>
        </p:blipFill>
        <p:spPr>
          <a:xfrm>
            <a:off x="317635" y="321733"/>
            <a:ext cx="4160452" cy="22129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103F2A-EFED-4C13-AA7D-78D955ABC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A picture containing water&#10;&#10;Description automatically generated">
            <a:extLst>
              <a:ext uri="{FF2B5EF4-FFF2-40B4-BE49-F238E27FC236}">
                <a16:creationId xmlns:a16="http://schemas.microsoft.com/office/drawing/2014/main" id="{3EDF8CBE-4961-3F3A-8FE1-22F765326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992" r="17430"/>
          <a:stretch/>
        </p:blipFill>
        <p:spPr>
          <a:xfrm>
            <a:off x="317635" y="2695575"/>
            <a:ext cx="4160452" cy="3840692"/>
          </a:xfrm>
          <a:prstGeom prst="rect">
            <a:avLst/>
          </a:prstGeom>
        </p:spPr>
      </p:pic>
      <p:pic>
        <p:nvPicPr>
          <p:cNvPr id="7" name="Picture 7" descr="A picture containing outdoor, ground, dirty, several&#10;&#10;Description automatically generated">
            <a:extLst>
              <a:ext uri="{FF2B5EF4-FFF2-40B4-BE49-F238E27FC236}">
                <a16:creationId xmlns:a16="http://schemas.microsoft.com/office/drawing/2014/main" id="{CF02AF58-479E-C36F-EAE8-57F67689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8075" r="-2" b="-2"/>
          <a:stretch/>
        </p:blipFill>
        <p:spPr>
          <a:xfrm>
            <a:off x="4654296" y="321733"/>
            <a:ext cx="7223379" cy="2985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6EE1B3-1A69-97C6-1B31-C333E9FCB061}"/>
              </a:ext>
            </a:extLst>
          </p:cNvPr>
          <p:cNvSpPr txBox="1"/>
          <p:nvPr/>
        </p:nvSpPr>
        <p:spPr>
          <a:xfrm>
            <a:off x="2004333" y="2334653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44379E-467A-AE7A-C36C-5A789146DA2A}"/>
              </a:ext>
            </a:extLst>
          </p:cNvPr>
          <p:cNvSpPr txBox="1"/>
          <p:nvPr/>
        </p:nvSpPr>
        <p:spPr>
          <a:xfrm>
            <a:off x="9403921" y="3107496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05380D-8C9B-2642-9874-9E45EC3F05CA}"/>
              </a:ext>
            </a:extLst>
          </p:cNvPr>
          <p:cNvSpPr txBox="1"/>
          <p:nvPr/>
        </p:nvSpPr>
        <p:spPr>
          <a:xfrm>
            <a:off x="2023569" y="6336212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5739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6C7683-0ADF-4E8F-B179-858DACA3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9086B-B773-E11F-28B2-B3001347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Deforestation</a:t>
            </a:r>
          </a:p>
        </p:txBody>
      </p:sp>
      <p:pic>
        <p:nvPicPr>
          <p:cNvPr id="7" name="Picture 7" descr="A picture containing tree, outdoor, wood, forest&#10;&#10;Description automatically generated">
            <a:extLst>
              <a:ext uri="{FF2B5EF4-FFF2-40B4-BE49-F238E27FC236}">
                <a16:creationId xmlns:a16="http://schemas.microsoft.com/office/drawing/2014/main" id="{D2D08BA0-D134-60F3-9A12-7A1C09A19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305" r="-1" b="11305"/>
          <a:stretch/>
        </p:blipFill>
        <p:spPr>
          <a:xfrm>
            <a:off x="317635" y="321733"/>
            <a:ext cx="4160452" cy="221297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103F2A-EFED-4C13-AA7D-78D955ABC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mountain, outdoor, nature, hillside&#10;&#10;Description automatically generated">
            <a:extLst>
              <a:ext uri="{FF2B5EF4-FFF2-40B4-BE49-F238E27FC236}">
                <a16:creationId xmlns:a16="http://schemas.microsoft.com/office/drawing/2014/main" id="{42A87FEE-31BC-49CC-FBAD-EBE2D68BF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54" r="16800" b="-2"/>
          <a:stretch/>
        </p:blipFill>
        <p:spPr>
          <a:xfrm>
            <a:off x="317635" y="2695575"/>
            <a:ext cx="4160452" cy="3840692"/>
          </a:xfrm>
          <a:prstGeom prst="rect">
            <a:avLst/>
          </a:prstGeom>
        </p:spPr>
      </p:pic>
      <p:pic>
        <p:nvPicPr>
          <p:cNvPr id="10" name="Picture 10" descr="A picture containing outdoor, tree, ground, sky&#10;&#10;Description automatically generated">
            <a:extLst>
              <a:ext uri="{FF2B5EF4-FFF2-40B4-BE49-F238E27FC236}">
                <a16:creationId xmlns:a16="http://schemas.microsoft.com/office/drawing/2014/main" id="{ED0C13E7-9164-5FBE-88A2-9A7A19DF91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5926" r="-2" b="11914"/>
          <a:stretch/>
        </p:blipFill>
        <p:spPr>
          <a:xfrm>
            <a:off x="4654296" y="321733"/>
            <a:ext cx="7223379" cy="2985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AD855C-6BF1-D05D-6A7E-787D951E8B2A}"/>
              </a:ext>
            </a:extLst>
          </p:cNvPr>
          <p:cNvSpPr txBox="1"/>
          <p:nvPr/>
        </p:nvSpPr>
        <p:spPr>
          <a:xfrm>
            <a:off x="2137383" y="6336212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62E294-39CC-2491-1F5D-7709CCFA5C8B}"/>
              </a:ext>
            </a:extLst>
          </p:cNvPr>
          <p:cNvSpPr txBox="1"/>
          <p:nvPr/>
        </p:nvSpPr>
        <p:spPr>
          <a:xfrm>
            <a:off x="2004333" y="2334653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5B9C95-D455-C1B7-5980-637F7EF22124}"/>
              </a:ext>
            </a:extLst>
          </p:cNvPr>
          <p:cNvSpPr txBox="1"/>
          <p:nvPr/>
        </p:nvSpPr>
        <p:spPr>
          <a:xfrm>
            <a:off x="9403921" y="3107496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961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849C6-6E1E-B7E6-B3F3-BFC81B36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4004732"/>
            <a:ext cx="6465287" cy="13242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Predators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E2D1B8-0887-4D2B-8C42-999040132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 descr="รูปภาพ : อาหาร, สัตว์เลี้ยงลูกด้วยนม, นักล่า, สัตว์มีกระดูกสันหลัง ...">
            <a:extLst>
              <a:ext uri="{FF2B5EF4-FFF2-40B4-BE49-F238E27FC236}">
                <a16:creationId xmlns:a16="http://schemas.microsoft.com/office/drawing/2014/main" id="{900AB0FA-4946-53FE-B012-DF6009461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66" y="785765"/>
            <a:ext cx="3483526" cy="23252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A085277-BAF7-40CC-A608-B030CA969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5" descr="Wolf bearing his teeth at dog image - Free stock photo - Public Domain ...">
            <a:extLst>
              <a:ext uri="{FF2B5EF4-FFF2-40B4-BE49-F238E27FC236}">
                <a16:creationId xmlns:a16="http://schemas.microsoft.com/office/drawing/2014/main" id="{7C7BF0FE-EC0B-F41D-DD0B-43E8B09B7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38" y="760069"/>
            <a:ext cx="2804299" cy="23766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4009F90-86BF-44AE-B0EB-D68140E0E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 descr="Free Images : wildlife, zoo, food, mammal, fauna, vertebrate ...">
            <a:extLst>
              <a:ext uri="{FF2B5EF4-FFF2-40B4-BE49-F238E27FC236}">
                <a16:creationId xmlns:a16="http://schemas.microsoft.com/office/drawing/2014/main" id="{053EF317-A882-104C-F8A6-93A7124EF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37155" y="628649"/>
            <a:ext cx="1761855" cy="2639484"/>
          </a:xfrm>
          <a:prstGeom prst="rect">
            <a:avLst/>
          </a:prstGeom>
        </p:spPr>
      </p:pic>
      <p:pic>
        <p:nvPicPr>
          <p:cNvPr id="7" name="Picture 7" descr="black short fur cat with brown mouse free image | Peakpx">
            <a:extLst>
              <a:ext uri="{FF2B5EF4-FFF2-40B4-BE49-F238E27FC236}">
                <a16:creationId xmlns:a16="http://schemas.microsoft.com/office/drawing/2014/main" id="{A055A7A0-2B9D-1060-0E01-70C051463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66" y="3505904"/>
            <a:ext cx="3483526" cy="261264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254369-4B26-4D6A-A4CD-BE343829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64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95B19D-ABFF-424B-8EFA-035C72549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318CC-C07C-ECD0-437B-23FBC366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Taking wildlife for pets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AB7C37-6FDF-42A4-84B2-22877636B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Free Images : parakeet, animal, cage, green, nature, natural, tropical ...">
            <a:extLst>
              <a:ext uri="{FF2B5EF4-FFF2-40B4-BE49-F238E27FC236}">
                <a16:creationId xmlns:a16="http://schemas.microsoft.com/office/drawing/2014/main" id="{04120C9A-0E66-C94A-4E5D-467A01757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714" r="26925"/>
          <a:stretch/>
        </p:blipFill>
        <p:spPr>
          <a:xfrm>
            <a:off x="317635" y="299363"/>
            <a:ext cx="4160452" cy="6236904"/>
          </a:xfrm>
          <a:prstGeom prst="rect">
            <a:avLst/>
          </a:prstGeom>
        </p:spPr>
      </p:pic>
      <p:pic>
        <p:nvPicPr>
          <p:cNvPr id="6" name="Picture 6" descr="Free Images : tree, branch, bar, wildlife, zoo, fur, mammal, monkey ...">
            <a:extLst>
              <a:ext uri="{FF2B5EF4-FFF2-40B4-BE49-F238E27FC236}">
                <a16:creationId xmlns:a16="http://schemas.microsoft.com/office/drawing/2014/main" id="{A4B8770D-5DD8-3E65-109F-CA59999342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7" r="1565" b="3"/>
          <a:stretch/>
        </p:blipFill>
        <p:spPr>
          <a:xfrm>
            <a:off x="4654296" y="299363"/>
            <a:ext cx="4308687" cy="3008188"/>
          </a:xfrm>
          <a:prstGeom prst="rect">
            <a:avLst/>
          </a:prstGeom>
        </p:spPr>
      </p:pic>
      <p:pic>
        <p:nvPicPr>
          <p:cNvPr id="5" name="Picture 5" descr="Free Images : zoo, felidae, terrestrial animal, wildlife, iron, big ...">
            <a:extLst>
              <a:ext uri="{FF2B5EF4-FFF2-40B4-BE49-F238E27FC236}">
                <a16:creationId xmlns:a16="http://schemas.microsoft.com/office/drawing/2014/main" id="{605D3C02-676E-34C0-C4C0-34711D019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18" r="19315"/>
          <a:stretch/>
        </p:blipFill>
        <p:spPr>
          <a:xfrm>
            <a:off x="9123851" y="299364"/>
            <a:ext cx="2744300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09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522810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9B067-60DE-491B-F171-E21FA8B0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2831" y="681037"/>
            <a:ext cx="3738779" cy="178881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BB33C-30F4-5A7B-B4C9-3D454BF13DF9}"/>
              </a:ext>
            </a:extLst>
          </p:cNvPr>
          <p:cNvSpPr txBox="1"/>
          <p:nvPr/>
        </p:nvSpPr>
        <p:spPr>
          <a:xfrm>
            <a:off x="7742831" y="2630161"/>
            <a:ext cx="3738780" cy="35468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2"/>
              </a:rPr>
              <a:t>https://www.youtube.com/watch?v=CYqsbjAr6vw</a:t>
            </a:r>
            <a:r>
              <a:rPr lang="en-US" sz="2000"/>
              <a:t>​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FE529C5-9BAA-44A5-3145-DE977E89E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440" r="1" b="23815"/>
          <a:stretch/>
        </p:blipFill>
        <p:spPr>
          <a:xfrm>
            <a:off x="479278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03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    Dangers to wildlife lesson 2   </vt:lpstr>
      <vt:lpstr>Learning intentions</vt:lpstr>
      <vt:lpstr>New vocabulary</vt:lpstr>
      <vt:lpstr>Pollution – oil spills</vt:lpstr>
      <vt:lpstr>Pollution – putting chemicals into waterways</vt:lpstr>
      <vt:lpstr>Deforestation</vt:lpstr>
      <vt:lpstr>Predators</vt:lpstr>
      <vt:lpstr>Taking wildlife for pets</vt:lpstr>
      <vt:lpstr>PowerPoint Presentation</vt:lpstr>
      <vt:lpstr>What is wrong in these images</vt:lpstr>
      <vt:lpstr>What dangers could a bird encounter in your village or on your island?</vt:lpstr>
      <vt:lpstr>PowerPoint Presentation</vt:lpstr>
      <vt:lpstr>PowerPoint Presentation</vt:lpstr>
      <vt:lpstr>PowerPoint Presentation</vt:lpstr>
      <vt:lpstr>In your poster include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206</cp:revision>
  <dcterms:created xsi:type="dcterms:W3CDTF">2022-11-16T05:48:37Z</dcterms:created>
  <dcterms:modified xsi:type="dcterms:W3CDTF">2023-01-01T02:46:45Z</dcterms:modified>
</cp:coreProperties>
</file>