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73" r:id="rId7"/>
    <p:sldId id="270" r:id="rId8"/>
    <p:sldId id="259" r:id="rId9"/>
    <p:sldId id="269" r:id="rId10"/>
    <p:sldId id="271" r:id="rId11"/>
    <p:sldId id="260" r:id="rId12"/>
    <p:sldId id="267" r:id="rId13"/>
    <p:sldId id="268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CE367-A3F2-675C-B78B-BA84433C1AC8}" v="8" dt="2022-11-30T03:41:11.211"/>
    <p1510:client id="{40C867C9-5293-4038-00C1-949118C897D8}" v="8" dt="2023-01-01T02:48:33.157"/>
    <p1510:client id="{6D63D7F3-E16E-4A23-BB3B-8053AE7D560B}" v="699" dt="2022-11-23T05:46:24.074"/>
    <p1510:client id="{A58C59A8-46E1-6B87-9662-D7C4F7059799}" v="48" dt="2023-01-02T02:22:21.939"/>
    <p1510:client id="{AFF58B98-59D9-210C-64AD-2A08D52C2249}" v="14" dt="2022-11-23T06:02:40.366"/>
    <p1510:client id="{CED2BEAD-5B49-5B78-CA7C-B3F92D57F8B0}" v="3" dt="2022-11-24T04:17:18.975"/>
    <p1510:client id="{F898D26B-9CC2-6DC6-C196-54E4E2045C2D}" v="165" dt="2022-12-12T05:28:57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Besselaar" userId="S::alison.besselaar@unimelb.edu.au::c677e420-6e27-4b1f-a719-69cc03bdf3fb" providerId="AD" clId="Web-{F898D26B-9CC2-6DC6-C196-54E4E2045C2D}"/>
    <pc:docChg chg="modSld">
      <pc:chgData name="Alison Besselaar" userId="S::alison.besselaar@unimelb.edu.au::c677e420-6e27-4b1f-a719-69cc03bdf3fb" providerId="AD" clId="Web-{F898D26B-9CC2-6DC6-C196-54E4E2045C2D}" dt="2022-12-12T05:28:57.671" v="161" actId="20577"/>
      <pc:docMkLst>
        <pc:docMk/>
      </pc:docMkLst>
      <pc:sldChg chg="modSp">
        <pc:chgData name="Alison Besselaar" userId="S::alison.besselaar@unimelb.edu.au::c677e420-6e27-4b1f-a719-69cc03bdf3fb" providerId="AD" clId="Web-{F898D26B-9CC2-6DC6-C196-54E4E2045C2D}" dt="2022-12-12T05:12:11.026" v="56" actId="20577"/>
        <pc:sldMkLst>
          <pc:docMk/>
          <pc:sldMk cId="192341723" sldId="257"/>
        </pc:sldMkLst>
        <pc:spChg chg="mod">
          <ac:chgData name="Alison Besselaar" userId="S::alison.besselaar@unimelb.edu.au::c677e420-6e27-4b1f-a719-69cc03bdf3fb" providerId="AD" clId="Web-{F898D26B-9CC2-6DC6-C196-54E4E2045C2D}" dt="2022-12-12T05:12:11.026" v="56" actId="20577"/>
          <ac:spMkLst>
            <pc:docMk/>
            <pc:sldMk cId="192341723" sldId="257"/>
            <ac:spMk id="3" creationId="{D97508CD-C447-F2FD-C32D-21EEB5E441AB}"/>
          </ac:spMkLst>
        </pc:spChg>
      </pc:sldChg>
      <pc:sldChg chg="modSp">
        <pc:chgData name="Alison Besselaar" userId="S::alison.besselaar@unimelb.edu.au::c677e420-6e27-4b1f-a719-69cc03bdf3fb" providerId="AD" clId="Web-{F898D26B-9CC2-6DC6-C196-54E4E2045C2D}" dt="2022-12-12T05:28:57.671" v="161" actId="20577"/>
        <pc:sldMkLst>
          <pc:docMk/>
          <pc:sldMk cId="3331953947" sldId="258"/>
        </pc:sldMkLst>
        <pc:spChg chg="mod">
          <ac:chgData name="Alison Besselaar" userId="S::alison.besselaar@unimelb.edu.au::c677e420-6e27-4b1f-a719-69cc03bdf3fb" providerId="AD" clId="Web-{F898D26B-9CC2-6DC6-C196-54E4E2045C2D}" dt="2022-12-12T05:28:57.671" v="161" actId="20577"/>
          <ac:spMkLst>
            <pc:docMk/>
            <pc:sldMk cId="3331953947" sldId="258"/>
            <ac:spMk id="3" creationId="{24313B11-6A81-73DB-FDE5-AD61A70E05F3}"/>
          </ac:spMkLst>
        </pc:spChg>
      </pc:sldChg>
      <pc:sldChg chg="addSp delSp modSp mod setBg setClrOvrMap">
        <pc:chgData name="Alison Besselaar" userId="S::alison.besselaar@unimelb.edu.au::c677e420-6e27-4b1f-a719-69cc03bdf3fb" providerId="AD" clId="Web-{F898D26B-9CC2-6DC6-C196-54E4E2045C2D}" dt="2022-12-12T05:20:29.020" v="83" actId="20577"/>
        <pc:sldMkLst>
          <pc:docMk/>
          <pc:sldMk cId="2488438931" sldId="275"/>
        </pc:sldMkLst>
        <pc:spChg chg="mod">
          <ac:chgData name="Alison Besselaar" userId="S::alison.besselaar@unimelb.edu.au::c677e420-6e27-4b1f-a719-69cc03bdf3fb" providerId="AD" clId="Web-{F898D26B-9CC2-6DC6-C196-54E4E2045C2D}" dt="2022-12-12T05:20:29.020" v="83" actId="20577"/>
          <ac:spMkLst>
            <pc:docMk/>
            <pc:sldMk cId="2488438931" sldId="275"/>
            <ac:spMk id="2" creationId="{D096BFEE-1E46-1371-1A32-CB7A225C56FA}"/>
          </ac:spMkLst>
        </pc:spChg>
        <pc:spChg chg="del">
          <ac:chgData name="Alison Besselaar" userId="S::alison.besselaar@unimelb.edu.au::c677e420-6e27-4b1f-a719-69cc03bdf3fb" providerId="AD" clId="Web-{F898D26B-9CC2-6DC6-C196-54E4E2045C2D}" dt="2022-12-12T05:13:41.168" v="57"/>
          <ac:spMkLst>
            <pc:docMk/>
            <pc:sldMk cId="2488438931" sldId="275"/>
            <ac:spMk id="3" creationId="{FCF6FC3B-88A8-A4FE-1283-E61798FCDEEA}"/>
          </ac:spMkLst>
        </pc:spChg>
        <pc:spChg chg="add del mod">
          <ac:chgData name="Alison Besselaar" userId="S::alison.besselaar@unimelb.edu.au::c677e420-6e27-4b1f-a719-69cc03bdf3fb" providerId="AD" clId="Web-{F898D26B-9CC2-6DC6-C196-54E4E2045C2D}" dt="2022-12-12T05:13:53.340" v="63"/>
          <ac:spMkLst>
            <pc:docMk/>
            <pc:sldMk cId="2488438931" sldId="275"/>
            <ac:spMk id="6" creationId="{6B3A16EE-9203-F153-ECD2-9FB0346AFD7A}"/>
          </ac:spMkLst>
        </pc:spChg>
        <pc:spChg chg="add del mod">
          <ac:chgData name="Alison Besselaar" userId="S::alison.besselaar@unimelb.edu.au::c677e420-6e27-4b1f-a719-69cc03bdf3fb" providerId="AD" clId="Web-{F898D26B-9CC2-6DC6-C196-54E4E2045C2D}" dt="2022-12-12T05:15:03.013" v="65"/>
          <ac:spMkLst>
            <pc:docMk/>
            <pc:sldMk cId="2488438931" sldId="275"/>
            <ac:spMk id="9" creationId="{1D337B46-0D9C-7D55-2489-37C531E1A410}"/>
          </ac:spMkLst>
        </pc:spChg>
        <pc:spChg chg="del">
          <ac:chgData name="Alison Besselaar" userId="S::alison.besselaar@unimelb.edu.au::c677e420-6e27-4b1f-a719-69cc03bdf3fb" providerId="AD" clId="Web-{F898D26B-9CC2-6DC6-C196-54E4E2045C2D}" dt="2022-12-12T05:20:16.066" v="80"/>
          <ac:spMkLst>
            <pc:docMk/>
            <pc:sldMk cId="2488438931" sldId="275"/>
            <ac:spMk id="10" creationId="{5E8D2E83-FB3A-40E7-A9E5-7AB389D612B4}"/>
          </ac:spMkLst>
        </pc:spChg>
        <pc:spChg chg="add del mod">
          <ac:chgData name="Alison Besselaar" userId="S::alison.besselaar@unimelb.edu.au::c677e420-6e27-4b1f-a719-69cc03bdf3fb" providerId="AD" clId="Web-{F898D26B-9CC2-6DC6-C196-54E4E2045C2D}" dt="2022-12-12T05:15:10.123" v="71"/>
          <ac:spMkLst>
            <pc:docMk/>
            <pc:sldMk cId="2488438931" sldId="275"/>
            <ac:spMk id="12" creationId="{0A5E31D3-0994-88B9-4C29-8A77473C60C0}"/>
          </ac:spMkLst>
        </pc:spChg>
        <pc:spChg chg="add del mod">
          <ac:chgData name="Alison Besselaar" userId="S::alison.besselaar@unimelb.edu.au::c677e420-6e27-4b1f-a719-69cc03bdf3fb" providerId="AD" clId="Web-{F898D26B-9CC2-6DC6-C196-54E4E2045C2D}" dt="2022-12-12T05:15:41.202" v="73"/>
          <ac:spMkLst>
            <pc:docMk/>
            <pc:sldMk cId="2488438931" sldId="275"/>
            <ac:spMk id="15" creationId="{1383611D-B4FA-1FB9-FEB4-508F56DCCAAF}"/>
          </ac:spMkLst>
        </pc:spChg>
        <pc:spChg chg="add mod">
          <ac:chgData name="Alison Besselaar" userId="S::alison.besselaar@unimelb.edu.au::c677e420-6e27-4b1f-a719-69cc03bdf3fb" providerId="AD" clId="Web-{F898D26B-9CC2-6DC6-C196-54E4E2045C2D}" dt="2022-12-12T05:20:16.066" v="80"/>
          <ac:spMkLst>
            <pc:docMk/>
            <pc:sldMk cId="2488438931" sldId="275"/>
            <ac:spMk id="17" creationId="{8391A76B-CAE9-CF2C-5C4F-C705C38F4D7C}"/>
          </ac:spMkLst>
        </pc:spChg>
        <pc:spChg chg="add">
          <ac:chgData name="Alison Besselaar" userId="S::alison.besselaar@unimelb.edu.au::c677e420-6e27-4b1f-a719-69cc03bdf3fb" providerId="AD" clId="Web-{F898D26B-9CC2-6DC6-C196-54E4E2045C2D}" dt="2022-12-12T05:20:16.066" v="80"/>
          <ac:spMkLst>
            <pc:docMk/>
            <pc:sldMk cId="2488438931" sldId="275"/>
            <ac:spMk id="22" creationId="{1707FC24-6981-43D9-B525-C7832BA22463}"/>
          </ac:spMkLst>
        </pc:spChg>
        <pc:picChg chg="add del mod ord">
          <ac:chgData name="Alison Besselaar" userId="S::alison.besselaar@unimelb.edu.au::c677e420-6e27-4b1f-a719-69cc03bdf3fb" providerId="AD" clId="Web-{F898D26B-9CC2-6DC6-C196-54E4E2045C2D}" dt="2022-12-12T05:13:53.434" v="64"/>
          <ac:picMkLst>
            <pc:docMk/>
            <pc:sldMk cId="2488438931" sldId="275"/>
            <ac:picMk id="4" creationId="{ED1950E5-F1CB-2BD6-73D5-59A224AB588A}"/>
          </ac:picMkLst>
        </pc:picChg>
        <pc:picChg chg="del">
          <ac:chgData name="Alison Besselaar" userId="S::alison.besselaar@unimelb.edu.au::c677e420-6e27-4b1f-a719-69cc03bdf3fb" providerId="AD" clId="Web-{F898D26B-9CC2-6DC6-C196-54E4E2045C2D}" dt="2022-12-12T05:20:01.441" v="79"/>
          <ac:picMkLst>
            <pc:docMk/>
            <pc:sldMk cId="2488438931" sldId="275"/>
            <ac:picMk id="5" creationId="{42311750-4D40-B677-B614-9E2BE50228D7}"/>
          </ac:picMkLst>
        </pc:picChg>
        <pc:picChg chg="add del mod ord">
          <ac:chgData name="Alison Besselaar" userId="S::alison.besselaar@unimelb.edu.au::c677e420-6e27-4b1f-a719-69cc03bdf3fb" providerId="AD" clId="Web-{F898D26B-9CC2-6DC6-C196-54E4E2045C2D}" dt="2022-12-12T05:15:10.217" v="72"/>
          <ac:picMkLst>
            <pc:docMk/>
            <pc:sldMk cId="2488438931" sldId="275"/>
            <ac:picMk id="11" creationId="{81EA4614-BDA8-D516-2B04-E4D23CC205F7}"/>
          </ac:picMkLst>
        </pc:picChg>
        <pc:picChg chg="add mod ord">
          <ac:chgData name="Alison Besselaar" userId="S::alison.besselaar@unimelb.edu.au::c677e420-6e27-4b1f-a719-69cc03bdf3fb" providerId="AD" clId="Web-{F898D26B-9CC2-6DC6-C196-54E4E2045C2D}" dt="2022-12-12T05:20:16.066" v="80"/>
          <ac:picMkLst>
            <pc:docMk/>
            <pc:sldMk cId="2488438931" sldId="275"/>
            <ac:picMk id="16" creationId="{5A5BD1E6-A927-DC98-2898-FDAB6CE66B84}"/>
          </ac:picMkLst>
        </pc:picChg>
      </pc:sldChg>
    </pc:docChg>
  </pc:docChgLst>
  <pc:docChgLst>
    <pc:chgData name="Alison Besselaar" userId="S::alison.besselaar@unimelb.edu.au::c677e420-6e27-4b1f-a719-69cc03bdf3fb" providerId="AD" clId="Web-{40C867C9-5293-4038-00C1-949118C897D8}"/>
    <pc:docChg chg="modSld">
      <pc:chgData name="Alison Besselaar" userId="S::alison.besselaar@unimelb.edu.au::c677e420-6e27-4b1f-a719-69cc03bdf3fb" providerId="AD" clId="Web-{40C867C9-5293-4038-00C1-949118C897D8}" dt="2023-01-01T02:48:33.157" v="7" actId="20577"/>
      <pc:docMkLst>
        <pc:docMk/>
      </pc:docMkLst>
      <pc:sldChg chg="modSp">
        <pc:chgData name="Alison Besselaar" userId="S::alison.besselaar@unimelb.edu.au::c677e420-6e27-4b1f-a719-69cc03bdf3fb" providerId="AD" clId="Web-{40C867C9-5293-4038-00C1-949118C897D8}" dt="2023-01-01T02:48:33.157" v="7" actId="20577"/>
        <pc:sldMkLst>
          <pc:docMk/>
          <pc:sldMk cId="192341723" sldId="257"/>
        </pc:sldMkLst>
        <pc:spChg chg="mod">
          <ac:chgData name="Alison Besselaar" userId="S::alison.besselaar@unimelb.edu.au::c677e420-6e27-4b1f-a719-69cc03bdf3fb" providerId="AD" clId="Web-{40C867C9-5293-4038-00C1-949118C897D8}" dt="2023-01-01T02:48:33.157" v="7" actId="20577"/>
          <ac:spMkLst>
            <pc:docMk/>
            <pc:sldMk cId="192341723" sldId="257"/>
            <ac:spMk id="3" creationId="{D97508CD-C447-F2FD-C32D-21EEB5E441AB}"/>
          </ac:spMkLst>
        </pc:spChg>
      </pc:sldChg>
    </pc:docChg>
  </pc:docChgLst>
  <pc:docChgLst>
    <pc:chgData name="Alison Besselaar" userId="S::alison.besselaar@unimelb.edu.au::c677e420-6e27-4b1f-a719-69cc03bdf3fb" providerId="AD" clId="Web-{A58C59A8-46E1-6B87-9662-D7C4F7059799}"/>
    <pc:docChg chg="modSld">
      <pc:chgData name="Alison Besselaar" userId="S::alison.besselaar@unimelb.edu.au::c677e420-6e27-4b1f-a719-69cc03bdf3fb" providerId="AD" clId="Web-{A58C59A8-46E1-6B87-9662-D7C4F7059799}" dt="2023-01-02T02:22:21.939" v="47" actId="20577"/>
      <pc:docMkLst>
        <pc:docMk/>
      </pc:docMkLst>
      <pc:sldChg chg="modSp">
        <pc:chgData name="Alison Besselaar" userId="S::alison.besselaar@unimelb.edu.au::c677e420-6e27-4b1f-a719-69cc03bdf3fb" providerId="AD" clId="Web-{A58C59A8-46E1-6B87-9662-D7C4F7059799}" dt="2023-01-02T02:18:36.698" v="39" actId="20577"/>
        <pc:sldMkLst>
          <pc:docMk/>
          <pc:sldMk cId="192341723" sldId="257"/>
        </pc:sldMkLst>
        <pc:spChg chg="mod">
          <ac:chgData name="Alison Besselaar" userId="S::alison.besselaar@unimelb.edu.au::c677e420-6e27-4b1f-a719-69cc03bdf3fb" providerId="AD" clId="Web-{A58C59A8-46E1-6B87-9662-D7C4F7059799}" dt="2023-01-02T02:18:36.698" v="39" actId="20577"/>
          <ac:spMkLst>
            <pc:docMk/>
            <pc:sldMk cId="192341723" sldId="257"/>
            <ac:spMk id="3" creationId="{D97508CD-C447-F2FD-C32D-21EEB5E441AB}"/>
          </ac:spMkLst>
        </pc:spChg>
      </pc:sldChg>
      <pc:sldChg chg="modSp">
        <pc:chgData name="Alison Besselaar" userId="S::alison.besselaar@unimelb.edu.au::c677e420-6e27-4b1f-a719-69cc03bdf3fb" providerId="AD" clId="Web-{A58C59A8-46E1-6B87-9662-D7C4F7059799}" dt="2023-01-02T02:22:21.939" v="47" actId="20577"/>
        <pc:sldMkLst>
          <pc:docMk/>
          <pc:sldMk cId="3331953947" sldId="258"/>
        </pc:sldMkLst>
        <pc:spChg chg="mod">
          <ac:chgData name="Alison Besselaar" userId="S::alison.besselaar@unimelb.edu.au::c677e420-6e27-4b1f-a719-69cc03bdf3fb" providerId="AD" clId="Web-{A58C59A8-46E1-6B87-9662-D7C4F7059799}" dt="2023-01-02T02:22:21.939" v="47" actId="20577"/>
          <ac:spMkLst>
            <pc:docMk/>
            <pc:sldMk cId="3331953947" sldId="258"/>
            <ac:spMk id="3" creationId="{24313B11-6A81-73DB-FDE5-AD61A70E05F3}"/>
          </ac:spMkLst>
        </pc:spChg>
      </pc:sldChg>
    </pc:docChg>
  </pc:docChgLst>
  <pc:docChgLst>
    <pc:chgData name="Alison Besselaar" userId="S::alison.besselaar@unimelb.edu.au::c677e420-6e27-4b1f-a719-69cc03bdf3fb" providerId="AD" clId="Web-{AFF58B98-59D9-210C-64AD-2A08D52C2249}"/>
    <pc:docChg chg="modSld">
      <pc:chgData name="Alison Besselaar" userId="S::alison.besselaar@unimelb.edu.au::c677e420-6e27-4b1f-a719-69cc03bdf3fb" providerId="AD" clId="Web-{AFF58B98-59D9-210C-64AD-2A08D52C2249}" dt="2022-11-23T06:02:39.959" v="12" actId="20577"/>
      <pc:docMkLst>
        <pc:docMk/>
      </pc:docMkLst>
      <pc:sldChg chg="modSp">
        <pc:chgData name="Alison Besselaar" userId="S::alison.besselaar@unimelb.edu.au::c677e420-6e27-4b1f-a719-69cc03bdf3fb" providerId="AD" clId="Web-{AFF58B98-59D9-210C-64AD-2A08D52C2249}" dt="2022-11-23T06:02:39.959" v="12" actId="20577"/>
        <pc:sldMkLst>
          <pc:docMk/>
          <pc:sldMk cId="192341723" sldId="257"/>
        </pc:sldMkLst>
        <pc:spChg chg="mod">
          <ac:chgData name="Alison Besselaar" userId="S::alison.besselaar@unimelb.edu.au::c677e420-6e27-4b1f-a719-69cc03bdf3fb" providerId="AD" clId="Web-{AFF58B98-59D9-210C-64AD-2A08D52C2249}" dt="2022-11-23T06:02:39.959" v="12" actId="20577"/>
          <ac:spMkLst>
            <pc:docMk/>
            <pc:sldMk cId="192341723" sldId="257"/>
            <ac:spMk id="3" creationId="{D97508CD-C447-F2FD-C32D-21EEB5E441AB}"/>
          </ac:spMkLst>
        </pc:spChg>
      </pc:sldChg>
    </pc:docChg>
  </pc:docChgLst>
  <pc:docChgLst>
    <pc:chgData name="Alison Besselaar" userId="S::alison.besselaar@unimelb.edu.au::c677e420-6e27-4b1f-a719-69cc03bdf3fb" providerId="AD" clId="Web-{CED2BEAD-5B49-5B78-CA7C-B3F92D57F8B0}"/>
    <pc:docChg chg="modSld">
      <pc:chgData name="Alison Besselaar" userId="S::alison.besselaar@unimelb.edu.au::c677e420-6e27-4b1f-a719-69cc03bdf3fb" providerId="AD" clId="Web-{CED2BEAD-5B49-5B78-CA7C-B3F92D57F8B0}" dt="2022-11-24T04:17:18.975" v="2" actId="14100"/>
      <pc:docMkLst>
        <pc:docMk/>
      </pc:docMkLst>
      <pc:sldChg chg="addSp modSp">
        <pc:chgData name="Alison Besselaar" userId="S::alison.besselaar@unimelb.edu.au::c677e420-6e27-4b1f-a719-69cc03bdf3fb" providerId="AD" clId="Web-{CED2BEAD-5B49-5B78-CA7C-B3F92D57F8B0}" dt="2022-11-24T04:17:18.975" v="2" actId="14100"/>
        <pc:sldMkLst>
          <pc:docMk/>
          <pc:sldMk cId="109857222" sldId="256"/>
        </pc:sldMkLst>
        <pc:picChg chg="add mod">
          <ac:chgData name="Alison Besselaar" userId="S::alison.besselaar@unimelb.edu.au::c677e420-6e27-4b1f-a719-69cc03bdf3fb" providerId="AD" clId="Web-{CED2BEAD-5B49-5B78-CA7C-B3F92D57F8B0}" dt="2022-11-24T04:17:18.975" v="2" actId="14100"/>
          <ac:picMkLst>
            <pc:docMk/>
            <pc:sldMk cId="109857222" sldId="256"/>
            <ac:picMk id="6" creationId="{1693BC7E-123C-1BB9-C91E-57FEF855D697}"/>
          </ac:picMkLst>
        </pc:picChg>
      </pc:sldChg>
    </pc:docChg>
  </pc:docChgLst>
  <pc:docChgLst>
    <pc:chgData name="Alison Besselaar" userId="S::alison.besselaar@unimelb.edu.au::c677e420-6e27-4b1f-a719-69cc03bdf3fb" providerId="AD" clId="Web-{180CE367-A3F2-675C-B78B-BA84433C1AC8}"/>
    <pc:docChg chg="modSld">
      <pc:chgData name="Alison Besselaar" userId="S::alison.besselaar@unimelb.edu.au::c677e420-6e27-4b1f-a719-69cc03bdf3fb" providerId="AD" clId="Web-{180CE367-A3F2-675C-B78B-BA84433C1AC8}" dt="2022-11-30T03:41:11.211" v="7" actId="20577"/>
      <pc:docMkLst>
        <pc:docMk/>
      </pc:docMkLst>
      <pc:sldChg chg="modSp">
        <pc:chgData name="Alison Besselaar" userId="S::alison.besselaar@unimelb.edu.au::c677e420-6e27-4b1f-a719-69cc03bdf3fb" providerId="AD" clId="Web-{180CE367-A3F2-675C-B78B-BA84433C1AC8}" dt="2022-11-30T03:41:11.211" v="7" actId="20577"/>
        <pc:sldMkLst>
          <pc:docMk/>
          <pc:sldMk cId="192341723" sldId="257"/>
        </pc:sldMkLst>
        <pc:spChg chg="mod">
          <ac:chgData name="Alison Besselaar" userId="S::alison.besselaar@unimelb.edu.au::c677e420-6e27-4b1f-a719-69cc03bdf3fb" providerId="AD" clId="Web-{180CE367-A3F2-675C-B78B-BA84433C1AC8}" dt="2022-11-30T03:41:11.211" v="7" actId="20577"/>
          <ac:spMkLst>
            <pc:docMk/>
            <pc:sldMk cId="192341723" sldId="257"/>
            <ac:spMk id="3" creationId="{D97508CD-C447-F2FD-C32D-21EEB5E441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earth-in-polyethylene-plastic-disposable-package-on-white-background-concept-pollution-of-environment-with-polyethylene-plastic-waste-ecological-problem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flash/2018/plastic-oceans-cleanup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9/09/this-cant-be-good-for-you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highlights/plastics-environmental-concer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mFJ8beW9ZC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oto.wuestenigel.com/planet-earth-in-plastic-bag-on-blue-background-concept-ecology-planet-pollution-with-plastic-cellophane-polyethylene-earth-day-world-environment-da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3D496D8B-C6C9-0397-32E7-7AFD3A4EA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A planet full of plastic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BBB97-E38C-B760-ED81-5FEB4D46ACEA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693BC7E-123C-1BB9-C91E-57FEF855D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64" y="407320"/>
            <a:ext cx="774198" cy="6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3EDB2-7C69-AC84-3DF4-FFD03A2C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QUESTIONS FOR DISCUSSION</a:t>
            </a:r>
            <a:endParaRPr lang="en-US" sz="5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BA0C-280C-9A65-804E-C66C91D6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Why was plastic 'fantastic'?</a:t>
            </a:r>
          </a:p>
          <a:p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What was the problem with plastic?</a:t>
            </a:r>
          </a:p>
          <a:p>
            <a:endParaRPr lang="en-US" sz="2200">
              <a:cs typeface="Calibri"/>
            </a:endParaRPr>
          </a:p>
          <a:p>
            <a:r>
              <a:rPr lang="en-US" sz="2200">
                <a:cs typeface="Calibri"/>
              </a:rPr>
              <a:t>What problems do we have with plastics now?</a:t>
            </a:r>
          </a:p>
        </p:txBody>
      </p:sp>
      <p:pic>
        <p:nvPicPr>
          <p:cNvPr id="5" name="Picture 4" descr="Colourful plastic bottle caps">
            <a:extLst>
              <a:ext uri="{FF2B5EF4-FFF2-40B4-BE49-F238E27FC236}">
                <a16:creationId xmlns:a16="http://schemas.microsoft.com/office/drawing/2014/main" id="{EB38CEBC-C4B2-037B-BC38-5F7785738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0" r="21026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714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CDA4-1304-E0EE-60D4-67E7C526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Plastic audit – in my classroom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3E2A-050E-1853-FCB1-ECD4906E1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EC1E24-11CA-84AE-C4AE-EB49A5B34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51888"/>
              </p:ext>
            </p:extLst>
          </p:nvPr>
        </p:nvGraphicFramePr>
        <p:xfrm>
          <a:off x="928838" y="1778481"/>
          <a:ext cx="10703313" cy="432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71">
                  <a:extLst>
                    <a:ext uri="{9D8B030D-6E8A-4147-A177-3AD203B41FA5}">
                      <a16:colId xmlns:a16="http://schemas.microsoft.com/office/drawing/2014/main" val="4253936010"/>
                    </a:ext>
                  </a:extLst>
                </a:gridCol>
                <a:gridCol w="3567771">
                  <a:extLst>
                    <a:ext uri="{9D8B030D-6E8A-4147-A177-3AD203B41FA5}">
                      <a16:colId xmlns:a16="http://schemas.microsoft.com/office/drawing/2014/main" val="1336642936"/>
                    </a:ext>
                  </a:extLst>
                </a:gridCol>
                <a:gridCol w="3567771">
                  <a:extLst>
                    <a:ext uri="{9D8B030D-6E8A-4147-A177-3AD203B41FA5}">
                      <a16:colId xmlns:a16="http://schemas.microsoft.com/office/drawing/2014/main" val="2759145087"/>
                    </a:ext>
                  </a:extLst>
                </a:gridCol>
              </a:tblGrid>
              <a:tr h="662608">
                <a:tc>
                  <a:txBody>
                    <a:bodyPr/>
                    <a:lstStyle/>
                    <a:p>
                      <a:r>
                        <a:rPr lang="en-US" dirty="0"/>
                        <a:t>Things that are used 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Things that are used many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Things that are recycled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82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CDA4-1304-E0EE-60D4-67E7C526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Plastic audit – in my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3E2A-050E-1853-FCB1-ECD4906E1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EC1E24-11CA-84AE-C4AE-EB49A5B342E0}"/>
              </a:ext>
            </a:extLst>
          </p:cNvPr>
          <p:cNvGraphicFramePr>
            <a:graphicFrameLocks noGrp="1"/>
          </p:cNvGraphicFramePr>
          <p:nvPr/>
        </p:nvGraphicFramePr>
        <p:xfrm>
          <a:off x="928838" y="1778481"/>
          <a:ext cx="10703313" cy="432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71">
                  <a:extLst>
                    <a:ext uri="{9D8B030D-6E8A-4147-A177-3AD203B41FA5}">
                      <a16:colId xmlns:a16="http://schemas.microsoft.com/office/drawing/2014/main" val="4253936010"/>
                    </a:ext>
                  </a:extLst>
                </a:gridCol>
                <a:gridCol w="3567771">
                  <a:extLst>
                    <a:ext uri="{9D8B030D-6E8A-4147-A177-3AD203B41FA5}">
                      <a16:colId xmlns:a16="http://schemas.microsoft.com/office/drawing/2014/main" val="1336642936"/>
                    </a:ext>
                  </a:extLst>
                </a:gridCol>
                <a:gridCol w="3567771">
                  <a:extLst>
                    <a:ext uri="{9D8B030D-6E8A-4147-A177-3AD203B41FA5}">
                      <a16:colId xmlns:a16="http://schemas.microsoft.com/office/drawing/2014/main" val="2759145087"/>
                    </a:ext>
                  </a:extLst>
                </a:gridCol>
              </a:tblGrid>
              <a:tr h="662608">
                <a:tc>
                  <a:txBody>
                    <a:bodyPr/>
                    <a:lstStyle/>
                    <a:p>
                      <a:r>
                        <a:rPr lang="en-US" dirty="0"/>
                        <a:t>Things that are used 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Things that are used many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Things that are recycled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82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59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CDA4-1304-E0EE-60D4-67E7C526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Plastic audit – in my community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3E2A-050E-1853-FCB1-ECD4906E1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EC1E24-11CA-84AE-C4AE-EB49A5B342E0}"/>
              </a:ext>
            </a:extLst>
          </p:cNvPr>
          <p:cNvGraphicFramePr>
            <a:graphicFrameLocks noGrp="1"/>
          </p:cNvGraphicFramePr>
          <p:nvPr/>
        </p:nvGraphicFramePr>
        <p:xfrm>
          <a:off x="928838" y="1778481"/>
          <a:ext cx="10703313" cy="432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71">
                  <a:extLst>
                    <a:ext uri="{9D8B030D-6E8A-4147-A177-3AD203B41FA5}">
                      <a16:colId xmlns:a16="http://schemas.microsoft.com/office/drawing/2014/main" val="4253936010"/>
                    </a:ext>
                  </a:extLst>
                </a:gridCol>
                <a:gridCol w="3567771">
                  <a:extLst>
                    <a:ext uri="{9D8B030D-6E8A-4147-A177-3AD203B41FA5}">
                      <a16:colId xmlns:a16="http://schemas.microsoft.com/office/drawing/2014/main" val="1336642936"/>
                    </a:ext>
                  </a:extLst>
                </a:gridCol>
                <a:gridCol w="3567771">
                  <a:extLst>
                    <a:ext uri="{9D8B030D-6E8A-4147-A177-3AD203B41FA5}">
                      <a16:colId xmlns:a16="http://schemas.microsoft.com/office/drawing/2014/main" val="2759145087"/>
                    </a:ext>
                  </a:extLst>
                </a:gridCol>
              </a:tblGrid>
              <a:tr h="662608">
                <a:tc>
                  <a:txBody>
                    <a:bodyPr/>
                    <a:lstStyle/>
                    <a:p>
                      <a:r>
                        <a:rPr lang="en-US" dirty="0"/>
                        <a:t>Things that are used 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Things that are used many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Things that are recycled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82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24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261B-A807-BCB5-1A82-C651190F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46" y="1783959"/>
            <a:ext cx="4862674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A FINAL QUESTION</a:t>
            </a:r>
            <a:br>
              <a:rPr lang="en-US" sz="5400" dirty="0">
                <a:cs typeface="Calibri Light"/>
              </a:rPr>
            </a:br>
            <a:br>
              <a:rPr lang="en-US" sz="5400" dirty="0">
                <a:cs typeface="Calibri Light"/>
              </a:rPr>
            </a:br>
            <a:br>
              <a:rPr lang="en-US" sz="5400" dirty="0"/>
            </a:br>
            <a:r>
              <a:rPr lang="en-US" sz="5400" dirty="0">
                <a:cs typeface="Calibri Light"/>
              </a:rPr>
              <a:t>What are you going to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23D53DEB-4783-0FB4-8899-C48F6CDEA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99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8925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E6730-A722-3C22-8513-036D09E3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Learning intentions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08CD-C447-F2FD-C32D-21EEB5E44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Literacy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Listening – Students will listen to the  story 'A Planet Full of Plastic' by Neal Layton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Writing – Students will conduct an audit of plastic in their classroom,  in their home, in their community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Speaking – Students will participate in discussions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cs typeface="Calibri"/>
              </a:rPr>
              <a:t>Science</a:t>
            </a:r>
            <a:r>
              <a:rPr lang="en-US" sz="2000" dirty="0">
                <a:cs typeface="Calibri"/>
              </a:rPr>
              <a:t> – Students will identify different uses of plastics, frequency of use, ability to be recycled</a:t>
            </a:r>
          </a:p>
          <a:p>
            <a:pPr marL="0" indent="0">
              <a:buNone/>
            </a:pPr>
            <a:endParaRPr lang="en-US" sz="2000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Calibri" panose="020F0502020204030204"/>
                <a:cs typeface="Calibri"/>
              </a:rPr>
              <a:t>Today you will conduct an audit.  You will identify objects that are made from plastic in your classroom, in your home and in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19234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8F0EC-115D-E5E2-81E7-D8995E5B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New vocabulary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3B11-6A81-73DB-FDE5-AD61A70E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Biodegradable – something that can be decomposed (broken down) by bacteria or other living things and thus avoid creating pollution</a:t>
            </a:r>
          </a:p>
          <a:p>
            <a:r>
              <a:rPr lang="en-US" dirty="0">
                <a:cs typeface="Calibri"/>
              </a:rPr>
              <a:t>Micro plastic – small plastic pieces that are less that 5mm long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circular current (ocean gyre)– an ocean current that acts like a whirlpool by going round and round.  As it does it draws marine rubbish to its </a:t>
            </a:r>
            <a:r>
              <a:rPr lang="en-US" dirty="0" err="1">
                <a:cs typeface="Calibri"/>
              </a:rPr>
              <a:t>centre</a:t>
            </a:r>
            <a:r>
              <a:rPr lang="en-US" dirty="0">
                <a:cs typeface="Calibri"/>
              </a:rPr>
              <a:t> creating large ocean garbage patches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95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le of Kiwi Fruit image - Free stock photo - Public Domain photo ...">
            <a:extLst>
              <a:ext uri="{FF2B5EF4-FFF2-40B4-BE49-F238E27FC236}">
                <a16:creationId xmlns:a16="http://schemas.microsoft.com/office/drawing/2014/main" id="{05869BA9-DFA8-FB63-8BC4-9E365CC14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E1FA9-D529-EC60-9F0A-247387C1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What things are biodegradable?</a:t>
            </a:r>
            <a:endParaRPr lang="en-US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9CD1D5-174C-6BF3-639C-5CF1E4A64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9271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6BFEE-1E46-1371-1A32-CB7A225C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Which </a:t>
            </a:r>
            <a:r>
              <a:rPr lang="en-US" sz="4800" dirty="0">
                <a:solidFill>
                  <a:srgbClr val="FFFFFF"/>
                </a:solidFill>
              </a:rPr>
              <a:t>gyre 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closest to the country in which you live?</a:t>
            </a:r>
          </a:p>
        </p:txBody>
      </p:sp>
      <p:pic>
        <p:nvPicPr>
          <p:cNvPr id="16" name="Picture 16" descr="Diagram&#10;&#10;Description automatically generated">
            <a:extLst>
              <a:ext uri="{FF2B5EF4-FFF2-40B4-BE49-F238E27FC236}">
                <a16:creationId xmlns:a16="http://schemas.microsoft.com/office/drawing/2014/main" id="{5A5BD1E6-A927-DC98-2898-FDAB6CE66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1248456"/>
            <a:ext cx="6553545" cy="43690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91A76B-CAE9-CF2C-5C4F-C705C38F4D7C}"/>
              </a:ext>
            </a:extLst>
          </p:cNvPr>
          <p:cNvSpPr txBox="1"/>
          <p:nvPr/>
        </p:nvSpPr>
        <p:spPr>
          <a:xfrm>
            <a:off x="9252849" y="5417431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43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2FC046FA-D413-31F0-4C1F-FA9FC7CB9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17" b="187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56337-5813-5D06-CBA0-59686871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Where would you find micro plastic?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F13D03-6C11-500D-6771-40A3944F6A50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63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58A8-4AA4-8B8F-3AF2-6593E85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plastic?</a:t>
            </a:r>
            <a:endParaRPr lang="en-US" dirty="0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6EAB0B7-350C-90F3-29CF-9D38E1462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291" y="1825625"/>
            <a:ext cx="11242259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8E25EB-5464-1549-F6DB-194EDC56DE0E}"/>
              </a:ext>
            </a:extLst>
          </p:cNvPr>
          <p:cNvSpPr txBox="1"/>
          <p:nvPr/>
        </p:nvSpPr>
        <p:spPr>
          <a:xfrm>
            <a:off x="507583" y="6176963"/>
            <a:ext cx="11243677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94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FB6A0-6BAD-7424-92F9-E898F9B2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plastics</a:t>
            </a:r>
          </a:p>
        </p:txBody>
      </p:sp>
      <p:pic>
        <p:nvPicPr>
          <p:cNvPr id="14" name="Picture 14" descr="Free stock photo of Plastic Recycling Chart">
            <a:extLst>
              <a:ext uri="{FF2B5EF4-FFF2-40B4-BE49-F238E27FC236}">
                <a16:creationId xmlns:a16="http://schemas.microsoft.com/office/drawing/2014/main" id="{73281AAD-9246-0FD7-17C9-53369006C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974333"/>
            <a:ext cx="7188199" cy="49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4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5ED22-D4B0-6FE5-7AE9-82BBA1AA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79" y="1314229"/>
            <a:ext cx="4028372" cy="27312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 Planet Full of Plastic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by Neal Layton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8AD01C-7AC7-E977-9445-791B0568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779" y="2680086"/>
            <a:ext cx="2708196" cy="1097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hlinkClick r:id="rId2"/>
              </a:rPr>
              <a:t>https://www.youtube.com/watch?v=mFJ8beW9ZCI</a:t>
            </a:r>
            <a:r>
              <a:rPr lang="en-US" sz="200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4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4D3F26E0-EF19-9295-977F-4E046BC30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16270" y="1785"/>
            <a:ext cx="4470885" cy="6733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7ADB2-B021-B36B-6E35-AF8978B15CCB}"/>
              </a:ext>
            </a:extLst>
          </p:cNvPr>
          <p:cNvSpPr txBox="1"/>
          <p:nvPr/>
        </p:nvSpPr>
        <p:spPr>
          <a:xfrm>
            <a:off x="5721386" y="5586428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28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planet full of plastic</vt:lpstr>
      <vt:lpstr>Learning intentions</vt:lpstr>
      <vt:lpstr>New vocabulary</vt:lpstr>
      <vt:lpstr>What things are biodegradable?</vt:lpstr>
      <vt:lpstr>Which gyre is closest to the country in which you live?</vt:lpstr>
      <vt:lpstr>Where would you find micro plastic?</vt:lpstr>
      <vt:lpstr>What is plastic?</vt:lpstr>
      <vt:lpstr>Types of plastics</vt:lpstr>
      <vt:lpstr>A Planet Full of Plastic  by Neal Layton</vt:lpstr>
      <vt:lpstr>QUESTIONS FOR DISCUSSION</vt:lpstr>
      <vt:lpstr>Plastic audit – in my classroom</vt:lpstr>
      <vt:lpstr>Plastic audit – in my home</vt:lpstr>
      <vt:lpstr>Plastic audit – in my community</vt:lpstr>
      <vt:lpstr>A FINAL QUESTION   What are you going to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272</cp:revision>
  <dcterms:created xsi:type="dcterms:W3CDTF">2022-11-23T04:52:46Z</dcterms:created>
  <dcterms:modified xsi:type="dcterms:W3CDTF">2023-01-02T02:22:29Z</dcterms:modified>
</cp:coreProperties>
</file>