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73" r:id="rId4"/>
    <p:sldId id="274" r:id="rId5"/>
    <p:sldId id="275" r:id="rId6"/>
    <p:sldId id="276" r:id="rId7"/>
    <p:sldId id="272" r:id="rId8"/>
    <p:sldId id="280" r:id="rId9"/>
    <p:sldId id="281" r:id="rId10"/>
    <p:sldId id="282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AFBC2-5177-EBC7-38FE-9EE2AE645D89}" v="444" dt="2023-01-11T02:00:20.033"/>
    <p1510:client id="{7B9099BE-03EC-BFE7-D0E0-3E22DA7CF0D9}" v="11" dt="2022-11-24T04:06:06.343"/>
    <p1510:client id="{8BD441FB-895E-6213-6CA5-6E9B25AE1FB4}" v="1492" dt="2023-01-10T05:12:08.472"/>
    <p1510:client id="{AC7164C4-BFEF-4A3B-9040-5C31C128BF5D}" v="300" dt="2022-11-21T03:13:27.350"/>
    <p1510:client id="{B47A8A75-FDA7-73F0-B52D-3E992A580938}" v="333" dt="2023-01-11T02:32:08.101"/>
    <p1510:client id="{C7F4EE77-5587-4605-91AC-29E83F996035}" v="35" dt="2022-11-21T04:56:44.367"/>
    <p1510:client id="{C80D394E-5B54-2425-0219-522580DD04B7}" v="368" dt="2023-01-10T05:20:36.390"/>
    <p1510:client id="{E44D21FC-4D64-9001-53E3-0E41A5971585}" v="511" dt="2022-11-21T04:45:13"/>
    <p1510:client id="{E886ABE5-4A36-F1E6-3016-6542DA214AF1}" v="70" dt="2022-11-21T05:21:41.542"/>
    <p1510:client id="{ED914930-831A-517A-8319-B7805633699C}" v="15" dt="2022-11-27T01:32:17.301"/>
    <p1510:client id="{F912B6AC-99E0-F872-1FA0-F28FDBA6F6F5}" v="735" dt="2023-01-23T04:58:23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3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esselaar" userId="S::alison.besselaar@unimelb.edu.au::c677e420-6e27-4b1f-a719-69cc03bdf3fb" providerId="AD" clId="Web-{B47A8A75-FDA7-73F0-B52D-3E992A580938}"/>
    <pc:docChg chg="addSld delSld modSld">
      <pc:chgData name="Alison Besselaar" userId="S::alison.besselaar@unimelb.edu.au::c677e420-6e27-4b1f-a719-69cc03bdf3fb" providerId="AD" clId="Web-{B47A8A75-FDA7-73F0-B52D-3E992A580938}" dt="2023-01-11T02:32:08.101" v="325" actId="20577"/>
      <pc:docMkLst>
        <pc:docMk/>
      </pc:docMkLst>
      <pc:sldChg chg="del">
        <pc:chgData name="Alison Besselaar" userId="S::alison.besselaar@unimelb.edu.au::c677e420-6e27-4b1f-a719-69cc03bdf3fb" providerId="AD" clId="Web-{B47A8A75-FDA7-73F0-B52D-3E992A580938}" dt="2023-01-11T02:30:00.596" v="280"/>
        <pc:sldMkLst>
          <pc:docMk/>
          <pc:sldMk cId="1970694092" sldId="269"/>
        </pc:sldMkLst>
      </pc:sldChg>
      <pc:sldChg chg="modSp">
        <pc:chgData name="Alison Besselaar" userId="S::alison.besselaar@unimelb.edu.au::c677e420-6e27-4b1f-a719-69cc03bdf3fb" providerId="AD" clId="Web-{B47A8A75-FDA7-73F0-B52D-3E992A580938}" dt="2023-01-11T02:29:44.705" v="278" actId="20577"/>
        <pc:sldMkLst>
          <pc:docMk/>
          <pc:sldMk cId="2535439780" sldId="270"/>
        </pc:sldMkLst>
        <pc:spChg chg="mod">
          <ac:chgData name="Alison Besselaar" userId="S::alison.besselaar@unimelb.edu.au::c677e420-6e27-4b1f-a719-69cc03bdf3fb" providerId="AD" clId="Web-{B47A8A75-FDA7-73F0-B52D-3E992A580938}" dt="2023-01-11T02:29:44.705" v="278" actId="20577"/>
          <ac:spMkLst>
            <pc:docMk/>
            <pc:sldMk cId="2535439780" sldId="270"/>
            <ac:spMk id="3" creationId="{B0A8707C-3A79-9A8E-2815-A11E518D601C}"/>
          </ac:spMkLst>
        </pc:spChg>
      </pc:sldChg>
      <pc:sldChg chg="addSp delSp modSp mod setBg addAnim">
        <pc:chgData name="Alison Besselaar" userId="S::alison.besselaar@unimelb.edu.au::c677e420-6e27-4b1f-a719-69cc03bdf3fb" providerId="AD" clId="Web-{B47A8A75-FDA7-73F0-B52D-3E992A580938}" dt="2023-01-11T02:29:56.846" v="279"/>
        <pc:sldMkLst>
          <pc:docMk/>
          <pc:sldMk cId="539876435" sldId="271"/>
        </pc:sldMkLst>
        <pc:spChg chg="mo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2" creationId="{B3456498-10D5-C6B8-86A9-012CB77FDE2A}"/>
          </ac:spMkLst>
        </pc:spChg>
        <pc:spChg chg="mo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3" creationId="{67B91C25-4F63-1D26-769C-199781C51D14}"/>
          </ac:spMkLst>
        </pc:spChg>
        <pc:spChg chg="add del mod">
          <ac:chgData name="Alison Besselaar" userId="S::alison.besselaar@unimelb.edu.au::c677e420-6e27-4b1f-a719-69cc03bdf3fb" providerId="AD" clId="Web-{B47A8A75-FDA7-73F0-B52D-3E992A580938}" dt="2023-01-11T02:06:24.407" v="30"/>
          <ac:spMkLst>
            <pc:docMk/>
            <pc:sldMk cId="539876435" sldId="271"/>
            <ac:spMk id="5" creationId="{745BEC89-66FA-F267-F8E5-4B10503AE288}"/>
          </ac:spMkLst>
        </pc:spChg>
        <pc:spChg chg="add mo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8" creationId="{F69FF949-0B8C-76E6-2F0F-F511AAD84B20}"/>
          </ac:spMkLst>
        </pc:spChg>
        <pc:spChg chg="add mo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11" creationId="{3846000A-3AC9-563A-BE92-C6BE933D82E2}"/>
          </ac:spMkLst>
        </pc:spChg>
        <pc:spChg chg="ad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16" creationId="{0A597D97-203B-498B-95D3-E90DC961039F}"/>
          </ac:spMkLst>
        </pc:spChg>
        <pc:spChg chg="add">
          <ac:chgData name="Alison Besselaar" userId="S::alison.besselaar@unimelb.edu.au::c677e420-6e27-4b1f-a719-69cc03bdf3fb" providerId="AD" clId="Web-{B47A8A75-FDA7-73F0-B52D-3E992A580938}" dt="2023-01-11T02:07:35.847" v="40"/>
          <ac:spMkLst>
            <pc:docMk/>
            <pc:sldMk cId="539876435" sldId="271"/>
            <ac:spMk id="18" creationId="{6A6EF10E-DF41-4BD3-8EB4-6F646531DC26}"/>
          </ac:spMkLst>
        </pc:spChg>
        <pc:picChg chg="add del mod">
          <ac:chgData name="Alison Besselaar" userId="S::alison.besselaar@unimelb.edu.au::c677e420-6e27-4b1f-a719-69cc03bdf3fb" providerId="AD" clId="Web-{B47A8A75-FDA7-73F0-B52D-3E992A580938}" dt="2023-01-11T02:06:24.407" v="31"/>
          <ac:picMkLst>
            <pc:docMk/>
            <pc:sldMk cId="539876435" sldId="271"/>
            <ac:picMk id="4" creationId="{ABBFE572-2C54-CB27-B3C0-86C319A66B90}"/>
          </ac:picMkLst>
        </pc:picChg>
        <pc:picChg chg="add mod ord">
          <ac:chgData name="Alison Besselaar" userId="S::alison.besselaar@unimelb.edu.au::c677e420-6e27-4b1f-a719-69cc03bdf3fb" providerId="AD" clId="Web-{B47A8A75-FDA7-73F0-B52D-3E992A580938}" dt="2023-01-11T02:07:35.847" v="40"/>
          <ac:picMkLst>
            <pc:docMk/>
            <pc:sldMk cId="539876435" sldId="271"/>
            <ac:picMk id="7" creationId="{D39BBFA4-4C2B-7561-BDD5-19BDFF4DDDD7}"/>
          </ac:picMkLst>
        </pc:picChg>
        <pc:picChg chg="add mod ord">
          <ac:chgData name="Alison Besselaar" userId="S::alison.besselaar@unimelb.edu.au::c677e420-6e27-4b1f-a719-69cc03bdf3fb" providerId="AD" clId="Web-{B47A8A75-FDA7-73F0-B52D-3E992A580938}" dt="2023-01-11T02:07:35.847" v="40"/>
          <ac:picMkLst>
            <pc:docMk/>
            <pc:sldMk cId="539876435" sldId="271"/>
            <ac:picMk id="10" creationId="{3CF36BAC-2CB7-D86F-CA08-9AC33B19F969}"/>
          </ac:picMkLst>
        </pc:picChg>
        <pc:picChg chg="add">
          <ac:chgData name="Alison Besselaar" userId="S::alison.besselaar@unimelb.edu.au::c677e420-6e27-4b1f-a719-69cc03bdf3fb" providerId="AD" clId="Web-{B47A8A75-FDA7-73F0-B52D-3E992A580938}" dt="2023-01-11T02:29:56.846" v="279"/>
          <ac:picMkLst>
            <pc:docMk/>
            <pc:sldMk cId="539876435" sldId="271"/>
            <ac:picMk id="14" creationId="{201098C9-E5F6-AD2F-8159-A401BBEC1379}"/>
          </ac:picMkLst>
        </pc:picChg>
      </pc:sldChg>
      <pc:sldChg chg="addSp delSp modSp new">
        <pc:chgData name="Alison Besselaar" userId="S::alison.besselaar@unimelb.edu.au::c677e420-6e27-4b1f-a719-69cc03bdf3fb" providerId="AD" clId="Web-{B47A8A75-FDA7-73F0-B52D-3E992A580938}" dt="2023-01-11T02:18:04.869" v="43"/>
        <pc:sldMkLst>
          <pc:docMk/>
          <pc:sldMk cId="3371799863" sldId="272"/>
        </pc:sldMkLst>
        <pc:spChg chg="del">
          <ac:chgData name="Alison Besselaar" userId="S::alison.besselaar@unimelb.edu.au::c677e420-6e27-4b1f-a719-69cc03bdf3fb" providerId="AD" clId="Web-{B47A8A75-FDA7-73F0-B52D-3E992A580938}" dt="2023-01-11T02:18:04.869" v="43"/>
          <ac:spMkLst>
            <pc:docMk/>
            <pc:sldMk cId="3371799863" sldId="272"/>
            <ac:spMk id="3" creationId="{083479D5-AFCE-E092-24FF-DB9F656D23CC}"/>
          </ac:spMkLst>
        </pc:spChg>
        <pc:picChg chg="add mod ord">
          <ac:chgData name="Alison Besselaar" userId="S::alison.besselaar@unimelb.edu.au::c677e420-6e27-4b1f-a719-69cc03bdf3fb" providerId="AD" clId="Web-{B47A8A75-FDA7-73F0-B52D-3E992A580938}" dt="2023-01-11T02:18:04.869" v="43"/>
          <ac:picMkLst>
            <pc:docMk/>
            <pc:sldMk cId="3371799863" sldId="272"/>
            <ac:picMk id="4" creationId="{64231B4A-028D-AA25-5E24-C2A4CAB0A6A4}"/>
          </ac:picMkLst>
        </pc:picChg>
      </pc:sldChg>
      <pc:sldChg chg="modSp new">
        <pc:chgData name="Alison Besselaar" userId="S::alison.besselaar@unimelb.edu.au::c677e420-6e27-4b1f-a719-69cc03bdf3fb" providerId="AD" clId="Web-{B47A8A75-FDA7-73F0-B52D-3E992A580938}" dt="2023-01-11T02:30:48.458" v="308" actId="20577"/>
        <pc:sldMkLst>
          <pc:docMk/>
          <pc:sldMk cId="2557951842" sldId="273"/>
        </pc:sldMkLst>
        <pc:spChg chg="mod">
          <ac:chgData name="Alison Besselaar" userId="S::alison.besselaar@unimelb.edu.au::c677e420-6e27-4b1f-a719-69cc03bdf3fb" providerId="AD" clId="Web-{B47A8A75-FDA7-73F0-B52D-3E992A580938}" dt="2023-01-11T02:30:11.503" v="286" actId="20577"/>
          <ac:spMkLst>
            <pc:docMk/>
            <pc:sldMk cId="2557951842" sldId="273"/>
            <ac:spMk id="2" creationId="{D3E2F5AF-CD81-E65E-9D3F-10E2539F0218}"/>
          </ac:spMkLst>
        </pc:spChg>
        <pc:spChg chg="mod">
          <ac:chgData name="Alison Besselaar" userId="S::alison.besselaar@unimelb.edu.au::c677e420-6e27-4b1f-a719-69cc03bdf3fb" providerId="AD" clId="Web-{B47A8A75-FDA7-73F0-B52D-3E992A580938}" dt="2023-01-11T02:30:48.458" v="308" actId="20577"/>
          <ac:spMkLst>
            <pc:docMk/>
            <pc:sldMk cId="2557951842" sldId="273"/>
            <ac:spMk id="3" creationId="{03406395-DB02-4EDB-9C01-4D7F60D0265B}"/>
          </ac:spMkLst>
        </pc:spChg>
      </pc:sldChg>
      <pc:sldChg chg="addSp delSp modSp new">
        <pc:chgData name="Alison Besselaar" userId="S::alison.besselaar@unimelb.edu.au::c677e420-6e27-4b1f-a719-69cc03bdf3fb" providerId="AD" clId="Web-{B47A8A75-FDA7-73F0-B52D-3E992A580938}" dt="2023-01-11T02:32:08.101" v="325" actId="20577"/>
        <pc:sldMkLst>
          <pc:docMk/>
          <pc:sldMk cId="4173129559" sldId="274"/>
        </pc:sldMkLst>
        <pc:spChg chg="mod">
          <ac:chgData name="Alison Besselaar" userId="S::alison.besselaar@unimelb.edu.au::c677e420-6e27-4b1f-a719-69cc03bdf3fb" providerId="AD" clId="Web-{B47A8A75-FDA7-73F0-B52D-3E992A580938}" dt="2023-01-11T02:32:08.101" v="325" actId="20577"/>
          <ac:spMkLst>
            <pc:docMk/>
            <pc:sldMk cId="4173129559" sldId="274"/>
            <ac:spMk id="2" creationId="{0880A853-9413-F20F-DB5C-CCAAF619776E}"/>
          </ac:spMkLst>
        </pc:spChg>
        <pc:spChg chg="del">
          <ac:chgData name="Alison Besselaar" userId="S::alison.besselaar@unimelb.edu.au::c677e420-6e27-4b1f-a719-69cc03bdf3fb" providerId="AD" clId="Web-{B47A8A75-FDA7-73F0-B52D-3E992A580938}" dt="2023-01-11T02:31:29.834" v="310"/>
          <ac:spMkLst>
            <pc:docMk/>
            <pc:sldMk cId="4173129559" sldId="274"/>
            <ac:spMk id="3" creationId="{DA21E8CD-CA31-DFCC-B5F1-ECA03CA53850}"/>
          </ac:spMkLst>
        </pc:spChg>
        <pc:spChg chg="add mod">
          <ac:chgData name="Alison Besselaar" userId="S::alison.besselaar@unimelb.edu.au::c677e420-6e27-4b1f-a719-69cc03bdf3fb" providerId="AD" clId="Web-{B47A8A75-FDA7-73F0-B52D-3E992A580938}" dt="2023-01-11T02:31:29.896" v="313"/>
          <ac:spMkLst>
            <pc:docMk/>
            <pc:sldMk cId="4173129559" sldId="274"/>
            <ac:spMk id="5" creationId="{324BFFA4-4C50-4468-7CEC-3688AFBB2F56}"/>
          </ac:spMkLst>
        </pc:spChg>
        <pc:spChg chg="add mod">
          <ac:chgData name="Alison Besselaar" userId="S::alison.besselaar@unimelb.edu.au::c677e420-6e27-4b1f-a719-69cc03bdf3fb" providerId="AD" clId="Web-{B47A8A75-FDA7-73F0-B52D-3E992A580938}" dt="2023-01-11T02:31:48.819" v="317"/>
          <ac:spMkLst>
            <pc:docMk/>
            <pc:sldMk cId="4173129559" sldId="274"/>
            <ac:spMk id="8" creationId="{63E83501-2CEC-847F-4C17-A90A0B88307E}"/>
          </ac:spMkLst>
        </pc:spChg>
        <pc:picChg chg="add mod ord">
          <ac:chgData name="Alison Besselaar" userId="S::alison.besselaar@unimelb.edu.au::c677e420-6e27-4b1f-a719-69cc03bdf3fb" providerId="AD" clId="Web-{B47A8A75-FDA7-73F0-B52D-3E992A580938}" dt="2023-01-11T02:31:29.865" v="311"/>
          <ac:picMkLst>
            <pc:docMk/>
            <pc:sldMk cId="4173129559" sldId="274"/>
            <ac:picMk id="4" creationId="{8CECA742-7B3A-4FBD-52A0-17C6054A3819}"/>
          </ac:picMkLst>
        </pc:picChg>
        <pc:picChg chg="add mod">
          <ac:chgData name="Alison Besselaar" userId="S::alison.besselaar@unimelb.edu.au::c677e420-6e27-4b1f-a719-69cc03bdf3fb" providerId="AD" clId="Web-{B47A8A75-FDA7-73F0-B52D-3E992A580938}" dt="2023-01-11T02:31:48.788" v="315"/>
          <ac:picMkLst>
            <pc:docMk/>
            <pc:sldMk cId="4173129559" sldId="274"/>
            <ac:picMk id="7" creationId="{9B519DA5-68AA-65A4-7295-A6DF6905109C}"/>
          </ac:picMkLst>
        </pc:picChg>
      </pc:sldChg>
    </pc:docChg>
  </pc:docChgLst>
  <pc:docChgLst>
    <pc:chgData name="Alison Besselaar" userId="S::alison.besselaar@unimelb.edu.au::c677e420-6e27-4b1f-a719-69cc03bdf3fb" providerId="AD" clId="Web-{F912B6AC-99E0-F872-1FA0-F28FDBA6F6F5}"/>
    <pc:docChg chg="addSld delSld modSld sldOrd">
      <pc:chgData name="Alison Besselaar" userId="S::alison.besselaar@unimelb.edu.au::c677e420-6e27-4b1f-a719-69cc03bdf3fb" providerId="AD" clId="Web-{F912B6AC-99E0-F872-1FA0-F28FDBA6F6F5}" dt="2023-01-23T04:58:23.955" v="746"/>
      <pc:docMkLst>
        <pc:docMk/>
      </pc:docMkLst>
      <pc:sldChg chg="del">
        <pc:chgData name="Alison Besselaar" userId="S::alison.besselaar@unimelb.edu.au::c677e420-6e27-4b1f-a719-69cc03bdf3fb" providerId="AD" clId="Web-{F912B6AC-99E0-F872-1FA0-F28FDBA6F6F5}" dt="2023-01-23T03:06:12.230" v="31"/>
        <pc:sldMkLst>
          <pc:docMk/>
          <pc:sldMk cId="3008022819" sldId="257"/>
        </pc:sldMkLst>
      </pc:sldChg>
      <pc:sldChg chg="modSp ord">
        <pc:chgData name="Alison Besselaar" userId="S::alison.besselaar@unimelb.edu.au::c677e420-6e27-4b1f-a719-69cc03bdf3fb" providerId="AD" clId="Web-{F912B6AC-99E0-F872-1FA0-F28FDBA6F6F5}" dt="2023-01-23T04:43:02.913" v="744" actId="20577"/>
        <pc:sldMkLst>
          <pc:docMk/>
          <pc:sldMk cId="2535439780" sldId="270"/>
        </pc:sldMkLst>
        <pc:spChg chg="mod">
          <ac:chgData name="Alison Besselaar" userId="S::alison.besselaar@unimelb.edu.au::c677e420-6e27-4b1f-a719-69cc03bdf3fb" providerId="AD" clId="Web-{F912B6AC-99E0-F872-1FA0-F28FDBA6F6F5}" dt="2023-01-23T04:43:02.913" v="744" actId="20577"/>
          <ac:spMkLst>
            <pc:docMk/>
            <pc:sldMk cId="2535439780" sldId="270"/>
            <ac:spMk id="3" creationId="{B0A8707C-3A79-9A8E-2815-A11E518D601C}"/>
          </ac:spMkLst>
        </pc:spChg>
      </pc:sldChg>
      <pc:sldChg chg="modSp">
        <pc:chgData name="Alison Besselaar" userId="S::alison.besselaar@unimelb.edu.au::c677e420-6e27-4b1f-a719-69cc03bdf3fb" providerId="AD" clId="Web-{F912B6AC-99E0-F872-1FA0-F28FDBA6F6F5}" dt="2023-01-23T04:11:45.469" v="625" actId="20577"/>
        <pc:sldMkLst>
          <pc:docMk/>
          <pc:sldMk cId="539876435" sldId="271"/>
        </pc:sldMkLst>
        <pc:spChg chg="mod">
          <ac:chgData name="Alison Besselaar" userId="S::alison.besselaar@unimelb.edu.au::c677e420-6e27-4b1f-a719-69cc03bdf3fb" providerId="AD" clId="Web-{F912B6AC-99E0-F872-1FA0-F28FDBA6F6F5}" dt="2023-01-23T04:11:45.469" v="625" actId="20577"/>
          <ac:spMkLst>
            <pc:docMk/>
            <pc:sldMk cId="539876435" sldId="271"/>
            <ac:spMk id="3" creationId="{67B91C25-4F63-1D26-769C-199781C51D14}"/>
          </ac:spMkLst>
        </pc:spChg>
      </pc:sldChg>
      <pc:sldChg chg="addSp delSp modSp mod setBg">
        <pc:chgData name="Alison Besselaar" userId="S::alison.besselaar@unimelb.edu.au::c677e420-6e27-4b1f-a719-69cc03bdf3fb" providerId="AD" clId="Web-{F912B6AC-99E0-F872-1FA0-F28FDBA6F6F5}" dt="2023-01-23T03:26:22.249" v="314" actId="20577"/>
        <pc:sldMkLst>
          <pc:docMk/>
          <pc:sldMk cId="3371799863" sldId="272"/>
        </pc:sldMkLst>
        <pc:spChg chg="mod">
          <ac:chgData name="Alison Besselaar" userId="S::alison.besselaar@unimelb.edu.au::c677e420-6e27-4b1f-a719-69cc03bdf3fb" providerId="AD" clId="Web-{F912B6AC-99E0-F872-1FA0-F28FDBA6F6F5}" dt="2023-01-23T03:04:10.211" v="30"/>
          <ac:spMkLst>
            <pc:docMk/>
            <pc:sldMk cId="3371799863" sldId="272"/>
            <ac:spMk id="2" creationId="{71F48B20-CA95-3DE2-16D6-D1A51B4D08D5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3:26:22.249" v="314" actId="20577"/>
          <ac:spMkLst>
            <pc:docMk/>
            <pc:sldMk cId="3371799863" sldId="272"/>
            <ac:spMk id="3" creationId="{7C546872-DF5F-E829-A056-6B4B8817A725}"/>
          </ac:spMkLst>
        </pc:spChg>
        <pc:spChg chg="add del mod">
          <ac:chgData name="Alison Besselaar" userId="S::alison.besselaar@unimelb.edu.au::c677e420-6e27-4b1f-a719-69cc03bdf3fb" providerId="AD" clId="Web-{F912B6AC-99E0-F872-1FA0-F28FDBA6F6F5}" dt="2023-01-23T03:14:23.416" v="129"/>
          <ac:spMkLst>
            <pc:docMk/>
            <pc:sldMk cId="3371799863" sldId="272"/>
            <ac:spMk id="6" creationId="{9E2D9686-D398-4F92-DF96-D2CA950D4BAD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04:10.211" v="30"/>
          <ac:spMkLst>
            <pc:docMk/>
            <pc:sldMk cId="3371799863" sldId="272"/>
            <ac:spMk id="9" creationId="{D009D6D5-DAC2-4A8B-A17A-E206B9012D09}"/>
          </ac:spMkLst>
        </pc:spChg>
        <pc:picChg chg="mod ord">
          <ac:chgData name="Alison Besselaar" userId="S::alison.besselaar@unimelb.edu.au::c677e420-6e27-4b1f-a719-69cc03bdf3fb" providerId="AD" clId="Web-{F912B6AC-99E0-F872-1FA0-F28FDBA6F6F5}" dt="2023-01-23T03:04:10.211" v="30"/>
          <ac:picMkLst>
            <pc:docMk/>
            <pc:sldMk cId="3371799863" sldId="272"/>
            <ac:picMk id="4" creationId="{64231B4A-028D-AA25-5E24-C2A4CAB0A6A4}"/>
          </ac:picMkLst>
        </pc:picChg>
        <pc:picChg chg="add del mod">
          <ac:chgData name="Alison Besselaar" userId="S::alison.besselaar@unimelb.edu.au::c677e420-6e27-4b1f-a719-69cc03bdf3fb" providerId="AD" clId="Web-{F912B6AC-99E0-F872-1FA0-F28FDBA6F6F5}" dt="2023-01-23T03:14:23.416" v="129"/>
          <ac:picMkLst>
            <pc:docMk/>
            <pc:sldMk cId="3371799863" sldId="272"/>
            <ac:picMk id="5" creationId="{979E5370-F773-6B82-7FAD-549DA5B0C144}"/>
          </ac:picMkLst>
        </pc:picChg>
      </pc:sldChg>
      <pc:sldChg chg="addSp modSp mod setBg">
        <pc:chgData name="Alison Besselaar" userId="S::alison.besselaar@unimelb.edu.au::c677e420-6e27-4b1f-a719-69cc03bdf3fb" providerId="AD" clId="Web-{F912B6AC-99E0-F872-1FA0-F28FDBA6F6F5}" dt="2023-01-23T03:19:57.942" v="221" actId="20577"/>
        <pc:sldMkLst>
          <pc:docMk/>
          <pc:sldMk cId="2557951842" sldId="273"/>
        </pc:sldMkLst>
        <pc:spChg chg="mo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2" creationId="{D3E2F5AF-CD81-E65E-9D3F-10E2539F0218}"/>
          </ac:spMkLst>
        </pc:spChg>
        <pc:spChg chg="mod">
          <ac:chgData name="Alison Besselaar" userId="S::alison.besselaar@unimelb.edu.au::c677e420-6e27-4b1f-a719-69cc03bdf3fb" providerId="AD" clId="Web-{F912B6AC-99E0-F872-1FA0-F28FDBA6F6F5}" dt="2023-01-23T03:19:57.942" v="221" actId="20577"/>
          <ac:spMkLst>
            <pc:docMk/>
            <pc:sldMk cId="2557951842" sldId="273"/>
            <ac:spMk id="3" creationId="{03406395-DB02-4EDB-9C01-4D7F60D0265B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5" creationId="{0F7595FF-0616-EA92-B21D-094D8B3C4A82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8" creationId="{B0849A18-BFA0-7D40-FE2E-5AACFA7FFBA7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13" creationId="{231BF440-39FA-4087-84CC-2EEC0BBDAF29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15" creationId="{F04E4CBA-303B-48BD-8451-C2701CB0EEBF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17" creationId="{F6CA58B3-AFCC-4A40-9882-50D5080879B0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19" creationId="{75C56826-D4E5-42ED-8529-079651CB3005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21" creationId="{82095FCE-EF05-4443-B97A-85DEE3A5CA17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2:48.351" v="121"/>
          <ac:spMkLst>
            <pc:docMk/>
            <pc:sldMk cId="2557951842" sldId="273"/>
            <ac:spMk id="23" creationId="{CA00AE6B-AA30-4CF8-BA6F-339B780AD76C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3:12:48.351" v="121"/>
          <ac:picMkLst>
            <pc:docMk/>
            <pc:sldMk cId="2557951842" sldId="273"/>
            <ac:picMk id="4" creationId="{1B73449A-A4CF-385C-79DD-C149DF8030CB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3:12:48.351" v="121"/>
          <ac:picMkLst>
            <pc:docMk/>
            <pc:sldMk cId="2557951842" sldId="273"/>
            <ac:picMk id="7" creationId="{7AD1B3D9-D366-9B7B-B0B8-73367F65D369}"/>
          </ac:picMkLst>
        </pc:picChg>
      </pc:sldChg>
      <pc:sldChg chg="addSp modSp mod setBg">
        <pc:chgData name="Alison Besselaar" userId="S::alison.besselaar@unimelb.edu.au::c677e420-6e27-4b1f-a719-69cc03bdf3fb" providerId="AD" clId="Web-{F912B6AC-99E0-F872-1FA0-F28FDBA6F6F5}" dt="2023-01-23T03:13:12.367" v="122"/>
        <pc:sldMkLst>
          <pc:docMk/>
          <pc:sldMk cId="4173129559" sldId="274"/>
        </pc:sldMkLst>
        <pc:spChg chg="mod">
          <ac:chgData name="Alison Besselaar" userId="S::alison.besselaar@unimelb.edu.au::c677e420-6e27-4b1f-a719-69cc03bdf3fb" providerId="AD" clId="Web-{F912B6AC-99E0-F872-1FA0-F28FDBA6F6F5}" dt="2023-01-23T03:13:12.367" v="122"/>
          <ac:spMkLst>
            <pc:docMk/>
            <pc:sldMk cId="4173129559" sldId="274"/>
            <ac:spMk id="2" creationId="{0880A853-9413-F20F-DB5C-CCAAF619776E}"/>
          </ac:spMkLst>
        </pc:spChg>
        <pc:spChg chg="mod">
          <ac:chgData name="Alison Besselaar" userId="S::alison.besselaar@unimelb.edu.au::c677e420-6e27-4b1f-a719-69cc03bdf3fb" providerId="AD" clId="Web-{F912B6AC-99E0-F872-1FA0-F28FDBA6F6F5}" dt="2023-01-23T03:13:12.367" v="122"/>
          <ac:spMkLst>
            <pc:docMk/>
            <pc:sldMk cId="4173129559" sldId="274"/>
            <ac:spMk id="5" creationId="{324BFFA4-4C50-4468-7CEC-3688AFBB2F56}"/>
          </ac:spMkLst>
        </pc:spChg>
        <pc:spChg chg="mod">
          <ac:chgData name="Alison Besselaar" userId="S::alison.besselaar@unimelb.edu.au::c677e420-6e27-4b1f-a719-69cc03bdf3fb" providerId="AD" clId="Web-{F912B6AC-99E0-F872-1FA0-F28FDBA6F6F5}" dt="2023-01-23T03:13:12.367" v="122"/>
          <ac:spMkLst>
            <pc:docMk/>
            <pc:sldMk cId="4173129559" sldId="274"/>
            <ac:spMk id="8" creationId="{63E83501-2CEC-847F-4C17-A90A0B88307E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3:12.367" v="122"/>
          <ac:spMkLst>
            <pc:docMk/>
            <pc:sldMk cId="4173129559" sldId="274"/>
            <ac:spMk id="12" creationId="{C544B471-C9C7-56E0-1468-3E8048DAB09F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3:12.367" v="122"/>
          <ac:spMkLst>
            <pc:docMk/>
            <pc:sldMk cId="4173129559" sldId="274"/>
            <ac:spMk id="15" creationId="{99F1FFA9-D672-408C-9220-ADEEC6ABDD09}"/>
          </ac:spMkLst>
        </pc:spChg>
        <pc:picChg chg="mod">
          <ac:chgData name="Alison Besselaar" userId="S::alison.besselaar@unimelb.edu.au::c677e420-6e27-4b1f-a719-69cc03bdf3fb" providerId="AD" clId="Web-{F912B6AC-99E0-F872-1FA0-F28FDBA6F6F5}" dt="2023-01-23T03:13:12.367" v="122"/>
          <ac:picMkLst>
            <pc:docMk/>
            <pc:sldMk cId="4173129559" sldId="274"/>
            <ac:picMk id="4" creationId="{8CECA742-7B3A-4FBD-52A0-17C6054A3819}"/>
          </ac:picMkLst>
        </pc:picChg>
        <pc:picChg chg="mod ord">
          <ac:chgData name="Alison Besselaar" userId="S::alison.besselaar@unimelb.edu.au::c677e420-6e27-4b1f-a719-69cc03bdf3fb" providerId="AD" clId="Web-{F912B6AC-99E0-F872-1FA0-F28FDBA6F6F5}" dt="2023-01-23T03:13:12.367" v="122"/>
          <ac:picMkLst>
            <pc:docMk/>
            <pc:sldMk cId="4173129559" sldId="274"/>
            <ac:picMk id="7" creationId="{9B519DA5-68AA-65A4-7295-A6DF6905109C}"/>
          </ac:picMkLst>
        </pc:picChg>
      </pc:sldChg>
      <pc:sldChg chg="addSp delSp modSp new mod ord setBg">
        <pc:chgData name="Alison Besselaar" userId="S::alison.besselaar@unimelb.edu.au::c677e420-6e27-4b1f-a719-69cc03bdf3fb" providerId="AD" clId="Web-{F912B6AC-99E0-F872-1FA0-F28FDBA6F6F5}" dt="2023-01-23T03:15:55.060" v="139"/>
        <pc:sldMkLst>
          <pc:docMk/>
          <pc:sldMk cId="1570886173" sldId="275"/>
        </pc:sldMkLst>
        <pc:spChg chg="del">
          <ac:chgData name="Alison Besselaar" userId="S::alison.besselaar@unimelb.edu.au::c677e420-6e27-4b1f-a719-69cc03bdf3fb" providerId="AD" clId="Web-{F912B6AC-99E0-F872-1FA0-F28FDBA6F6F5}" dt="2023-01-23T03:15:26.027" v="138"/>
          <ac:spMkLst>
            <pc:docMk/>
            <pc:sldMk cId="1570886173" sldId="275"/>
            <ac:spMk id="2" creationId="{336BABBB-83A7-E9B7-29F6-EAD1BC271205}"/>
          </ac:spMkLst>
        </pc:spChg>
        <pc:spChg chg="del">
          <ac:chgData name="Alison Besselaar" userId="S::alison.besselaar@unimelb.edu.au::c677e420-6e27-4b1f-a719-69cc03bdf3fb" providerId="AD" clId="Web-{F912B6AC-99E0-F872-1FA0-F28FDBA6F6F5}" dt="2023-01-23T03:14:27.229" v="130"/>
          <ac:spMkLst>
            <pc:docMk/>
            <pc:sldMk cId="1570886173" sldId="275"/>
            <ac:spMk id="3" creationId="{A928A32F-048C-0874-0151-1AE296BFD543}"/>
          </ac:spMkLst>
        </pc:spChg>
        <pc:spChg chg="add del mod">
          <ac:chgData name="Alison Besselaar" userId="S::alison.besselaar@unimelb.edu.au::c677e420-6e27-4b1f-a719-69cc03bdf3fb" providerId="AD" clId="Web-{F912B6AC-99E0-F872-1FA0-F28FDBA6F6F5}" dt="2023-01-23T03:15:21.543" v="134"/>
          <ac:spMkLst>
            <pc:docMk/>
            <pc:sldMk cId="1570886173" sldId="275"/>
            <ac:spMk id="6" creationId="{22280A5E-1C57-52F4-80A2-68322C3BC6B5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3:15:26.027" v="138"/>
          <ac:spMkLst>
            <pc:docMk/>
            <pc:sldMk cId="1570886173" sldId="275"/>
            <ac:spMk id="8" creationId="{9C5F2669-547D-4D70-1300-CCCDBB1B3B06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15:26.027" v="138"/>
          <ac:spMkLst>
            <pc:docMk/>
            <pc:sldMk cId="1570886173" sldId="275"/>
            <ac:spMk id="13" creationId="{42A4FC2C-047E-45A5-965D-8E1E3BF09BC6}"/>
          </ac:spMkLst>
        </pc:spChg>
        <pc:picChg chg="add del mod ord">
          <ac:chgData name="Alison Besselaar" userId="S::alison.besselaar@unimelb.edu.au::c677e420-6e27-4b1f-a719-69cc03bdf3fb" providerId="AD" clId="Web-{F912B6AC-99E0-F872-1FA0-F28FDBA6F6F5}" dt="2023-01-23T03:14:42.573" v="133"/>
          <ac:picMkLst>
            <pc:docMk/>
            <pc:sldMk cId="1570886173" sldId="275"/>
            <ac:picMk id="4" creationId="{AA4281CF-F778-48E0-DFBE-2D0178E88297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3:15:26.027" v="138"/>
          <ac:picMkLst>
            <pc:docMk/>
            <pc:sldMk cId="1570886173" sldId="275"/>
            <ac:picMk id="7" creationId="{0C3F9642-91F5-02D7-2564-3A10600BC264}"/>
          </ac:picMkLst>
        </pc:picChg>
      </pc:sldChg>
      <pc:sldChg chg="addSp delSp modSp new mod setBg">
        <pc:chgData name="Alison Besselaar" userId="S::alison.besselaar@unimelb.edu.au::c677e420-6e27-4b1f-a719-69cc03bdf3fb" providerId="AD" clId="Web-{F912B6AC-99E0-F872-1FA0-F28FDBA6F6F5}" dt="2023-01-23T03:28:47.426" v="344"/>
        <pc:sldMkLst>
          <pc:docMk/>
          <pc:sldMk cId="1241876741" sldId="276"/>
        </pc:sldMkLst>
        <pc:spChg chg="mod ord">
          <ac:chgData name="Alison Besselaar" userId="S::alison.besselaar@unimelb.edu.au::c677e420-6e27-4b1f-a719-69cc03bdf3fb" providerId="AD" clId="Web-{F912B6AC-99E0-F872-1FA0-F28FDBA6F6F5}" dt="2023-01-23T03:28:47.426" v="344"/>
          <ac:spMkLst>
            <pc:docMk/>
            <pc:sldMk cId="1241876741" sldId="276"/>
            <ac:spMk id="2" creationId="{C354A5F8-CE33-7C7D-3F90-0A050A02F426}"/>
          </ac:spMkLst>
        </pc:spChg>
        <pc:spChg chg="del">
          <ac:chgData name="Alison Besselaar" userId="S::alison.besselaar@unimelb.edu.au::c677e420-6e27-4b1f-a719-69cc03bdf3fb" providerId="AD" clId="Web-{F912B6AC-99E0-F872-1FA0-F28FDBA6F6F5}" dt="2023-01-23T03:20:49.787" v="223"/>
          <ac:spMkLst>
            <pc:docMk/>
            <pc:sldMk cId="1241876741" sldId="276"/>
            <ac:spMk id="3" creationId="{FD24AC82-35CD-00D0-F8CC-4BAD0BB69988}"/>
          </ac:spMkLst>
        </pc:spChg>
        <pc:spChg chg="add del mod">
          <ac:chgData name="Alison Besselaar" userId="S::alison.besselaar@unimelb.edu.au::c677e420-6e27-4b1f-a719-69cc03bdf3fb" providerId="AD" clId="Web-{F912B6AC-99E0-F872-1FA0-F28FDBA6F6F5}" dt="2023-01-23T03:20:57.849" v="227"/>
          <ac:spMkLst>
            <pc:docMk/>
            <pc:sldMk cId="1241876741" sldId="276"/>
            <ac:spMk id="5" creationId="{81CF4ED9-DEA5-644E-D429-F010B2498392}"/>
          </ac:spMkLst>
        </pc:spChg>
        <pc:spChg chg="add del mod">
          <ac:chgData name="Alison Besselaar" userId="S::alison.besselaar@unimelb.edu.au::c677e420-6e27-4b1f-a719-69cc03bdf3fb" providerId="AD" clId="Web-{F912B6AC-99E0-F872-1FA0-F28FDBA6F6F5}" dt="2023-01-23T03:21:45.710" v="229"/>
          <ac:spMkLst>
            <pc:docMk/>
            <pc:sldMk cId="1241876741" sldId="276"/>
            <ac:spMk id="8" creationId="{7AC42F7D-62F3-0772-5154-9CF1D939CD9A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3:28:47.426" v="344"/>
          <ac:spMkLst>
            <pc:docMk/>
            <pc:sldMk cId="1241876741" sldId="276"/>
            <ac:spMk id="15" creationId="{70BDD0CE-06A4-404B-8A13-580229C1C923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3:28:47.426" v="344"/>
          <ac:spMkLst>
            <pc:docMk/>
            <pc:sldMk cId="1241876741" sldId="276"/>
            <ac:spMk id="17" creationId="{EE9899FA-8881-472C-AA59-D08A89CA8AEF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3:28:47.426" v="344"/>
          <ac:spMkLst>
            <pc:docMk/>
            <pc:sldMk cId="1241876741" sldId="276"/>
            <ac:spMk id="19" creationId="{080B7D90-3DF1-4514-B26D-616BE35553C9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28:47.426" v="344"/>
          <ac:spMkLst>
            <pc:docMk/>
            <pc:sldMk cId="1241876741" sldId="276"/>
            <ac:spMk id="24" creationId="{A5711A0E-A428-4ED1-96CB-33D69FD842E4}"/>
          </ac:spMkLst>
        </pc:spChg>
        <pc:picChg chg="add del mod ord">
          <ac:chgData name="Alison Besselaar" userId="S::alison.besselaar@unimelb.edu.au::c677e420-6e27-4b1f-a719-69cc03bdf3fb" providerId="AD" clId="Web-{F912B6AC-99E0-F872-1FA0-F28FDBA6F6F5}" dt="2023-01-23T03:20:57.849" v="228"/>
          <ac:picMkLst>
            <pc:docMk/>
            <pc:sldMk cId="1241876741" sldId="276"/>
            <ac:picMk id="4" creationId="{C1BE5AD5-58DC-A941-627C-82C9B4BACBDE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3:28:47.426" v="344"/>
          <ac:picMkLst>
            <pc:docMk/>
            <pc:sldMk cId="1241876741" sldId="276"/>
            <ac:picMk id="9" creationId="{5647EB4A-3393-D46F-3DCF-B09237ACEEE9}"/>
          </ac:picMkLst>
        </pc:picChg>
        <pc:picChg chg="add mod">
          <ac:chgData name="Alison Besselaar" userId="S::alison.besselaar@unimelb.edu.au::c677e420-6e27-4b1f-a719-69cc03bdf3fb" providerId="AD" clId="Web-{F912B6AC-99E0-F872-1FA0-F28FDBA6F6F5}" dt="2023-01-23T03:28:47.426" v="344"/>
          <ac:picMkLst>
            <pc:docMk/>
            <pc:sldMk cId="1241876741" sldId="276"/>
            <ac:picMk id="10" creationId="{B00318DA-0608-7B8F-AD64-1143E101F18E}"/>
          </ac:picMkLst>
        </pc:picChg>
      </pc:sldChg>
      <pc:sldChg chg="addSp modSp new mod setBg">
        <pc:chgData name="Alison Besselaar" userId="S::alison.besselaar@unimelb.edu.au::c677e420-6e27-4b1f-a719-69cc03bdf3fb" providerId="AD" clId="Web-{F912B6AC-99E0-F872-1FA0-F28FDBA6F6F5}" dt="2023-01-23T03:36:16.813" v="379" actId="20577"/>
        <pc:sldMkLst>
          <pc:docMk/>
          <pc:sldMk cId="3152752061" sldId="277"/>
        </pc:sldMkLst>
        <pc:spChg chg="mod">
          <ac:chgData name="Alison Besselaar" userId="S::alison.besselaar@unimelb.edu.au::c677e420-6e27-4b1f-a719-69cc03bdf3fb" providerId="AD" clId="Web-{F912B6AC-99E0-F872-1FA0-F28FDBA6F6F5}" dt="2023-01-23T03:33:49.465" v="375"/>
          <ac:spMkLst>
            <pc:docMk/>
            <pc:sldMk cId="3152752061" sldId="277"/>
            <ac:spMk id="2" creationId="{F4F9F500-D035-2859-ACC3-1A4DEC402558}"/>
          </ac:spMkLst>
        </pc:spChg>
        <pc:spChg chg="mod">
          <ac:chgData name="Alison Besselaar" userId="S::alison.besselaar@unimelb.edu.au::c677e420-6e27-4b1f-a719-69cc03bdf3fb" providerId="AD" clId="Web-{F912B6AC-99E0-F872-1FA0-F28FDBA6F6F5}" dt="2023-01-23T03:36:16.813" v="379" actId="20577"/>
          <ac:spMkLst>
            <pc:docMk/>
            <pc:sldMk cId="3152752061" sldId="277"/>
            <ac:spMk id="3" creationId="{3AED19E8-A69B-AE14-D003-AEEF48796A21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3:33:49.465" v="375"/>
          <ac:spMkLst>
            <pc:docMk/>
            <pc:sldMk cId="3152752061" sldId="277"/>
            <ac:spMk id="5" creationId="{E8CA4F1A-4015-C510-9ADD-7EA5039BED70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3:49.465" v="375"/>
          <ac:spMkLst>
            <pc:docMk/>
            <pc:sldMk cId="3152752061" sldId="277"/>
            <ac:spMk id="10" creationId="{3CD9DF72-87A3-404E-A828-84CBF11A8303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3:33:49.465" v="375"/>
          <ac:picMkLst>
            <pc:docMk/>
            <pc:sldMk cId="3152752061" sldId="277"/>
            <ac:picMk id="4" creationId="{1EDE8358-3E23-63F4-A8BC-FFFB1AFD89EC}"/>
          </ac:picMkLst>
        </pc:picChg>
        <pc:cxnChg chg="add">
          <ac:chgData name="Alison Besselaar" userId="S::alison.besselaar@unimelb.edu.au::c677e420-6e27-4b1f-a719-69cc03bdf3fb" providerId="AD" clId="Web-{F912B6AC-99E0-F872-1FA0-F28FDBA6F6F5}" dt="2023-01-23T03:33:49.465" v="375"/>
          <ac:cxnSpMkLst>
            <pc:docMk/>
            <pc:sldMk cId="3152752061" sldId="277"/>
            <ac:cxnSpMk id="12" creationId="{20E3A342-4D61-4E3F-AF90-1AB42AEB96CC}"/>
          </ac:cxnSpMkLst>
        </pc:cxnChg>
      </pc:sldChg>
      <pc:sldChg chg="addSp delSp modSp new mod setBg">
        <pc:chgData name="Alison Besselaar" userId="S::alison.besselaar@unimelb.edu.au::c677e420-6e27-4b1f-a719-69cc03bdf3fb" providerId="AD" clId="Web-{F912B6AC-99E0-F872-1FA0-F28FDBA6F6F5}" dt="2023-01-23T04:23:14.035" v="732" actId="1076"/>
        <pc:sldMkLst>
          <pc:docMk/>
          <pc:sldMk cId="2153647553" sldId="278"/>
        </pc:sldMkLst>
        <pc:spChg chg="mod">
          <ac:chgData name="Alison Besselaar" userId="S::alison.besselaar@unimelb.edu.au::c677e420-6e27-4b1f-a719-69cc03bdf3fb" providerId="AD" clId="Web-{F912B6AC-99E0-F872-1FA0-F28FDBA6F6F5}" dt="2023-01-23T04:23:11.067" v="731" actId="20577"/>
          <ac:spMkLst>
            <pc:docMk/>
            <pc:sldMk cId="2153647553" sldId="278"/>
            <ac:spMk id="2" creationId="{68128920-B20E-BCE5-BFD3-BC72371D378A}"/>
          </ac:spMkLst>
        </pc:spChg>
        <pc:spChg chg="del">
          <ac:chgData name="Alison Besselaar" userId="S::alison.besselaar@unimelb.edu.au::c677e420-6e27-4b1f-a719-69cc03bdf3fb" providerId="AD" clId="Web-{F912B6AC-99E0-F872-1FA0-F28FDBA6F6F5}" dt="2023-01-23T03:37:53.519" v="381"/>
          <ac:spMkLst>
            <pc:docMk/>
            <pc:sldMk cId="2153647553" sldId="278"/>
            <ac:spMk id="3" creationId="{E532363D-F358-54EE-3867-BD985B9FE7E7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4:23:14.035" v="732" actId="1076"/>
          <ac:spMkLst>
            <pc:docMk/>
            <pc:sldMk cId="2153647553" sldId="278"/>
            <ac:spMk id="5" creationId="{52111FDD-67F9-53D2-85F8-7BBB5EBE4359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9" creationId="{C628D84C-46EA-788B-DE52-0AB7CEB8D42A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12" creationId="{327D73B4-9F5C-4A64-A179-51B9500CB8B5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14" creationId="{C1F06963-6374-4B48-844F-071A9BAAAE02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16" creationId="{6CB927A4-E432-4310-9CD5-E89FF5063179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18" creationId="{1453BF6C-B012-48B7-B4E8-6D7AC7C27D02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39:41.663" v="444"/>
          <ac:spMkLst>
            <pc:docMk/>
            <pc:sldMk cId="2153647553" sldId="278"/>
            <ac:spMk id="20" creationId="{E3020543-B24B-4EC4-8FFC-8DD88EEA91A8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3:39:41.663" v="444"/>
          <ac:picMkLst>
            <pc:docMk/>
            <pc:sldMk cId="2153647553" sldId="278"/>
            <ac:picMk id="4" creationId="{13E093DD-7DD8-82BB-9760-ADD0F42FA681}"/>
          </ac:picMkLst>
        </pc:picChg>
        <pc:cxnChg chg="add">
          <ac:chgData name="Alison Besselaar" userId="S::alison.besselaar@unimelb.edu.au::c677e420-6e27-4b1f-a719-69cc03bdf3fb" providerId="AD" clId="Web-{F912B6AC-99E0-F872-1FA0-F28FDBA6F6F5}" dt="2023-01-23T03:39:41.663" v="444"/>
          <ac:cxnSpMkLst>
            <pc:docMk/>
            <pc:sldMk cId="2153647553" sldId="278"/>
            <ac:cxnSpMk id="22" creationId="{C49DA8F6-BCC1-4447-B54C-57856834B94B}"/>
          </ac:cxnSpMkLst>
        </pc:cxnChg>
      </pc:sldChg>
      <pc:sldChg chg="addSp delSp modSp new del mod setBg">
        <pc:chgData name="Alison Besselaar" userId="S::alison.besselaar@unimelb.edu.au::c677e420-6e27-4b1f-a719-69cc03bdf3fb" providerId="AD" clId="Web-{F912B6AC-99E0-F872-1FA0-F28FDBA6F6F5}" dt="2023-01-23T04:07:11.055" v="584"/>
        <pc:sldMkLst>
          <pc:docMk/>
          <pc:sldMk cId="637731712" sldId="279"/>
        </pc:sldMkLst>
        <pc:spChg chg="mod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2" creationId="{C3316098-4CA1-2232-3E9A-332C158D1795}"/>
          </ac:spMkLst>
        </pc:spChg>
        <pc:spChg chg="del mod">
          <ac:chgData name="Alison Besselaar" userId="S::alison.besselaar@unimelb.edu.au::c677e420-6e27-4b1f-a719-69cc03bdf3fb" providerId="AD" clId="Web-{F912B6AC-99E0-F872-1FA0-F28FDBA6F6F5}" dt="2023-01-23T03:52:48.686" v="486"/>
          <ac:spMkLst>
            <pc:docMk/>
            <pc:sldMk cId="637731712" sldId="279"/>
            <ac:spMk id="3" creationId="{3FD8B0DF-E3E0-E301-1FCA-037F14D7025C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9" creationId="{46C2E80F-49A6-4372-B103-219D417A55ED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14" creationId="{BACC6370-2D7E-4714-9D71-7542949D7D5D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16" creationId="{F68B3F68-107C-434F-AA38-110D5EA91B85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18" creationId="{AAD0DBB9-1A4B-4391-81D4-CB19F9AB918A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3:53:25.687" v="492"/>
          <ac:spMkLst>
            <pc:docMk/>
            <pc:sldMk cId="637731712" sldId="279"/>
            <ac:spMk id="20" creationId="{063BBA22-50EA-4C4D-BE05-F1CE4E63AA56}"/>
          </ac:spMkLst>
        </pc:spChg>
        <pc:graphicFrameChg chg="add mod modGraphic">
          <ac:chgData name="Alison Besselaar" userId="S::alison.besselaar@unimelb.edu.au::c677e420-6e27-4b1f-a719-69cc03bdf3fb" providerId="AD" clId="Web-{F912B6AC-99E0-F872-1FA0-F28FDBA6F6F5}" dt="2023-01-23T03:53:25.687" v="492"/>
          <ac:graphicFrameMkLst>
            <pc:docMk/>
            <pc:sldMk cId="637731712" sldId="279"/>
            <ac:graphicFrameMk id="5" creationId="{DC60A071-D7A6-6A54-6F47-18186DB47B04}"/>
          </ac:graphicFrameMkLst>
        </pc:graphicFrameChg>
      </pc:sldChg>
      <pc:sldChg chg="addSp delSp modSp new mod setBg setClrOvrMap">
        <pc:chgData name="Alison Besselaar" userId="S::alison.besselaar@unimelb.edu.au::c677e420-6e27-4b1f-a719-69cc03bdf3fb" providerId="AD" clId="Web-{F912B6AC-99E0-F872-1FA0-F28FDBA6F6F5}" dt="2023-01-23T04:11:03.389" v="621" actId="1076"/>
        <pc:sldMkLst>
          <pc:docMk/>
          <pc:sldMk cId="315857099" sldId="280"/>
        </pc:sldMkLst>
        <pc:spChg chg="mod ord">
          <ac:chgData name="Alison Besselaar" userId="S::alison.besselaar@unimelb.edu.au::c677e420-6e27-4b1f-a719-69cc03bdf3fb" providerId="AD" clId="Web-{F912B6AC-99E0-F872-1FA0-F28FDBA6F6F5}" dt="2023-01-23T04:11:03.389" v="621" actId="1076"/>
          <ac:spMkLst>
            <pc:docMk/>
            <pc:sldMk cId="315857099" sldId="280"/>
            <ac:spMk id="2" creationId="{40A14EF8-5526-E2D0-4316-107699A6F223}"/>
          </ac:spMkLst>
        </pc:spChg>
        <pc:spChg chg="del">
          <ac:chgData name="Alison Besselaar" userId="S::alison.besselaar@unimelb.edu.au::c677e420-6e27-4b1f-a719-69cc03bdf3fb" providerId="AD" clId="Web-{F912B6AC-99E0-F872-1FA0-F28FDBA6F6F5}" dt="2023-01-23T04:02:16.015" v="519"/>
          <ac:spMkLst>
            <pc:docMk/>
            <pc:sldMk cId="315857099" sldId="280"/>
            <ac:spMk id="3" creationId="{43B0EE6F-1198-5353-2BDB-5EFDB90171F8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4:10:42.998" v="616"/>
          <ac:spMkLst>
            <pc:docMk/>
            <pc:sldMk cId="315857099" sldId="280"/>
            <ac:spMk id="5" creationId="{BA6C14D7-2763-9025-D49F-C3DB3082B796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4:02:26.203" v="524"/>
          <ac:spMkLst>
            <pc:docMk/>
            <pc:sldMk cId="315857099" sldId="280"/>
            <ac:spMk id="9" creationId="{520FBC37-A8BB-3BC4-63D4-A2C287EFDB4F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4:10:42.998" v="616"/>
          <ac:spMkLst>
            <pc:docMk/>
            <pc:sldMk cId="315857099" sldId="280"/>
            <ac:spMk id="10" creationId="{37C89E4B-3C9F-44B9-8B86-D9E3D112D8EC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4:02:26.203" v="524"/>
          <ac:spMkLst>
            <pc:docMk/>
            <pc:sldMk cId="315857099" sldId="280"/>
            <ac:spMk id="12" creationId="{04812C46-200A-4DEB-A05E-3ED6C68C2387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4:02:26.203" v="524"/>
          <ac:spMkLst>
            <pc:docMk/>
            <pc:sldMk cId="315857099" sldId="280"/>
            <ac:spMk id="14" creationId="{D1EA859B-E555-4109-94F3-6700E046E008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4:10:42.998" v="616"/>
          <ac:spMkLst>
            <pc:docMk/>
            <pc:sldMk cId="315857099" sldId="280"/>
            <ac:spMk id="22" creationId="{657F69E0-C4B0-4BEC-A689-4F8D877F05D4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4:10:42.998" v="616"/>
          <ac:spMkLst>
            <pc:docMk/>
            <pc:sldMk cId="315857099" sldId="280"/>
            <ac:spMk id="24" creationId="{9F6380B4-6A1C-481E-8408-B4E6C75B9B81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4:10:42.998" v="616"/>
          <ac:picMkLst>
            <pc:docMk/>
            <pc:sldMk cId="315857099" sldId="280"/>
            <ac:picMk id="4" creationId="{99C7267E-797D-CFC2-FCBC-B882053D8E6F}"/>
          </ac:picMkLst>
        </pc:picChg>
        <pc:cxnChg chg="add del">
          <ac:chgData name="Alison Besselaar" userId="S::alison.besselaar@unimelb.edu.au::c677e420-6e27-4b1f-a719-69cc03bdf3fb" providerId="AD" clId="Web-{F912B6AC-99E0-F872-1FA0-F28FDBA6F6F5}" dt="2023-01-23T04:10:42.998" v="616"/>
          <ac:cxnSpMkLst>
            <pc:docMk/>
            <pc:sldMk cId="315857099" sldId="280"/>
            <ac:cxnSpMk id="16" creationId="{AA2EAA10-076F-46BD-8F0F-B9A2FB77A85C}"/>
          </ac:cxnSpMkLst>
        </pc:cxnChg>
        <pc:cxnChg chg="add del">
          <ac:chgData name="Alison Besselaar" userId="S::alison.besselaar@unimelb.edu.au::c677e420-6e27-4b1f-a719-69cc03bdf3fb" providerId="AD" clId="Web-{F912B6AC-99E0-F872-1FA0-F28FDBA6F6F5}" dt="2023-01-23T04:10:42.998" v="616"/>
          <ac:cxnSpMkLst>
            <pc:docMk/>
            <pc:sldMk cId="315857099" sldId="280"/>
            <ac:cxnSpMk id="17" creationId="{D891E407-403B-4764-86C9-33A56D3BCAA3}"/>
          </ac:cxnSpMkLst>
        </pc:cxnChg>
      </pc:sldChg>
      <pc:sldChg chg="addSp delSp modSp new mod setBg">
        <pc:chgData name="Alison Besselaar" userId="S::alison.besselaar@unimelb.edu.au::c677e420-6e27-4b1f-a719-69cc03bdf3fb" providerId="AD" clId="Web-{F912B6AC-99E0-F872-1FA0-F28FDBA6F6F5}" dt="2023-01-23T04:06:30.975" v="583" actId="1076"/>
        <pc:sldMkLst>
          <pc:docMk/>
          <pc:sldMk cId="1447192108" sldId="281"/>
        </pc:sldMkLst>
        <pc:spChg chg="mod">
          <ac:chgData name="Alison Besselaar" userId="S::alison.besselaar@unimelb.edu.au::c677e420-6e27-4b1f-a719-69cc03bdf3fb" providerId="AD" clId="Web-{F912B6AC-99E0-F872-1FA0-F28FDBA6F6F5}" dt="2023-01-23T04:06:30.975" v="583" actId="1076"/>
          <ac:spMkLst>
            <pc:docMk/>
            <pc:sldMk cId="1447192108" sldId="281"/>
            <ac:spMk id="2" creationId="{087D0910-6416-7B5D-B46B-6152F937424F}"/>
          </ac:spMkLst>
        </pc:spChg>
        <pc:spChg chg="del">
          <ac:chgData name="Alison Besselaar" userId="S::alison.besselaar@unimelb.edu.au::c677e420-6e27-4b1f-a719-69cc03bdf3fb" providerId="AD" clId="Web-{F912B6AC-99E0-F872-1FA0-F28FDBA6F6F5}" dt="2023-01-23T04:04:18.612" v="527"/>
          <ac:spMkLst>
            <pc:docMk/>
            <pc:sldMk cId="1447192108" sldId="281"/>
            <ac:spMk id="3" creationId="{EE8FECE3-3C41-DB54-200D-3814F09E5FC6}"/>
          </ac:spMkLst>
        </pc:spChg>
        <pc:spChg chg="add mod ord">
          <ac:chgData name="Alison Besselaar" userId="S::alison.besselaar@unimelb.edu.au::c677e420-6e27-4b1f-a719-69cc03bdf3fb" providerId="AD" clId="Web-{F912B6AC-99E0-F872-1FA0-F28FDBA6F6F5}" dt="2023-01-23T04:06:12.334" v="576"/>
          <ac:spMkLst>
            <pc:docMk/>
            <pc:sldMk cId="1447192108" sldId="281"/>
            <ac:spMk id="5" creationId="{122A8387-7F5E-2813-8750-09A5F561D601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4:06:12.334" v="576"/>
          <ac:spMkLst>
            <pc:docMk/>
            <pc:sldMk cId="1447192108" sldId="281"/>
            <ac:spMk id="8" creationId="{4B911D67-C56E-784B-FB30-498DBB138BCE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4:06:12.334" v="576"/>
          <ac:spMkLst>
            <pc:docMk/>
            <pc:sldMk cId="1447192108" sldId="281"/>
            <ac:spMk id="12" creationId="{B6DE43FD-8957-490B-52A0-F3266994C0CD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4:06:12.334" v="576"/>
          <ac:spMkLst>
            <pc:docMk/>
            <pc:sldMk cId="1447192108" sldId="281"/>
            <ac:spMk id="15" creationId="{99F1FFA9-D672-408C-9220-ADEEC6ABDD09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4:06:12.334" v="576"/>
          <ac:picMkLst>
            <pc:docMk/>
            <pc:sldMk cId="1447192108" sldId="281"/>
            <ac:picMk id="4" creationId="{EA413183-3FC8-A173-4A63-706AED599C06}"/>
          </ac:picMkLst>
        </pc:picChg>
        <pc:picChg chg="add mod">
          <ac:chgData name="Alison Besselaar" userId="S::alison.besselaar@unimelb.edu.au::c677e420-6e27-4b1f-a719-69cc03bdf3fb" providerId="AD" clId="Web-{F912B6AC-99E0-F872-1FA0-F28FDBA6F6F5}" dt="2023-01-23T04:06:12.334" v="576"/>
          <ac:picMkLst>
            <pc:docMk/>
            <pc:sldMk cId="1447192108" sldId="281"/>
            <ac:picMk id="7" creationId="{4F751C2F-0F67-5754-1DFF-A3036CD59476}"/>
          </ac:picMkLst>
        </pc:picChg>
      </pc:sldChg>
      <pc:sldChg chg="addSp delSp modSp new mod ord setBg">
        <pc:chgData name="Alison Besselaar" userId="S::alison.besselaar@unimelb.edu.au::c677e420-6e27-4b1f-a719-69cc03bdf3fb" providerId="AD" clId="Web-{F912B6AC-99E0-F872-1FA0-F28FDBA6F6F5}" dt="2023-01-23T04:21:01.125" v="711" actId="14100"/>
        <pc:sldMkLst>
          <pc:docMk/>
          <pc:sldMk cId="2099278399" sldId="282"/>
        </pc:sldMkLst>
        <pc:spChg chg="mod ord">
          <ac:chgData name="Alison Besselaar" userId="S::alison.besselaar@unimelb.edu.au::c677e420-6e27-4b1f-a719-69cc03bdf3fb" providerId="AD" clId="Web-{F912B6AC-99E0-F872-1FA0-F28FDBA6F6F5}" dt="2023-01-23T04:21:01.125" v="711" actId="14100"/>
          <ac:spMkLst>
            <pc:docMk/>
            <pc:sldMk cId="2099278399" sldId="282"/>
            <ac:spMk id="2" creationId="{F4A16574-FCD6-CF5A-767C-E90E0F3033E8}"/>
          </ac:spMkLst>
        </pc:spChg>
        <pc:spChg chg="del mod">
          <ac:chgData name="Alison Besselaar" userId="S::alison.besselaar@unimelb.edu.au::c677e420-6e27-4b1f-a719-69cc03bdf3fb" providerId="AD" clId="Web-{F912B6AC-99E0-F872-1FA0-F28FDBA6F6F5}" dt="2023-01-23T04:13:45.472" v="652"/>
          <ac:spMkLst>
            <pc:docMk/>
            <pc:sldMk cId="2099278399" sldId="282"/>
            <ac:spMk id="3" creationId="{E19CDBB8-28BC-3855-A27E-7A8764A18365}"/>
          </ac:spMkLst>
        </pc:spChg>
        <pc:spChg chg="add mod or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5" creationId="{6F165E9F-64D9-1762-833D-B38491604AE9}"/>
          </ac:spMkLst>
        </pc:spChg>
        <pc:spChg chg="add mod or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8" creationId="{DFC6D940-9B6A-8A5D-E607-4BE0E9A73E8B}"/>
          </ac:spMkLst>
        </pc:spChg>
        <pc:spChg chg="add mod or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11" creationId="{808AEB46-05ED-B2E5-86E1-6D0966D976C5}"/>
          </ac:spMkLst>
        </pc:spChg>
        <pc:spChg chg="add mod or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14" creationId="{188600F0-51E1-41C3-FAA9-D18FB65D5F2C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17" creationId="{9206BAA6-9B20-C0BF-F7D1-48D088474B3C}"/>
          </ac:spMkLst>
        </pc:spChg>
        <pc:spChg chg="add mo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20" creationId="{C2656E53-4BB3-F95E-0A5C-BEC2A2E3E7BB}"/>
          </ac:spMkLst>
        </pc:spChg>
        <pc:spChg chg="add del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25" creationId="{AAD8F19F-4A55-467B-BED0-8837659A90A4}"/>
          </ac:spMkLst>
        </pc:spChg>
        <pc:spChg chg="add">
          <ac:chgData name="Alison Besselaar" userId="S::alison.besselaar@unimelb.edu.au::c677e420-6e27-4b1f-a719-69cc03bdf3fb" providerId="AD" clId="Web-{F912B6AC-99E0-F872-1FA0-F28FDBA6F6F5}" dt="2023-01-23T04:18:56.934" v="703"/>
          <ac:spMkLst>
            <pc:docMk/>
            <pc:sldMk cId="2099278399" sldId="282"/>
            <ac:spMk id="30" creationId="{928F64C6-FE22-4FC1-A763-DFCC514811BD}"/>
          </ac:spMkLst>
        </pc:spChg>
        <pc:picChg chg="add mod or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4" creationId="{B0D14FD0-D5C2-390C-2E13-B3B303DF357A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7" creationId="{24BC150E-2651-ED4C-C61C-3E4A7C652EDB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10" creationId="{071AAC50-0F64-3624-47D1-4821ABA8B408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13" creationId="{71CE2AC4-87E2-5BEE-7089-4D980D6BADF5}"/>
          </ac:picMkLst>
        </pc:picChg>
        <pc:picChg chg="add mo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16" creationId="{859CCDCB-52C2-7293-A07E-E912CC99199A}"/>
          </ac:picMkLst>
        </pc:picChg>
        <pc:picChg chg="add mod ord">
          <ac:chgData name="Alison Besselaar" userId="S::alison.besselaar@unimelb.edu.au::c677e420-6e27-4b1f-a719-69cc03bdf3fb" providerId="AD" clId="Web-{F912B6AC-99E0-F872-1FA0-F28FDBA6F6F5}" dt="2023-01-23T04:18:56.934" v="703"/>
          <ac:picMkLst>
            <pc:docMk/>
            <pc:sldMk cId="2099278399" sldId="282"/>
            <ac:picMk id="19" creationId="{0B692FA4-3440-5229-6FE9-E05077AE5DC3}"/>
          </ac:picMkLst>
        </pc:picChg>
        <pc:picChg chg="add mod">
          <ac:chgData name="Alison Besselaar" userId="S::alison.besselaar@unimelb.edu.au::c677e420-6e27-4b1f-a719-69cc03bdf3fb" providerId="AD" clId="Web-{F912B6AC-99E0-F872-1FA0-F28FDBA6F6F5}" dt="2023-01-23T04:20:52.734" v="710" actId="1076"/>
          <ac:picMkLst>
            <pc:docMk/>
            <pc:sldMk cId="2099278399" sldId="282"/>
            <ac:picMk id="22" creationId="{912E5BC2-7C4D-0B51-BDDE-FB096BFC57B5}"/>
          </ac:picMkLst>
        </pc:picChg>
        <pc:cxnChg chg="add">
          <ac:chgData name="Alison Besselaar" userId="S::alison.besselaar@unimelb.edu.au::c677e420-6e27-4b1f-a719-69cc03bdf3fb" providerId="AD" clId="Web-{F912B6AC-99E0-F872-1FA0-F28FDBA6F6F5}" dt="2023-01-23T04:18:56.934" v="703"/>
          <ac:cxnSpMkLst>
            <pc:docMk/>
            <pc:sldMk cId="2099278399" sldId="282"/>
            <ac:cxnSpMk id="32" creationId="{5C34627B-48E6-4F4D-B843-97717A86B490}"/>
          </ac:cxnSpMkLst>
        </pc:cxnChg>
      </pc:sldChg>
      <pc:sldChg chg="new del">
        <pc:chgData name="Alison Besselaar" userId="S::alison.besselaar@unimelb.edu.au::c677e420-6e27-4b1f-a719-69cc03bdf3fb" providerId="AD" clId="Web-{F912B6AC-99E0-F872-1FA0-F28FDBA6F6F5}" dt="2023-01-23T04:58:23.955" v="746"/>
        <pc:sldMkLst>
          <pc:docMk/>
          <pc:sldMk cId="1305699074" sldId="283"/>
        </pc:sldMkLst>
      </pc:sldChg>
    </pc:docChg>
  </pc:docChgLst>
  <pc:docChgLst>
    <pc:chgData clId="Web-{B47A8A75-FDA7-73F0-B52D-3E992A580938}"/>
    <pc:docChg chg="addSld">
      <pc:chgData name="" userId="" providerId="" clId="Web-{B47A8A75-FDA7-73F0-B52D-3E992A580938}" dt="2023-01-11T02:04:10.981" v="0"/>
      <pc:docMkLst>
        <pc:docMk/>
      </pc:docMkLst>
      <pc:sldChg chg="new">
        <pc:chgData name="" userId="" providerId="" clId="Web-{B47A8A75-FDA7-73F0-B52D-3E992A580938}" dt="2023-01-11T02:04:10.981" v="0"/>
        <pc:sldMkLst>
          <pc:docMk/>
          <pc:sldMk cId="53987643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lickr.com/photos/shock399/6982028631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progressive-charlestown.com/2017/07/updated-maybe-it-was-chem-trails.htm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theconversation.com/japan-turns-to-floating-solar-islands-as-it-seeks-to-end-reliance-on-nuclear-power-31483" TargetMode="External"/><Relationship Id="rId18" Type="http://schemas.openxmlformats.org/officeDocument/2006/relationships/image" Target="../media/image20.jpeg"/><Relationship Id="rId3" Type="http://schemas.openxmlformats.org/officeDocument/2006/relationships/hyperlink" Target="https://technofaq.org/posts/2020/04/6-types-of-renewable-energy-in-the-post-oil-world/" TargetMode="External"/><Relationship Id="rId7" Type="http://schemas.openxmlformats.org/officeDocument/2006/relationships/hyperlink" Target="http://www.progressive-charlestown.com/2017/07/updated-maybe-it-was-chem-trails.html" TargetMode="External"/><Relationship Id="rId12" Type="http://schemas.openxmlformats.org/officeDocument/2006/relationships/image" Target="../media/image19.jpeg"/><Relationship Id="rId1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http://en.wikipedia.org/wiki/File:Krafla_geothermal_power_plant_21.05.2008_11-39-16.jpg" TargetMode="External"/><Relationship Id="rId5" Type="http://schemas.openxmlformats.org/officeDocument/2006/relationships/hyperlink" Target="https://www.australiansolarquotes.com.au/2015/03/25/oil-price-crash/" TargetMode="External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hyperlink" Target="https://en.wikipedia.org/wiki/Fossil_fuel_power_station" TargetMode="External"/><Relationship Id="rId1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kadotchair.com/2011/07/easy-pinwheel-tutorial.html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origami.me/pinwheel/" TargetMode="External"/><Relationship Id="rId4" Type="http://schemas.openxmlformats.org/officeDocument/2006/relationships/hyperlink" Target="https://www.youtube.com/watch?v=-NNb-TD9Ut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oria-estrategica.blogspot.com.es/2007/04/vientos-de-cambio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ll.de/en/2017/08/18/does-emissions-trading-work-mix-environmental-policy-instruments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gellscom/9460755014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pendentaustralia.net/life/life-display/david-suzuki-says-wind-turbines-not-the-problem,5252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energynews.us/2020/11/20/as-wind-energy-prices-plunge-xcel-refunds-customers-who-paid-a-premium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communityglobal.org/wind-energy-setup-maintenanc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38VNIva53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erga.gr/2018/06/pos-ke-giati-i-tyfones-echoun-anthropina-onomat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effective-taxation-mechanism-profitability-fuel-energy-industry-case-study-selected-oil-gas-companies-uzbekistan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geograph.org.uk/photo/2481029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CF36BAC-2CB7-D86F-CA08-9AC33B19F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80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7" name="Picture 7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D39BBFA4-4C2B-7561-BDD5-19BDFF4DD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497" r="2" b="8422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56498-10D5-C6B8-86A9-012CB77F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Windy Farm  by Doug MacLeod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1C25-4F63-1D26-769C-199781C5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FF949-0B8C-76E6-2F0F-F511AAD84B20}"/>
              </a:ext>
            </a:extLst>
          </p:cNvPr>
          <p:cNvSpPr txBox="1"/>
          <p:nvPr/>
        </p:nvSpPr>
        <p:spPr>
          <a:xfrm>
            <a:off x="9885280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6000A-3AC9-563A-BE92-C6BE933D82E2}"/>
              </a:ext>
            </a:extLst>
          </p:cNvPr>
          <p:cNvSpPr txBox="1"/>
          <p:nvPr/>
        </p:nvSpPr>
        <p:spPr>
          <a:xfrm>
            <a:off x="9990757" y="318322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098C9-E5F6-AD2F-8159-A401BBEC1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72" y="137934"/>
            <a:ext cx="1358122" cy="12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6574-FCD6-CF5A-767C-E90E0F30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4222678" cy="14515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does your electricity come from and what is it made from?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cs typeface="Calibri Light"/>
              </a:rPr>
            </a:br>
            <a:br>
              <a:rPr lang="en-US" sz="1600" dirty="0"/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you identify these power sources?</a:t>
            </a:r>
            <a:br>
              <a:rPr lang="en-US" sz="1600" kern="1200" dirty="0">
                <a:solidFill>
                  <a:srgbClr val="FFFFFF"/>
                </a:solidFill>
                <a:cs typeface="Calibri Light"/>
              </a:rPr>
            </a:br>
            <a:br>
              <a:rPr lang="en-US" sz="1600" dirty="0"/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ones are renewable and which ones are nonrenewable? </a:t>
            </a:r>
          </a:p>
        </p:txBody>
      </p:sp>
      <p:pic>
        <p:nvPicPr>
          <p:cNvPr id="16" name="Picture 16" descr="A picture containing outdoor, water, mountain, ocean&#10;&#10;Description automatically generated">
            <a:extLst>
              <a:ext uri="{FF2B5EF4-FFF2-40B4-BE49-F238E27FC236}">
                <a16:creationId xmlns:a16="http://schemas.microsoft.com/office/drawing/2014/main" id="{859CCDCB-52C2-7293-A07E-E912CC99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44" r="1" b="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10" name="Picture 10" descr="A picture containing sky, outdoor, ship, day&#10;&#10;Description automatically generated">
            <a:extLst>
              <a:ext uri="{FF2B5EF4-FFF2-40B4-BE49-F238E27FC236}">
                <a16:creationId xmlns:a16="http://schemas.microsoft.com/office/drawing/2014/main" id="{071AAC50-0F64-3624-47D1-4821ABA8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488" r="23076" b="-2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7" name="Picture 7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24BC150E-2651-ED4C-C61C-3E4A7C652E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8385" b="23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3" name="Picture 13" descr="A picture containing sky, outdoor, building, factory&#10;&#10;Description automatically generated">
            <a:extLst>
              <a:ext uri="{FF2B5EF4-FFF2-40B4-BE49-F238E27FC236}">
                <a16:creationId xmlns:a16="http://schemas.microsoft.com/office/drawing/2014/main" id="{71CE2AC4-87E2-5BEE-7089-4D980D6BAD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7427" r="1" b="2747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9" name="Picture 19" descr="A picture containing outdoor, sky, smoke, nature&#10;&#10;Description automatically generated">
            <a:extLst>
              <a:ext uri="{FF2B5EF4-FFF2-40B4-BE49-F238E27FC236}">
                <a16:creationId xmlns:a16="http://schemas.microsoft.com/office/drawing/2014/main" id="{0B692FA4-3440-5229-6FE9-E05077AE5D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6041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4" name="Picture 4" descr="A picture containing water, outdoor, mountain, nature&#10;&#10;Description automatically generated">
            <a:extLst>
              <a:ext uri="{FF2B5EF4-FFF2-40B4-BE49-F238E27FC236}">
                <a16:creationId xmlns:a16="http://schemas.microsoft.com/office/drawing/2014/main" id="{B0D14FD0-D5C2-390C-2E13-B3B303DF3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3085" r="1" b="7542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165E9F-64D9-1762-833D-B38491604AE9}"/>
              </a:ext>
            </a:extLst>
          </p:cNvPr>
          <p:cNvSpPr txBox="1"/>
          <p:nvPr/>
        </p:nvSpPr>
        <p:spPr>
          <a:xfrm>
            <a:off x="1771690" y="6336212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6D940-9B6A-8A5D-E607-4BE0E9A73E8B}"/>
              </a:ext>
            </a:extLst>
          </p:cNvPr>
          <p:cNvSpPr txBox="1"/>
          <p:nvPr/>
        </p:nvSpPr>
        <p:spPr>
          <a:xfrm>
            <a:off x="9562692" y="213223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AEB46-05ED-B2E5-86E1-6D0966D976C5}"/>
              </a:ext>
            </a:extLst>
          </p:cNvPr>
          <p:cNvSpPr txBox="1"/>
          <p:nvPr/>
        </p:nvSpPr>
        <p:spPr>
          <a:xfrm>
            <a:off x="5794777" y="42330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600F0-51E1-41C3-FAA9-D18FB65D5F2C}"/>
              </a:ext>
            </a:extLst>
          </p:cNvPr>
          <p:cNvSpPr txBox="1"/>
          <p:nvPr/>
        </p:nvSpPr>
        <p:spPr>
          <a:xfrm>
            <a:off x="1790926" y="4235846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6BAA6-9B20-C0BF-F7D1-48D088474B3C}"/>
              </a:ext>
            </a:extLst>
          </p:cNvPr>
          <p:cNvSpPr txBox="1"/>
          <p:nvPr/>
        </p:nvSpPr>
        <p:spPr>
          <a:xfrm>
            <a:off x="1660688" y="213223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56E53-4BB3-F95E-0A5C-BEC2A2E3E7BB}"/>
              </a:ext>
            </a:extLst>
          </p:cNvPr>
          <p:cNvSpPr txBox="1"/>
          <p:nvPr/>
        </p:nvSpPr>
        <p:spPr>
          <a:xfrm>
            <a:off x="9559467" y="4232597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2" name="Picture 22" descr="hydroelectric power station, current, energy, water power, kinetic ...">
            <a:extLst>
              <a:ext uri="{FF2B5EF4-FFF2-40B4-BE49-F238E27FC236}">
                <a16:creationId xmlns:a16="http://schemas.microsoft.com/office/drawing/2014/main" id="{912E5BC2-7C4D-0B51-BDDE-FB096BFC57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22611" y="4519361"/>
            <a:ext cx="2743199" cy="18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inwheel, envelope&#10;&#10;Description automatically generated">
            <a:extLst>
              <a:ext uri="{FF2B5EF4-FFF2-40B4-BE49-F238E27FC236}">
                <a16:creationId xmlns:a16="http://schemas.microsoft.com/office/drawing/2014/main" id="{1EDE8358-3E23-63F4-A8BC-FFFB1AFD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44" b="1058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9F500-D035-2859-ACC3-1A4DEC40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cs typeface="Calibri Light"/>
              </a:rPr>
              <a:t>How to make an origami pinwheel (windmill)</a:t>
            </a:r>
            <a:endParaRPr lang="en-US" sz="31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19E8-A69B-AE14-D003-AEEF4879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ea typeface="+mn-lt"/>
                <a:cs typeface="+mn-lt"/>
                <a:hlinkClick r:id="rId4"/>
              </a:rPr>
              <a:t>https://www.youtube.com/watch?v=-NNb-TD9Utw</a:t>
            </a: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cs typeface="Calibri"/>
            </a:endParaRPr>
          </a:p>
          <a:p>
            <a:r>
              <a:rPr lang="en-US" sz="1800" dirty="0">
                <a:ea typeface="+mn-lt"/>
                <a:cs typeface="+mn-lt"/>
                <a:hlinkClick r:id="rId5"/>
              </a:rPr>
              <a:t>https://origami.me/pinwheel/</a:t>
            </a: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A4F1A-4015-C510-9ADD-7EA5039BED70}"/>
              </a:ext>
            </a:extLst>
          </p:cNvPr>
          <p:cNvSpPr txBox="1"/>
          <p:nvPr/>
        </p:nvSpPr>
        <p:spPr>
          <a:xfrm>
            <a:off x="9718245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75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28920-B20E-BCE5-BFD3-BC72371D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 fontScale="90000"/>
          </a:bodyPr>
          <a:lstStyle/>
          <a:p>
            <a:r>
              <a:rPr lang="en-US" sz="2200" dirty="0">
                <a:cs typeface="Calibri Light"/>
              </a:rPr>
              <a:t>Take your pinwheel outside</a:t>
            </a:r>
            <a:br>
              <a:rPr lang="en-US" sz="2200" dirty="0">
                <a:cs typeface="Calibri Light"/>
              </a:rPr>
            </a:br>
            <a:br>
              <a:rPr lang="en-US" sz="2200" dirty="0">
                <a:cs typeface="Calibri Light"/>
              </a:rPr>
            </a:br>
            <a:r>
              <a:rPr lang="en-US" sz="2200" dirty="0">
                <a:cs typeface="Calibri Light"/>
              </a:rPr>
              <a:t>How can you can get your pinwheel to move?  </a:t>
            </a:r>
            <a:br>
              <a:rPr lang="en-US" sz="2200" dirty="0">
                <a:cs typeface="Calibri Light"/>
              </a:rPr>
            </a:br>
            <a:br>
              <a:rPr lang="en-US" sz="2200" dirty="0">
                <a:cs typeface="Calibri Light"/>
              </a:rPr>
            </a:br>
            <a:r>
              <a:rPr lang="en-US" sz="2200" dirty="0">
                <a:cs typeface="Calibri Light"/>
              </a:rPr>
              <a:t>You may have to move the pinwheel into different positions</a:t>
            </a:r>
            <a:endParaRPr lang="en-US" sz="2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3E093DD-7DD8-82BB-9760-ADD0F42FA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28D84C-46EA-788B-DE52-0AB7CEB8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111FDD-67F9-53D2-85F8-7BBB5EBE4359}"/>
              </a:ext>
            </a:extLst>
          </p:cNvPr>
          <p:cNvSpPr txBox="1"/>
          <p:nvPr/>
        </p:nvSpPr>
        <p:spPr>
          <a:xfrm>
            <a:off x="1790138" y="6484156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64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D471-D536-7E48-CF36-8AF216DD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Learning intentions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707C-3A79-9A8E-2815-A11E518D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cs typeface="Calibri"/>
              </a:rPr>
              <a:t>Speaking – participate in discussions about renewable and non renewable forms of energy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ea typeface="Calibri"/>
                <a:cs typeface="Calibri"/>
              </a:rPr>
              <a:t>Art and technology – students will make an origami windmill and use it to demonstrate how wind power is generated</a:t>
            </a:r>
            <a:endParaRPr lang="en-US" sz="1500" dirty="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ea typeface="Calibri"/>
                <a:cs typeface="Calibri"/>
              </a:rPr>
              <a:t>Science – students will develop a understanding of the differences between renewable and non renewable forms of energy</a:t>
            </a:r>
            <a:endParaRPr lang="en-US" sz="1500" dirty="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ea typeface="Calibri"/>
                <a:cs typeface="Calibri"/>
              </a:rPr>
              <a:t>               - students will develop an understanding of how  electricity is made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cs typeface="Calibri"/>
              </a:rPr>
              <a:t>Social Studies – students will develop an understanding of  the importance of communities (families) working together to find solutions</a:t>
            </a:r>
            <a:endParaRPr lang="en-US" sz="1500" dirty="0">
              <a:solidFill>
                <a:srgbClr val="FE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50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  <a:cs typeface="Calibri"/>
              </a:rPr>
              <a:t>Today you will make an origami pinwheel  (windmill )and you will use it to demonstrate how wind is a source of energy</a:t>
            </a:r>
            <a:endParaRPr lang="en-US" sz="1500" dirty="0">
              <a:solidFill>
                <a:srgbClr val="FE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43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73449A-A4CF-385C-79DD-C149DF803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500" r="-2" b="911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7" descr="A picture containing sky, outdoor, smoke, air&#10;&#10;Description automatically generated">
            <a:extLst>
              <a:ext uri="{FF2B5EF4-FFF2-40B4-BE49-F238E27FC236}">
                <a16:creationId xmlns:a16="http://schemas.microsoft.com/office/drawing/2014/main" id="{7AD1B3D9-D366-9B7B-B0B8-73367F65D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675" r="-2" b="93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2F5AF-CD81-E65E-9D3F-10E2539F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ea typeface="Calibri Light"/>
                <a:cs typeface="Calibri Light"/>
              </a:rPr>
              <a:t>New vocabulary</a:t>
            </a:r>
            <a:endParaRPr lang="en-US" sz="3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6395-DB02-4EDB-9C01-4D7F60D0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ea typeface="Calibri"/>
                <a:cs typeface="Calibri"/>
              </a:rPr>
              <a:t>Renewable energy – energy that is made from natural resources that do not run out </a:t>
            </a:r>
            <a:r>
              <a:rPr lang="en-US" sz="2000" dirty="0" err="1">
                <a:ea typeface="Calibri"/>
                <a:cs typeface="Calibri"/>
              </a:rPr>
              <a:t>eg.</a:t>
            </a:r>
            <a:r>
              <a:rPr lang="en-US" sz="2000" dirty="0">
                <a:ea typeface="Calibri"/>
                <a:cs typeface="Calibri"/>
              </a:rPr>
              <a:t> Wind power, solar power</a:t>
            </a:r>
          </a:p>
          <a:p>
            <a:r>
              <a:rPr lang="en-US" sz="2000" dirty="0">
                <a:ea typeface="Calibri"/>
                <a:cs typeface="Calibri"/>
              </a:rPr>
              <a:t>Nonrenewable energy – energy that is made from resources that cannot be replaced once they have been used </a:t>
            </a:r>
            <a:r>
              <a:rPr lang="en-US" sz="2000" dirty="0" err="1">
                <a:ea typeface="Calibri"/>
                <a:cs typeface="Calibri"/>
              </a:rPr>
              <a:t>eg.</a:t>
            </a:r>
            <a:r>
              <a:rPr lang="en-US" sz="2000" dirty="0">
                <a:ea typeface="Calibri"/>
                <a:cs typeface="Calibri"/>
              </a:rPr>
              <a:t>  Coal,  gas</a:t>
            </a:r>
          </a:p>
          <a:p>
            <a:r>
              <a:rPr lang="en-US" sz="2000" dirty="0">
                <a:ea typeface="Calibri"/>
                <a:cs typeface="Calibri"/>
              </a:rPr>
              <a:t>Wind power – energy (electricity) that is made by using wind</a:t>
            </a:r>
          </a:p>
          <a:p>
            <a:r>
              <a:rPr lang="en-US" sz="2000" dirty="0">
                <a:ea typeface="Calibri"/>
                <a:cs typeface="Calibri"/>
              </a:rPr>
              <a:t>Generator - a machine that changes mechanical energy into electrical energy</a:t>
            </a:r>
          </a:p>
          <a:p>
            <a:r>
              <a:rPr lang="en-US" sz="2000" dirty="0">
                <a:ea typeface="Calibri"/>
                <a:cs typeface="Calibri"/>
              </a:rPr>
              <a:t>Transformer – a machine that sends electric energy from one current circuit to another current circuit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595FF-0616-EA92-B21D-094D8B3C4A82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9A18-BFA0-7D40-FE2E-5AACFA7FFBA7}"/>
              </a:ext>
            </a:extLst>
          </p:cNvPr>
          <p:cNvSpPr txBox="1"/>
          <p:nvPr/>
        </p:nvSpPr>
        <p:spPr>
          <a:xfrm>
            <a:off x="7517128" y="687070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95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0A853-9413-F20F-DB5C-CCAAF619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How</a:t>
            </a:r>
            <a:r>
              <a:rPr lang="en-US">
                <a:ea typeface="Calibri Light"/>
                <a:cs typeface="Calibri Light"/>
              </a:rPr>
              <a:t> does wind power work?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44B471-C9C7-56E0-1468-3E8048DA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7" name="Picture 7" descr="A picture containing sky, outdoor, grass, outdoor object&#10;&#10;Description automatically generated">
            <a:extLst>
              <a:ext uri="{FF2B5EF4-FFF2-40B4-BE49-F238E27FC236}">
                <a16:creationId xmlns:a16="http://schemas.microsoft.com/office/drawing/2014/main" id="{9B519DA5-68AA-65A4-7295-A6DF69051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092" r="-1" b="654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ECA742-7B3A-4FBD-52A0-17C6054A3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0232" b="525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BFFA4-4C50-4468-7CEC-3688AFBB2F56}"/>
              </a:ext>
            </a:extLst>
          </p:cNvPr>
          <p:cNvSpPr txBox="1"/>
          <p:nvPr/>
        </p:nvSpPr>
        <p:spPr>
          <a:xfrm>
            <a:off x="9851296" y="687070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83501-2CEC-847F-4C17-A90A0B88307E}"/>
              </a:ext>
            </a:extLst>
          </p:cNvPr>
          <p:cNvSpPr txBox="1"/>
          <p:nvPr/>
        </p:nvSpPr>
        <p:spPr>
          <a:xfrm>
            <a:off x="736484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12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0C3F9642-91F5-02D7-2564-3A10600BC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F2669-547D-4D70-1300-CCCDBB1B3B06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88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Honda Generator Free Stock Photo - Public Domain Pictures">
            <a:extLst>
              <a:ext uri="{FF2B5EF4-FFF2-40B4-BE49-F238E27FC236}">
                <a16:creationId xmlns:a16="http://schemas.microsoft.com/office/drawing/2014/main" id="{5647EB4A-3393-D46F-3DCF-B09237AC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2384425"/>
            <a:ext cx="4845050" cy="3616325"/>
          </a:xfrm>
          <a:prstGeom prst="rect">
            <a:avLst/>
          </a:prstGeom>
        </p:spPr>
      </p:pic>
      <p:pic>
        <p:nvPicPr>
          <p:cNvPr id="10" name="Picture 10" descr="Pole Electricity Transformer · Free photo on Pixabay">
            <a:extLst>
              <a:ext uri="{FF2B5EF4-FFF2-40B4-BE49-F238E27FC236}">
                <a16:creationId xmlns:a16="http://schemas.microsoft.com/office/drawing/2014/main" id="{B00318DA-0608-7B8F-AD64-1143E101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2384425"/>
            <a:ext cx="5084763" cy="361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4A5F8-CE33-7C7D-3F90-0A050A02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 Light"/>
              </a:rPr>
              <a:t>Here are examples of a portable generator and a transformer on a power pole</a:t>
            </a:r>
          </a:p>
        </p:txBody>
      </p:sp>
    </p:spTree>
    <p:extLst>
      <p:ext uri="{BB962C8B-B14F-4D97-AF65-F5344CB8AC3E}">
        <p14:creationId xmlns:p14="http://schemas.microsoft.com/office/powerpoint/2010/main" val="12418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48B20-CA95-3DE2-16D6-D1A51B4D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46872-DF5F-E829-A056-6B4B8817A725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What do you think that  this story going is to be about?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Calibri"/>
              </a:rPr>
              <a:t>It is quite a funny story.  I hope that you enjoy 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2"/>
              </a:rPr>
              <a:t>https://www.youtube.com/watch?v=n38VNIva53g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231B4A-028D-AA25-5E24-C2A4CAB0A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41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179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ree, outdoor, palm, plant&#10;&#10;Description automatically generated">
            <a:extLst>
              <a:ext uri="{FF2B5EF4-FFF2-40B4-BE49-F238E27FC236}">
                <a16:creationId xmlns:a16="http://schemas.microsoft.com/office/drawing/2014/main" id="{99C7267E-797D-CFC2-FCBC-B882053D8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" r="943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14EF8-5526-E2D0-4316-107699A6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95910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>
                <a:solidFill>
                  <a:srgbClr val="FFFFFF"/>
                </a:solidFill>
              </a:rPr>
              <a:t>What were some of the challenges that the family had?</a:t>
            </a:r>
            <a:br>
              <a:rPr lang="en-US" sz="3600" dirty="0">
                <a:solidFill>
                  <a:srgbClr val="FFFFFF"/>
                </a:solidFill>
                <a:cs typeface="Calibri Light"/>
              </a:rPr>
            </a:br>
            <a:br>
              <a:rPr lang="en-US" sz="3600" dirty="0">
                <a:cs typeface="Calibri Light"/>
              </a:rPr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rgbClr val="FFFFFF"/>
                </a:solidFill>
              </a:rPr>
              <a:t>What were some of the solutions that the family came up with?</a:t>
            </a:r>
            <a:br>
              <a:rPr lang="en-US" sz="3600" dirty="0"/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4D7-2763-9025-D49F-C3DB3082B796}"/>
              </a:ext>
            </a:extLst>
          </p:cNvPr>
          <p:cNvSpPr txBox="1"/>
          <p:nvPr/>
        </p:nvSpPr>
        <p:spPr>
          <a:xfrm>
            <a:off x="9848246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5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D0910-6416-7B5D-B46B-6152F937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92332"/>
            <a:ext cx="3816095" cy="1938076"/>
          </a:xfrm>
        </p:spPr>
        <p:txBody>
          <a:bodyPr>
            <a:normAutofit fontScale="90000"/>
          </a:bodyPr>
          <a:lstStyle/>
          <a:p>
            <a:r>
              <a:rPr lang="en-US" sz="2100" dirty="0">
                <a:cs typeface="Calibri Light"/>
              </a:rPr>
              <a:t>What happened to the oil supply, and why?</a:t>
            </a: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br>
              <a:rPr lang="en-US" sz="2100" dirty="0">
                <a:cs typeface="Calibri Light"/>
              </a:rPr>
            </a:br>
            <a:r>
              <a:rPr lang="en-US" sz="2100" dirty="0">
                <a:cs typeface="Calibri Light"/>
              </a:rPr>
              <a:t>What were the benefits of the electricity that was generated from wind power?</a:t>
            </a:r>
            <a:br>
              <a:rPr lang="en-US" sz="2100" dirty="0">
                <a:cs typeface="Calibri Light"/>
              </a:rPr>
            </a:br>
            <a:endParaRPr lang="en-US" sz="2100">
              <a:cs typeface="Calibri Ligh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DE43FD-8957-490B-52A0-F3266994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4" descr="A picture containing sky, outdoor, clouds, cloudy&#10;&#10;Description automatically generated">
            <a:extLst>
              <a:ext uri="{FF2B5EF4-FFF2-40B4-BE49-F238E27FC236}">
                <a16:creationId xmlns:a16="http://schemas.microsoft.com/office/drawing/2014/main" id="{EA413183-3FC8-A173-4A63-706AED599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820" r="-1" b="366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grass, sky, outdoor, outdoor object&#10;&#10;Description automatically generated">
            <a:extLst>
              <a:ext uri="{FF2B5EF4-FFF2-40B4-BE49-F238E27FC236}">
                <a16:creationId xmlns:a16="http://schemas.microsoft.com/office/drawing/2014/main" id="{4F751C2F-0F67-5754-1DFF-A3036CD59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6673" b="1018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A8387-7F5E-2813-8750-09A5F561D601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11D67-C56E-784B-FB30-498DBB138BCE}"/>
              </a:ext>
            </a:extLst>
          </p:cNvPr>
          <p:cNvSpPr txBox="1"/>
          <p:nvPr/>
        </p:nvSpPr>
        <p:spPr>
          <a:xfrm>
            <a:off x="7656588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19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Windy Farm  by Doug MacLeod</vt:lpstr>
      <vt:lpstr>Learning intentions</vt:lpstr>
      <vt:lpstr>New vocabulary</vt:lpstr>
      <vt:lpstr>How does wind power work?</vt:lpstr>
      <vt:lpstr>PowerPoint Presentation</vt:lpstr>
      <vt:lpstr>Here are examples of a portable generator and a transformer on a power pole</vt:lpstr>
      <vt:lpstr>PowerPoint Presentation</vt:lpstr>
      <vt:lpstr> What were some of the challenges that the family had?    What were some of the solutions that the family came up with? </vt:lpstr>
      <vt:lpstr>What happened to the oil supply, and why?       What were the benefits of the electricity that was generated from wind power? </vt:lpstr>
      <vt:lpstr>Where does your electricity come from and what is it made from?  Can you identify these power sources?  Which ones are renewable and which ones are nonrenewable? </vt:lpstr>
      <vt:lpstr>How to make an origami pinwheel (windmill)</vt:lpstr>
      <vt:lpstr>Take your pinwheel outside  How can you can get your pinwheel to move?    You may have to move the pinwheel into different positions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Moira Baulch</cp:lastModifiedBy>
  <cp:revision>1110</cp:revision>
  <dcterms:created xsi:type="dcterms:W3CDTF">2022-11-21T02:30:46Z</dcterms:created>
  <dcterms:modified xsi:type="dcterms:W3CDTF">2023-01-23T04:58:24Z</dcterms:modified>
</cp:coreProperties>
</file>