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66" r:id="rId3"/>
    <p:sldId id="257" r:id="rId4"/>
    <p:sldId id="261" r:id="rId5"/>
    <p:sldId id="264" r:id="rId6"/>
    <p:sldId id="269" r:id="rId7"/>
    <p:sldId id="265" r:id="rId8"/>
    <p:sldId id="270" r:id="rId9"/>
    <p:sldId id="274" r:id="rId10"/>
    <p:sldId id="273" r:id="rId11"/>
    <p:sldId id="271" r:id="rId12"/>
    <p:sldId id="275" r:id="rId13"/>
    <p:sldId id="276" r:id="rId14"/>
    <p:sldId id="272" r:id="rId15"/>
    <p:sldId id="260" r:id="rId16"/>
    <p:sldId id="277" r:id="rId17"/>
    <p:sldId id="278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892273-ECED-3F03-6062-ECDF45A7F5A7}" v="41" dt="2023-01-01T03:10:47.876"/>
    <p1510:client id="{15CB56EF-FC5F-79BB-C539-28ACFD97A95E}" v="787" dt="2022-11-16T01:08:25.421"/>
    <p1510:client id="{3C94EEAE-BE90-E818-BFBF-1F886198DE5D}" v="23" dt="2022-11-23T04:51:24.445"/>
    <p1510:client id="{434F1B13-6952-2CAF-C9D5-F4F637ED6C8F}" v="30" dt="2023-01-09T05:08:45.408"/>
    <p1510:client id="{686DB0E9-C0B0-C116-0B19-188152C7D680}" v="2" dt="2023-01-01T02:47:33.512"/>
    <p1510:client id="{80A29AFC-E025-8D15-2B47-CDDE23B8CB78}" v="20" dt="2022-11-28T23:49:59.361"/>
    <p1510:client id="{A370471E-67D2-BC34-667D-30A113EBB903}" v="138" dt="2022-11-15T07:01:38.713"/>
    <p1510:client id="{BDF1BE3A-5A49-F68E-248C-2EDE7648B557}" v="3" dt="2022-11-24T04:14:49.474"/>
    <p1510:client id="{D876E6E2-696C-CA03-59F6-39B5AAC08343}" v="180" dt="2023-03-09T02:17:59.601"/>
    <p1510:client id="{F5BC9B37-8A7D-4D23-984E-0044F2351B17}" v="487" dt="2022-11-15T06:44:51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Besselaar" userId="S::alison.besselaar@unimelb.edu.au::c677e420-6e27-4b1f-a719-69cc03bdf3fb" providerId="AD" clId="Web-{3C94EEAE-BE90-E818-BFBF-1F886198DE5D}"/>
    <pc:docChg chg="modSld">
      <pc:chgData name="Alison Besselaar" userId="S::alison.besselaar@unimelb.edu.au::c677e420-6e27-4b1f-a719-69cc03bdf3fb" providerId="AD" clId="Web-{3C94EEAE-BE90-E818-BFBF-1F886198DE5D}" dt="2022-11-23T04:51:24.445" v="23" actId="20577"/>
      <pc:docMkLst>
        <pc:docMk/>
      </pc:docMkLst>
      <pc:sldChg chg="modSp">
        <pc:chgData name="Alison Besselaar" userId="S::alison.besselaar@unimelb.edu.au::c677e420-6e27-4b1f-a719-69cc03bdf3fb" providerId="AD" clId="Web-{3C94EEAE-BE90-E818-BFBF-1F886198DE5D}" dt="2022-11-23T04:51:24.445" v="23" actId="20577"/>
        <pc:sldMkLst>
          <pc:docMk/>
          <pc:sldMk cId="4164573688" sldId="257"/>
        </pc:sldMkLst>
        <pc:spChg chg="mod">
          <ac:chgData name="Alison Besselaar" userId="S::alison.besselaar@unimelb.edu.au::c677e420-6e27-4b1f-a719-69cc03bdf3fb" providerId="AD" clId="Web-{3C94EEAE-BE90-E818-BFBF-1F886198DE5D}" dt="2022-11-23T04:51:24.445" v="23" actId="20577"/>
          <ac:spMkLst>
            <pc:docMk/>
            <pc:sldMk cId="4164573688" sldId="257"/>
            <ac:spMk id="3" creationId="{B803F4DA-9487-04F7-19A8-8B2825474F48}"/>
          </ac:spMkLst>
        </pc:spChg>
      </pc:sldChg>
      <pc:sldChg chg="addSp delSp modSp mod setBg">
        <pc:chgData name="Alison Besselaar" userId="S::alison.besselaar@unimelb.edu.au::c677e420-6e27-4b1f-a719-69cc03bdf3fb" providerId="AD" clId="Web-{3C94EEAE-BE90-E818-BFBF-1F886198DE5D}" dt="2022-11-23T04:50:08.475" v="7"/>
        <pc:sldMkLst>
          <pc:docMk/>
          <pc:sldMk cId="2837473520" sldId="258"/>
        </pc:sldMkLst>
        <pc:spChg chg="mod">
          <ac:chgData name="Alison Besselaar" userId="S::alison.besselaar@unimelb.edu.au::c677e420-6e27-4b1f-a719-69cc03bdf3fb" providerId="AD" clId="Web-{3C94EEAE-BE90-E818-BFBF-1F886198DE5D}" dt="2022-11-23T04:50:08.475" v="7"/>
          <ac:spMkLst>
            <pc:docMk/>
            <pc:sldMk cId="2837473520" sldId="258"/>
            <ac:spMk id="2" creationId="{E553E8BC-D4C6-7CDF-430E-B47DAFE9FF6E}"/>
          </ac:spMkLst>
        </pc:spChg>
        <pc:spChg chg="mod">
          <ac:chgData name="Alison Besselaar" userId="S::alison.besselaar@unimelb.edu.au::c677e420-6e27-4b1f-a719-69cc03bdf3fb" providerId="AD" clId="Web-{3C94EEAE-BE90-E818-BFBF-1F886198DE5D}" dt="2022-11-23T04:50:08.475" v="7"/>
          <ac:spMkLst>
            <pc:docMk/>
            <pc:sldMk cId="2837473520" sldId="258"/>
            <ac:spMk id="3" creationId="{F0610C36-75B2-CADF-266B-9DF72466464C}"/>
          </ac:spMkLst>
        </pc:spChg>
        <pc:spChg chg="add mod ord">
          <ac:chgData name="Alison Besselaar" userId="S::alison.besselaar@unimelb.edu.au::c677e420-6e27-4b1f-a719-69cc03bdf3fb" providerId="AD" clId="Web-{3C94EEAE-BE90-E818-BFBF-1F886198DE5D}" dt="2022-11-23T04:50:08.475" v="7"/>
          <ac:spMkLst>
            <pc:docMk/>
            <pc:sldMk cId="2837473520" sldId="258"/>
            <ac:spMk id="5" creationId="{07EE0E7D-5BAC-FE6C-9D51-1495069E0577}"/>
          </ac:spMkLst>
        </pc:spChg>
        <pc:spChg chg="add del">
          <ac:chgData name="Alison Besselaar" userId="S::alison.besselaar@unimelb.edu.au::c677e420-6e27-4b1f-a719-69cc03bdf3fb" providerId="AD" clId="Web-{3C94EEAE-BE90-E818-BFBF-1F886198DE5D}" dt="2022-11-23T04:50:08.475" v="7"/>
          <ac:spMkLst>
            <pc:docMk/>
            <pc:sldMk cId="2837473520" sldId="258"/>
            <ac:spMk id="10" creationId="{F13C74B1-5B17-4795-BED0-7140497B445A}"/>
          </ac:spMkLst>
        </pc:spChg>
        <pc:spChg chg="add del">
          <ac:chgData name="Alison Besselaar" userId="S::alison.besselaar@unimelb.edu.au::c677e420-6e27-4b1f-a719-69cc03bdf3fb" providerId="AD" clId="Web-{3C94EEAE-BE90-E818-BFBF-1F886198DE5D}" dt="2022-11-23T04:50:08.475" v="7"/>
          <ac:spMkLst>
            <pc:docMk/>
            <pc:sldMk cId="2837473520" sldId="258"/>
            <ac:spMk id="12" creationId="{D4974D33-8DC5-464E-8C6D-BE58F0669C17}"/>
          </ac:spMkLst>
        </pc:spChg>
        <pc:spChg chg="add">
          <ac:chgData name="Alison Besselaar" userId="S::alison.besselaar@unimelb.edu.au::c677e420-6e27-4b1f-a719-69cc03bdf3fb" providerId="AD" clId="Web-{3C94EEAE-BE90-E818-BFBF-1F886198DE5D}" dt="2022-11-23T04:50:08.475" v="7"/>
          <ac:spMkLst>
            <pc:docMk/>
            <pc:sldMk cId="2837473520" sldId="258"/>
            <ac:spMk id="17" creationId="{AD96FDFD-4E42-4A06-B8B5-768A1DB9C2A9}"/>
          </ac:spMkLst>
        </pc:spChg>
        <pc:picChg chg="add mod">
          <ac:chgData name="Alison Besselaar" userId="S::alison.besselaar@unimelb.edu.au::c677e420-6e27-4b1f-a719-69cc03bdf3fb" providerId="AD" clId="Web-{3C94EEAE-BE90-E818-BFBF-1F886198DE5D}" dt="2022-11-23T04:50:08.475" v="7"/>
          <ac:picMkLst>
            <pc:docMk/>
            <pc:sldMk cId="2837473520" sldId="258"/>
            <ac:picMk id="4" creationId="{FC5EDC91-7464-0887-0DC4-CCF3CDC356E7}"/>
          </ac:picMkLst>
        </pc:picChg>
        <pc:picChg chg="add mod">
          <ac:chgData name="Alison Besselaar" userId="S::alison.besselaar@unimelb.edu.au::c677e420-6e27-4b1f-a719-69cc03bdf3fb" providerId="AD" clId="Web-{3C94EEAE-BE90-E818-BFBF-1F886198DE5D}" dt="2022-11-23T04:50:08.475" v="7"/>
          <ac:picMkLst>
            <pc:docMk/>
            <pc:sldMk cId="2837473520" sldId="258"/>
            <ac:picMk id="7" creationId="{DDEC6878-E85C-7F57-E53E-600E13B9FFF8}"/>
          </ac:picMkLst>
        </pc:picChg>
        <pc:picChg chg="add mod">
          <ac:chgData name="Alison Besselaar" userId="S::alison.besselaar@unimelb.edu.au::c677e420-6e27-4b1f-a719-69cc03bdf3fb" providerId="AD" clId="Web-{3C94EEAE-BE90-E818-BFBF-1F886198DE5D}" dt="2022-11-23T04:50:08.475" v="7"/>
          <ac:picMkLst>
            <pc:docMk/>
            <pc:sldMk cId="2837473520" sldId="258"/>
            <ac:picMk id="8" creationId="{9A94FA08-C119-26E5-A052-FBCD53BBB150}"/>
          </ac:picMkLst>
        </pc:picChg>
      </pc:sldChg>
    </pc:docChg>
  </pc:docChgLst>
  <pc:docChgLst>
    <pc:chgData name="Alison Besselaar" userId="S::alison.besselaar@unimelb.edu.au::c677e420-6e27-4b1f-a719-69cc03bdf3fb" providerId="AD" clId="Web-{BDF1BE3A-5A49-F68E-248C-2EDE7648B557}"/>
    <pc:docChg chg="modSld">
      <pc:chgData name="Alison Besselaar" userId="S::alison.besselaar@unimelb.edu.au::c677e420-6e27-4b1f-a719-69cc03bdf3fb" providerId="AD" clId="Web-{BDF1BE3A-5A49-F68E-248C-2EDE7648B557}" dt="2022-11-24T04:14:49.474" v="2" actId="14100"/>
      <pc:docMkLst>
        <pc:docMk/>
      </pc:docMkLst>
      <pc:sldChg chg="addSp modSp">
        <pc:chgData name="Alison Besselaar" userId="S::alison.besselaar@unimelb.edu.au::c677e420-6e27-4b1f-a719-69cc03bdf3fb" providerId="AD" clId="Web-{BDF1BE3A-5A49-F68E-248C-2EDE7648B557}" dt="2022-11-24T04:14:49.474" v="2" actId="14100"/>
        <pc:sldMkLst>
          <pc:docMk/>
          <pc:sldMk cId="3357291862" sldId="266"/>
        </pc:sldMkLst>
        <pc:picChg chg="add mod">
          <ac:chgData name="Alison Besselaar" userId="S::alison.besselaar@unimelb.edu.au::c677e420-6e27-4b1f-a719-69cc03bdf3fb" providerId="AD" clId="Web-{BDF1BE3A-5A49-F68E-248C-2EDE7648B557}" dt="2022-11-24T04:14:49.474" v="2" actId="14100"/>
          <ac:picMkLst>
            <pc:docMk/>
            <pc:sldMk cId="3357291862" sldId="266"/>
            <ac:picMk id="3" creationId="{0E057C8B-2DE0-F3DE-56EF-D35BB8836674}"/>
          </ac:picMkLst>
        </pc:picChg>
      </pc:sldChg>
    </pc:docChg>
  </pc:docChgLst>
  <pc:docChgLst>
    <pc:chgData name="Alison Besselaar" userId="S::alison.besselaar@unimelb.edu.au::c677e420-6e27-4b1f-a719-69cc03bdf3fb" providerId="AD" clId="Web-{D876E6E2-696C-CA03-59F6-39B5AAC08343}"/>
    <pc:docChg chg="addSld delSld modSld">
      <pc:chgData name="Alison Besselaar" userId="S::alison.besselaar@unimelb.edu.au::c677e420-6e27-4b1f-a719-69cc03bdf3fb" providerId="AD" clId="Web-{D876E6E2-696C-CA03-59F6-39B5AAC08343}" dt="2023-03-09T02:17:59.601" v="109" actId="20577"/>
      <pc:docMkLst>
        <pc:docMk/>
      </pc:docMkLst>
      <pc:sldChg chg="addSp modSp">
        <pc:chgData name="Alison Besselaar" userId="S::alison.besselaar@unimelb.edu.au::c677e420-6e27-4b1f-a719-69cc03bdf3fb" providerId="AD" clId="Web-{D876E6E2-696C-CA03-59F6-39B5AAC08343}" dt="2023-03-09T02:17:59.601" v="109" actId="20577"/>
        <pc:sldMkLst>
          <pc:docMk/>
          <pc:sldMk cId="1631853544" sldId="278"/>
        </pc:sldMkLst>
        <pc:spChg chg="add mod">
          <ac:chgData name="Alison Besselaar" userId="S::alison.besselaar@unimelb.edu.au::c677e420-6e27-4b1f-a719-69cc03bdf3fb" providerId="AD" clId="Web-{D876E6E2-696C-CA03-59F6-39B5AAC08343}" dt="2023-03-09T02:13:53.642" v="26" actId="20577"/>
          <ac:spMkLst>
            <pc:docMk/>
            <pc:sldMk cId="1631853544" sldId="278"/>
            <ac:spMk id="7" creationId="{B064E11D-A505-8E13-FCA0-772613F5DAEE}"/>
          </ac:spMkLst>
        </pc:spChg>
        <pc:spChg chg="add mod">
          <ac:chgData name="Alison Besselaar" userId="S::alison.besselaar@unimelb.edu.au::c677e420-6e27-4b1f-a719-69cc03bdf3fb" providerId="AD" clId="Web-{D876E6E2-696C-CA03-59F6-39B5AAC08343}" dt="2023-03-09T02:14:20.518" v="35" actId="20577"/>
          <ac:spMkLst>
            <pc:docMk/>
            <pc:sldMk cId="1631853544" sldId="278"/>
            <ac:spMk id="8" creationId="{EF4D763A-3417-015C-4507-5EF241A62347}"/>
          </ac:spMkLst>
        </pc:spChg>
        <pc:spChg chg="mod">
          <ac:chgData name="Alison Besselaar" userId="S::alison.besselaar@unimelb.edu.au::c677e420-6e27-4b1f-a719-69cc03bdf3fb" providerId="AD" clId="Web-{D876E6E2-696C-CA03-59F6-39B5AAC08343}" dt="2023-03-09T02:15:24.457" v="52" actId="20577"/>
          <ac:spMkLst>
            <pc:docMk/>
            <pc:sldMk cId="1631853544" sldId="278"/>
            <ac:spMk id="9" creationId="{55364B10-98F1-62B8-64E1-C4B9D85DE18C}"/>
          </ac:spMkLst>
        </pc:spChg>
        <pc:spChg chg="add mod">
          <ac:chgData name="Alison Besselaar" userId="S::alison.besselaar@unimelb.edu.au::c677e420-6e27-4b1f-a719-69cc03bdf3fb" providerId="AD" clId="Web-{D876E6E2-696C-CA03-59F6-39B5AAC08343}" dt="2023-03-09T02:15:20.004" v="51" actId="1076"/>
          <ac:spMkLst>
            <pc:docMk/>
            <pc:sldMk cId="1631853544" sldId="278"/>
            <ac:spMk id="18" creationId="{D9F69EE4-1CCA-5912-D1DF-46E844573D64}"/>
          </ac:spMkLst>
        </pc:spChg>
        <pc:spChg chg="add mod">
          <ac:chgData name="Alison Besselaar" userId="S::alison.besselaar@unimelb.edu.au::c677e420-6e27-4b1f-a719-69cc03bdf3fb" providerId="AD" clId="Web-{D876E6E2-696C-CA03-59F6-39B5AAC08343}" dt="2023-03-09T02:15:51.239" v="60" actId="20577"/>
          <ac:spMkLst>
            <pc:docMk/>
            <pc:sldMk cId="1631853544" sldId="278"/>
            <ac:spMk id="19" creationId="{4E76216C-0E9E-EB5D-90A3-4C432C5B1C03}"/>
          </ac:spMkLst>
        </pc:spChg>
        <pc:spChg chg="add mod">
          <ac:chgData name="Alison Besselaar" userId="S::alison.besselaar@unimelb.edu.au::c677e420-6e27-4b1f-a719-69cc03bdf3fb" providerId="AD" clId="Web-{D876E6E2-696C-CA03-59F6-39B5AAC08343}" dt="2023-03-09T02:16:11.052" v="73" actId="1076"/>
          <ac:spMkLst>
            <pc:docMk/>
            <pc:sldMk cId="1631853544" sldId="278"/>
            <ac:spMk id="20" creationId="{A23A970C-5C0C-0778-5C7A-E0E724D4589F}"/>
          </ac:spMkLst>
        </pc:spChg>
        <pc:spChg chg="add mod">
          <ac:chgData name="Alison Besselaar" userId="S::alison.besselaar@unimelb.edu.au::c677e420-6e27-4b1f-a719-69cc03bdf3fb" providerId="AD" clId="Web-{D876E6E2-696C-CA03-59F6-39B5AAC08343}" dt="2023-03-09T02:17:59.601" v="109" actId="20577"/>
          <ac:spMkLst>
            <pc:docMk/>
            <pc:sldMk cId="1631853544" sldId="278"/>
            <ac:spMk id="21" creationId="{B9FCE30C-CA6E-9F13-FED8-1E6332FD98A1}"/>
          </ac:spMkLst>
        </pc:spChg>
        <pc:spChg chg="add mod">
          <ac:chgData name="Alison Besselaar" userId="S::alison.besselaar@unimelb.edu.au::c677e420-6e27-4b1f-a719-69cc03bdf3fb" providerId="AD" clId="Web-{D876E6E2-696C-CA03-59F6-39B5AAC08343}" dt="2023-03-09T02:17:44.538" v="106" actId="1076"/>
          <ac:spMkLst>
            <pc:docMk/>
            <pc:sldMk cId="1631853544" sldId="278"/>
            <ac:spMk id="22" creationId="{54CB03CF-275B-E2FE-E4B7-40AFB9EDD7D5}"/>
          </ac:spMkLst>
        </pc:spChg>
      </pc:sldChg>
      <pc:sldChg chg="addSp delSp modSp new del">
        <pc:chgData name="Alison Besselaar" userId="S::alison.besselaar@unimelb.edu.au::c677e420-6e27-4b1f-a719-69cc03bdf3fb" providerId="AD" clId="Web-{D876E6E2-696C-CA03-59F6-39B5AAC08343}" dt="2023-03-09T02:12:18.234" v="19"/>
        <pc:sldMkLst>
          <pc:docMk/>
          <pc:sldMk cId="2447991568" sldId="279"/>
        </pc:sldMkLst>
        <pc:spChg chg="del">
          <ac:chgData name="Alison Besselaar" userId="S::alison.besselaar@unimelb.edu.au::c677e420-6e27-4b1f-a719-69cc03bdf3fb" providerId="AD" clId="Web-{D876E6E2-696C-CA03-59F6-39B5AAC08343}" dt="2023-03-09T02:10:53.389" v="1"/>
          <ac:spMkLst>
            <pc:docMk/>
            <pc:sldMk cId="2447991568" sldId="279"/>
            <ac:spMk id="3" creationId="{FD9AB189-AF42-3031-82BE-2EFB9F1A30A0}"/>
          </ac:spMkLst>
        </pc:spChg>
        <pc:spChg chg="add del mod">
          <ac:chgData name="Alison Besselaar" userId="S::alison.besselaar@unimelb.edu.au::c677e420-6e27-4b1f-a719-69cc03bdf3fb" providerId="AD" clId="Web-{D876E6E2-696C-CA03-59F6-39B5AAC08343}" dt="2023-03-09T02:11:02.357" v="5"/>
          <ac:spMkLst>
            <pc:docMk/>
            <pc:sldMk cId="2447991568" sldId="279"/>
            <ac:spMk id="5" creationId="{3107404C-0B4D-11AF-AADD-56FF03A25203}"/>
          </ac:spMkLst>
        </pc:spChg>
        <pc:spChg chg="add del mod">
          <ac:chgData name="Alison Besselaar" userId="S::alison.besselaar@unimelb.edu.au::c677e420-6e27-4b1f-a719-69cc03bdf3fb" providerId="AD" clId="Web-{D876E6E2-696C-CA03-59F6-39B5AAC08343}" dt="2023-03-09T02:11:21.264" v="7"/>
          <ac:spMkLst>
            <pc:docMk/>
            <pc:sldMk cId="2447991568" sldId="279"/>
            <ac:spMk id="8" creationId="{464F9E08-0487-AA5B-6356-567606B9009D}"/>
          </ac:spMkLst>
        </pc:spChg>
        <pc:spChg chg="add del mod">
          <ac:chgData name="Alison Besselaar" userId="S::alison.besselaar@unimelb.edu.au::c677e420-6e27-4b1f-a719-69cc03bdf3fb" providerId="AD" clId="Web-{D876E6E2-696C-CA03-59F6-39B5AAC08343}" dt="2023-03-09T02:11:29.264" v="11"/>
          <ac:spMkLst>
            <pc:docMk/>
            <pc:sldMk cId="2447991568" sldId="279"/>
            <ac:spMk id="10" creationId="{4C4D1784-7983-2157-C909-236338E01602}"/>
          </ac:spMkLst>
        </pc:spChg>
        <pc:spChg chg="add del mod">
          <ac:chgData name="Alison Besselaar" userId="S::alison.besselaar@unimelb.edu.au::c677e420-6e27-4b1f-a719-69cc03bdf3fb" providerId="AD" clId="Web-{D876E6E2-696C-CA03-59F6-39B5AAC08343}" dt="2023-03-09T02:12:11.843" v="13"/>
          <ac:spMkLst>
            <pc:docMk/>
            <pc:sldMk cId="2447991568" sldId="279"/>
            <ac:spMk id="13" creationId="{643776AE-CFC4-54A5-554B-90119E1932AC}"/>
          </ac:spMkLst>
        </pc:spChg>
        <pc:spChg chg="add del mod">
          <ac:chgData name="Alison Besselaar" userId="S::alison.besselaar@unimelb.edu.au::c677e420-6e27-4b1f-a719-69cc03bdf3fb" providerId="AD" clId="Web-{D876E6E2-696C-CA03-59F6-39B5AAC08343}" dt="2023-03-09T02:12:16.078" v="17"/>
          <ac:spMkLst>
            <pc:docMk/>
            <pc:sldMk cId="2447991568" sldId="279"/>
            <ac:spMk id="15" creationId="{6DB87B75-0AA6-D050-FD88-36960096157B}"/>
          </ac:spMkLst>
        </pc:spChg>
        <pc:spChg chg="add mod">
          <ac:chgData name="Alison Besselaar" userId="S::alison.besselaar@unimelb.edu.au::c677e420-6e27-4b1f-a719-69cc03bdf3fb" providerId="AD" clId="Web-{D876E6E2-696C-CA03-59F6-39B5AAC08343}" dt="2023-03-09T02:12:16.093" v="18"/>
          <ac:spMkLst>
            <pc:docMk/>
            <pc:sldMk cId="2447991568" sldId="279"/>
            <ac:spMk id="18" creationId="{E23A9A09-8F3C-283E-6080-39682C14D5B4}"/>
          </ac:spMkLst>
        </pc:spChg>
        <pc:picChg chg="add del mod ord">
          <ac:chgData name="Alison Besselaar" userId="S::alison.besselaar@unimelb.edu.au::c677e420-6e27-4b1f-a719-69cc03bdf3fb" providerId="AD" clId="Web-{D876E6E2-696C-CA03-59F6-39B5AAC08343}" dt="2023-03-09T02:11:02.373" v="6"/>
          <ac:picMkLst>
            <pc:docMk/>
            <pc:sldMk cId="2447991568" sldId="279"/>
            <ac:picMk id="4" creationId="{87EBFE3C-63C5-4F91-3E14-3D969F40C243}"/>
          </ac:picMkLst>
        </pc:picChg>
        <pc:picChg chg="add del mod ord">
          <ac:chgData name="Alison Besselaar" userId="S::alison.besselaar@unimelb.edu.au::c677e420-6e27-4b1f-a719-69cc03bdf3fb" providerId="AD" clId="Web-{D876E6E2-696C-CA03-59F6-39B5AAC08343}" dt="2023-03-09T02:11:29.280" v="12"/>
          <ac:picMkLst>
            <pc:docMk/>
            <pc:sldMk cId="2447991568" sldId="279"/>
            <ac:picMk id="9" creationId="{90E52256-1B38-1182-79EF-53A795F52A44}"/>
          </ac:picMkLst>
        </pc:picChg>
        <pc:picChg chg="add del mod ord">
          <ac:chgData name="Alison Besselaar" userId="S::alison.besselaar@unimelb.edu.au::c677e420-6e27-4b1f-a719-69cc03bdf3fb" providerId="AD" clId="Web-{D876E6E2-696C-CA03-59F6-39B5AAC08343}" dt="2023-03-09T02:12:16.093" v="18"/>
          <ac:picMkLst>
            <pc:docMk/>
            <pc:sldMk cId="2447991568" sldId="279"/>
            <ac:picMk id="14" creationId="{3FECC4D1-AB9B-6FB6-4854-0EF50842CCFE}"/>
          </ac:picMkLst>
        </pc:picChg>
      </pc:sldChg>
    </pc:docChg>
  </pc:docChgLst>
  <pc:docChgLst>
    <pc:chgData name="Alison Besselaar" userId="S::alison.besselaar@unimelb.edu.au::c677e420-6e27-4b1f-a719-69cc03bdf3fb" providerId="AD" clId="Web-{80A29AFC-E025-8D15-2B47-CDDE23B8CB78}"/>
    <pc:docChg chg="modSld">
      <pc:chgData name="Alison Besselaar" userId="S::alison.besselaar@unimelb.edu.au::c677e420-6e27-4b1f-a719-69cc03bdf3fb" providerId="AD" clId="Web-{80A29AFC-E025-8D15-2B47-CDDE23B8CB78}" dt="2022-11-28T23:49:59.361" v="19" actId="20577"/>
      <pc:docMkLst>
        <pc:docMk/>
      </pc:docMkLst>
      <pc:sldChg chg="modSp">
        <pc:chgData name="Alison Besselaar" userId="S::alison.besselaar@unimelb.edu.au::c677e420-6e27-4b1f-a719-69cc03bdf3fb" providerId="AD" clId="Web-{80A29AFC-E025-8D15-2B47-CDDE23B8CB78}" dt="2022-11-28T23:49:59.361" v="19" actId="20577"/>
        <pc:sldMkLst>
          <pc:docMk/>
          <pc:sldMk cId="4164573688" sldId="257"/>
        </pc:sldMkLst>
        <pc:spChg chg="mod">
          <ac:chgData name="Alison Besselaar" userId="S::alison.besselaar@unimelb.edu.au::c677e420-6e27-4b1f-a719-69cc03bdf3fb" providerId="AD" clId="Web-{80A29AFC-E025-8D15-2B47-CDDE23B8CB78}" dt="2022-11-28T23:49:59.361" v="19" actId="20577"/>
          <ac:spMkLst>
            <pc:docMk/>
            <pc:sldMk cId="4164573688" sldId="257"/>
            <ac:spMk id="3" creationId="{B803F4DA-9487-04F7-19A8-8B2825474F48}"/>
          </ac:spMkLst>
        </pc:spChg>
      </pc:sldChg>
    </pc:docChg>
  </pc:docChgLst>
  <pc:docChgLst>
    <pc:chgData name="Alison Besselaar" userId="S::alison.besselaar@unimelb.edu.au::c677e420-6e27-4b1f-a719-69cc03bdf3fb" providerId="AD" clId="Web-{05892273-ECED-3F03-6062-ECDF45A7F5A7}"/>
    <pc:docChg chg="modSld sldOrd">
      <pc:chgData name="Alison Besselaar" userId="S::alison.besselaar@unimelb.edu.au::c677e420-6e27-4b1f-a719-69cc03bdf3fb" providerId="AD" clId="Web-{05892273-ECED-3F03-6062-ECDF45A7F5A7}" dt="2023-01-01T03:10:47.876" v="40"/>
      <pc:docMkLst>
        <pc:docMk/>
      </pc:docMkLst>
      <pc:sldChg chg="modSp">
        <pc:chgData name="Alison Besselaar" userId="S::alison.besselaar@unimelb.edu.au::c677e420-6e27-4b1f-a719-69cc03bdf3fb" providerId="AD" clId="Web-{05892273-ECED-3F03-6062-ECDF45A7F5A7}" dt="2023-01-01T03:00:02.769" v="39" actId="20577"/>
        <pc:sldMkLst>
          <pc:docMk/>
          <pc:sldMk cId="4164573688" sldId="257"/>
        </pc:sldMkLst>
        <pc:spChg chg="mod">
          <ac:chgData name="Alison Besselaar" userId="S::alison.besselaar@unimelb.edu.au::c677e420-6e27-4b1f-a719-69cc03bdf3fb" providerId="AD" clId="Web-{05892273-ECED-3F03-6062-ECDF45A7F5A7}" dt="2023-01-01T03:00:02.769" v="39" actId="20577"/>
          <ac:spMkLst>
            <pc:docMk/>
            <pc:sldMk cId="4164573688" sldId="257"/>
            <ac:spMk id="3" creationId="{B803F4DA-9487-04F7-19A8-8B2825474F48}"/>
          </ac:spMkLst>
        </pc:spChg>
      </pc:sldChg>
      <pc:sldChg chg="ord">
        <pc:chgData name="Alison Besselaar" userId="S::alison.besselaar@unimelb.edu.au::c677e420-6e27-4b1f-a719-69cc03bdf3fb" providerId="AD" clId="Web-{05892273-ECED-3F03-6062-ECDF45A7F5A7}" dt="2023-01-01T03:10:47.876" v="40"/>
        <pc:sldMkLst>
          <pc:docMk/>
          <pc:sldMk cId="2837473520" sldId="258"/>
        </pc:sldMkLst>
      </pc:sldChg>
    </pc:docChg>
  </pc:docChgLst>
  <pc:docChgLst>
    <pc:chgData name="Alison Besselaar" userId="S::alison.besselaar@unimelb.edu.au::c677e420-6e27-4b1f-a719-69cc03bdf3fb" providerId="AD" clId="Web-{15CB56EF-FC5F-79BB-C539-28ACFD97A95E}"/>
    <pc:docChg chg="addSld delSld modSld sldOrd">
      <pc:chgData name="Alison Besselaar" userId="S::alison.besselaar@unimelb.edu.au::c677e420-6e27-4b1f-a719-69cc03bdf3fb" providerId="AD" clId="Web-{15CB56EF-FC5F-79BB-C539-28ACFD97A95E}" dt="2022-11-16T01:08:25.421" v="964" actId="14100"/>
      <pc:docMkLst>
        <pc:docMk/>
      </pc:docMkLst>
      <pc:sldChg chg="modSp">
        <pc:chgData name="Alison Besselaar" userId="S::alison.besselaar@unimelb.edu.au::c677e420-6e27-4b1f-a719-69cc03bdf3fb" providerId="AD" clId="Web-{15CB56EF-FC5F-79BB-C539-28ACFD97A95E}" dt="2022-11-15T23:52:59.729" v="52" actId="20577"/>
        <pc:sldMkLst>
          <pc:docMk/>
          <pc:sldMk cId="4164573688" sldId="257"/>
        </pc:sldMkLst>
        <pc:spChg chg="mod">
          <ac:chgData name="Alison Besselaar" userId="S::alison.besselaar@unimelb.edu.au::c677e420-6e27-4b1f-a719-69cc03bdf3fb" providerId="AD" clId="Web-{15CB56EF-FC5F-79BB-C539-28ACFD97A95E}" dt="2022-11-15T23:52:59.729" v="52" actId="20577"/>
          <ac:spMkLst>
            <pc:docMk/>
            <pc:sldMk cId="4164573688" sldId="257"/>
            <ac:spMk id="3" creationId="{B803F4DA-9487-04F7-19A8-8B2825474F48}"/>
          </ac:spMkLst>
        </pc:spChg>
      </pc:sldChg>
      <pc:sldChg chg="addSp modSp mod setBg setClrOvrMap">
        <pc:chgData name="Alison Besselaar" userId="S::alison.besselaar@unimelb.edu.au::c677e420-6e27-4b1f-a719-69cc03bdf3fb" providerId="AD" clId="Web-{15CB56EF-FC5F-79BB-C539-28ACFD97A95E}" dt="2022-11-16T00:51:37.701" v="624" actId="1076"/>
        <pc:sldMkLst>
          <pc:docMk/>
          <pc:sldMk cId="1846411654" sldId="260"/>
        </pc:sldMkLst>
        <pc:spChg chg="mod">
          <ac:chgData name="Alison Besselaar" userId="S::alison.besselaar@unimelb.edu.au::c677e420-6e27-4b1f-a719-69cc03bdf3fb" providerId="AD" clId="Web-{15CB56EF-FC5F-79BB-C539-28ACFD97A95E}" dt="2022-11-16T00:45:14.645" v="489" actId="20577"/>
          <ac:spMkLst>
            <pc:docMk/>
            <pc:sldMk cId="1846411654" sldId="260"/>
            <ac:spMk id="2" creationId="{C955136C-6BEF-20C1-4696-0255F6FF2179}"/>
          </ac:spMkLst>
        </pc:spChg>
        <pc:spChg chg="mod">
          <ac:chgData name="Alison Besselaar" userId="S::alison.besselaar@unimelb.edu.au::c677e420-6e27-4b1f-a719-69cc03bdf3fb" providerId="AD" clId="Web-{15CB56EF-FC5F-79BB-C539-28ACFD97A95E}" dt="2022-11-16T00:51:37.701" v="624" actId="1076"/>
          <ac:spMkLst>
            <pc:docMk/>
            <pc:sldMk cId="1846411654" sldId="260"/>
            <ac:spMk id="3" creationId="{566B8011-09C7-9412-E442-325B58398B70}"/>
          </ac:spMkLst>
        </pc:spChg>
        <pc:spChg chg="add">
          <ac:chgData name="Alison Besselaar" userId="S::alison.besselaar@unimelb.edu.au::c677e420-6e27-4b1f-a719-69cc03bdf3fb" providerId="AD" clId="Web-{15CB56EF-FC5F-79BB-C539-28ACFD97A95E}" dt="2022-11-16T00:44:22.908" v="475"/>
          <ac:spMkLst>
            <pc:docMk/>
            <pc:sldMk cId="1846411654" sldId="260"/>
            <ac:spMk id="9" creationId="{5FDF4720-5445-47BE-89FE-E40D1AE6F619}"/>
          </ac:spMkLst>
        </pc:spChg>
        <pc:spChg chg="add">
          <ac:chgData name="Alison Besselaar" userId="S::alison.besselaar@unimelb.edu.au::c677e420-6e27-4b1f-a719-69cc03bdf3fb" providerId="AD" clId="Web-{15CB56EF-FC5F-79BB-C539-28ACFD97A95E}" dt="2022-11-16T00:44:22.908" v="475"/>
          <ac:spMkLst>
            <pc:docMk/>
            <pc:sldMk cId="1846411654" sldId="260"/>
            <ac:spMk id="11" creationId="{AC8710B4-A815-4082-9E4F-F13A0007090C}"/>
          </ac:spMkLst>
        </pc:spChg>
        <pc:picChg chg="add">
          <ac:chgData name="Alison Besselaar" userId="S::alison.besselaar@unimelb.edu.au::c677e420-6e27-4b1f-a719-69cc03bdf3fb" providerId="AD" clId="Web-{15CB56EF-FC5F-79BB-C539-28ACFD97A95E}" dt="2022-11-16T00:44:22.908" v="475"/>
          <ac:picMkLst>
            <pc:docMk/>
            <pc:sldMk cId="1846411654" sldId="260"/>
            <ac:picMk id="5" creationId="{0EB451B0-8BAA-D711-0446-078C96B3F4F1}"/>
          </ac:picMkLst>
        </pc:picChg>
      </pc:sldChg>
      <pc:sldChg chg="addSp delSp modSp mod setBg setClrOvrMap">
        <pc:chgData name="Alison Besselaar" userId="S::alison.besselaar@unimelb.edu.au::c677e420-6e27-4b1f-a719-69cc03bdf3fb" providerId="AD" clId="Web-{15CB56EF-FC5F-79BB-C539-28ACFD97A95E}" dt="2022-11-16T00:13:40.573" v="227"/>
        <pc:sldMkLst>
          <pc:docMk/>
          <pc:sldMk cId="2650369033" sldId="261"/>
        </pc:sldMkLst>
        <pc:spChg chg="mod">
          <ac:chgData name="Alison Besselaar" userId="S::alison.besselaar@unimelb.edu.au::c677e420-6e27-4b1f-a719-69cc03bdf3fb" providerId="AD" clId="Web-{15CB56EF-FC5F-79BB-C539-28ACFD97A95E}" dt="2022-11-16T00:13:40.573" v="227"/>
          <ac:spMkLst>
            <pc:docMk/>
            <pc:sldMk cId="2650369033" sldId="261"/>
            <ac:spMk id="2" creationId="{6F2A2BBE-995E-4FCB-C449-157C628FBE87}"/>
          </ac:spMkLst>
        </pc:spChg>
        <pc:spChg chg="mod">
          <ac:chgData name="Alison Besselaar" userId="S::alison.besselaar@unimelb.edu.au::c677e420-6e27-4b1f-a719-69cc03bdf3fb" providerId="AD" clId="Web-{15CB56EF-FC5F-79BB-C539-28ACFD97A95E}" dt="2022-11-16T00:13:40.573" v="227"/>
          <ac:spMkLst>
            <pc:docMk/>
            <pc:sldMk cId="2650369033" sldId="261"/>
            <ac:spMk id="3" creationId="{00576082-7E4C-61EA-A714-4291FFA1A4B5}"/>
          </ac:spMkLst>
        </pc:spChg>
        <pc:spChg chg="del">
          <ac:chgData name="Alison Besselaar" userId="S::alison.besselaar@unimelb.edu.au::c677e420-6e27-4b1f-a719-69cc03bdf3fb" providerId="AD" clId="Web-{15CB56EF-FC5F-79BB-C539-28ACFD97A95E}" dt="2022-11-16T00:13:40.573" v="227"/>
          <ac:spMkLst>
            <pc:docMk/>
            <pc:sldMk cId="2650369033" sldId="261"/>
            <ac:spMk id="38" creationId="{907EF6B7-1338-4443-8C46-6A318D952DFD}"/>
          </ac:spMkLst>
        </pc:spChg>
        <pc:spChg chg="del">
          <ac:chgData name="Alison Besselaar" userId="S::alison.besselaar@unimelb.edu.au::c677e420-6e27-4b1f-a719-69cc03bdf3fb" providerId="AD" clId="Web-{15CB56EF-FC5F-79BB-C539-28ACFD97A95E}" dt="2022-11-16T00:13:40.573" v="227"/>
          <ac:spMkLst>
            <pc:docMk/>
            <pc:sldMk cId="2650369033" sldId="261"/>
            <ac:spMk id="39" creationId="{DAAE4CDD-124C-4DCF-9584-B6033B545DD5}"/>
          </ac:spMkLst>
        </pc:spChg>
        <pc:spChg chg="del">
          <ac:chgData name="Alison Besselaar" userId="S::alison.besselaar@unimelb.edu.au::c677e420-6e27-4b1f-a719-69cc03bdf3fb" providerId="AD" clId="Web-{15CB56EF-FC5F-79BB-C539-28ACFD97A95E}" dt="2022-11-16T00:13:40.573" v="227"/>
          <ac:spMkLst>
            <pc:docMk/>
            <pc:sldMk cId="2650369033" sldId="261"/>
            <ac:spMk id="40" creationId="{081E4A58-353D-44AE-B2FC-2A74E2E400F7}"/>
          </ac:spMkLst>
        </pc:spChg>
        <pc:spChg chg="add">
          <ac:chgData name="Alison Besselaar" userId="S::alison.besselaar@unimelb.edu.au::c677e420-6e27-4b1f-a719-69cc03bdf3fb" providerId="AD" clId="Web-{15CB56EF-FC5F-79BB-C539-28ACFD97A95E}" dt="2022-11-16T00:13:40.573" v="227"/>
          <ac:spMkLst>
            <pc:docMk/>
            <pc:sldMk cId="2650369033" sldId="261"/>
            <ac:spMk id="45" creationId="{AD21898E-86C0-4C8A-A76C-DF33E844C87A}"/>
          </ac:spMkLst>
        </pc:spChg>
        <pc:spChg chg="add">
          <ac:chgData name="Alison Besselaar" userId="S::alison.besselaar@unimelb.edu.au::c677e420-6e27-4b1f-a719-69cc03bdf3fb" providerId="AD" clId="Web-{15CB56EF-FC5F-79BB-C539-28ACFD97A95E}" dt="2022-11-16T00:13:40.573" v="227"/>
          <ac:spMkLst>
            <pc:docMk/>
            <pc:sldMk cId="2650369033" sldId="261"/>
            <ac:spMk id="47" creationId="{5C8F04BD-D093-45D0-B54C-50FDB308B4EE}"/>
          </ac:spMkLst>
        </pc:spChg>
      </pc:sldChg>
      <pc:sldChg chg="addSp delSp modSp mod setBg setClrOvrMap">
        <pc:chgData name="Alison Besselaar" userId="S::alison.besselaar@unimelb.edu.au::c677e420-6e27-4b1f-a719-69cc03bdf3fb" providerId="AD" clId="Web-{15CB56EF-FC5F-79BB-C539-28ACFD97A95E}" dt="2022-11-16T00:15:25.939" v="258" actId="20577"/>
        <pc:sldMkLst>
          <pc:docMk/>
          <pc:sldMk cId="2403619772" sldId="270"/>
        </pc:sldMkLst>
        <pc:spChg chg="mod">
          <ac:chgData name="Alison Besselaar" userId="S::alison.besselaar@unimelb.edu.au::c677e420-6e27-4b1f-a719-69cc03bdf3fb" providerId="AD" clId="Web-{15CB56EF-FC5F-79BB-C539-28ACFD97A95E}" dt="2022-11-15T23:55:39.864" v="77"/>
          <ac:spMkLst>
            <pc:docMk/>
            <pc:sldMk cId="2403619772" sldId="270"/>
            <ac:spMk id="2" creationId="{A93BE370-E029-D754-2CC4-7D182050A415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5T23:55:39.864" v="77"/>
          <ac:spMkLst>
            <pc:docMk/>
            <pc:sldMk cId="2403619772" sldId="270"/>
            <ac:spMk id="9" creationId="{46C2E80F-49A6-4372-B103-219D417A55ED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5T23:55:24.066" v="72"/>
          <ac:spMkLst>
            <pc:docMk/>
            <pc:sldMk cId="2403619772" sldId="270"/>
            <ac:spMk id="14" creationId="{5C8908E2-EE49-44D2-9428-A28D2312A8D5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5T23:55:39.833" v="76"/>
          <ac:spMkLst>
            <pc:docMk/>
            <pc:sldMk cId="2403619772" sldId="270"/>
            <ac:spMk id="15" creationId="{CF62D2A7-8207-488C-9F46-316BA81A16C8}"/>
          </ac:spMkLst>
        </pc:spChg>
        <pc:spChg chg="add">
          <ac:chgData name="Alison Besselaar" userId="S::alison.besselaar@unimelb.edu.au::c677e420-6e27-4b1f-a719-69cc03bdf3fb" providerId="AD" clId="Web-{15CB56EF-FC5F-79BB-C539-28ACFD97A95E}" dt="2022-11-15T23:55:39.864" v="77"/>
          <ac:spMkLst>
            <pc:docMk/>
            <pc:sldMk cId="2403619772" sldId="270"/>
            <ac:spMk id="17" creationId="{955A2079-FA98-4876-80F0-72364A7D2EA4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5T23:55:24.066" v="72"/>
          <ac:spMkLst>
            <pc:docMk/>
            <pc:sldMk cId="2403619772" sldId="270"/>
            <ac:spMk id="20" creationId="{7449A6C7-D15F-4AA5-BFA5-71A404B47016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5T23:55:24.066" v="72"/>
          <ac:spMkLst>
            <pc:docMk/>
            <pc:sldMk cId="2403619772" sldId="270"/>
            <ac:spMk id="22" creationId="{ED888B23-07FA-482A-96DF-47E31AF1A603}"/>
          </ac:spMkLst>
        </pc:spChg>
        <pc:grpChg chg="add del">
          <ac:chgData name="Alison Besselaar" userId="S::alison.besselaar@unimelb.edu.au::c677e420-6e27-4b1f-a719-69cc03bdf3fb" providerId="AD" clId="Web-{15CB56EF-FC5F-79BB-C539-28ACFD97A95E}" dt="2022-11-15T23:55:24.066" v="72"/>
          <ac:grpSpMkLst>
            <pc:docMk/>
            <pc:sldMk cId="2403619772" sldId="270"/>
            <ac:grpSpMk id="16" creationId="{05314994-6337-4875-8CF5-652CAFE8342C}"/>
          </ac:grpSpMkLst>
        </pc:grpChg>
        <pc:graphicFrameChg chg="mod modGraphic">
          <ac:chgData name="Alison Besselaar" userId="S::alison.besselaar@unimelb.edu.au::c677e420-6e27-4b1f-a719-69cc03bdf3fb" providerId="AD" clId="Web-{15CB56EF-FC5F-79BB-C539-28ACFD97A95E}" dt="2022-11-16T00:15:25.939" v="258" actId="20577"/>
          <ac:graphicFrameMkLst>
            <pc:docMk/>
            <pc:sldMk cId="2403619772" sldId="270"/>
            <ac:graphicFrameMk id="5" creationId="{9994B90C-445C-528A-E5D7-E0AE203558E8}"/>
          </ac:graphicFrameMkLst>
        </pc:graphicFrameChg>
        <pc:picChg chg="add del">
          <ac:chgData name="Alison Besselaar" userId="S::alison.besselaar@unimelb.edu.au::c677e420-6e27-4b1f-a719-69cc03bdf3fb" providerId="AD" clId="Web-{15CB56EF-FC5F-79BB-C539-28ACFD97A95E}" dt="2022-11-15T23:55:31.958" v="74"/>
          <ac:picMkLst>
            <pc:docMk/>
            <pc:sldMk cId="2403619772" sldId="270"/>
            <ac:picMk id="11" creationId="{9118F364-F7D8-9AD4-35CD-A7D46A681763}"/>
          </ac:picMkLst>
        </pc:picChg>
        <pc:picChg chg="add del">
          <ac:chgData name="Alison Besselaar" userId="S::alison.besselaar@unimelb.edu.au::c677e420-6e27-4b1f-a719-69cc03bdf3fb" providerId="AD" clId="Web-{15CB56EF-FC5F-79BB-C539-28ACFD97A95E}" dt="2022-11-15T23:55:39.833" v="76"/>
          <ac:picMkLst>
            <pc:docMk/>
            <pc:sldMk cId="2403619772" sldId="270"/>
            <ac:picMk id="13" creationId="{2AD8DB31-1FB1-9D9B-69CE-3CDE4AFD8592}"/>
          </ac:picMkLst>
        </pc:picChg>
      </pc:sldChg>
      <pc:sldChg chg="addSp delSp modSp">
        <pc:chgData name="Alison Besselaar" userId="S::alison.besselaar@unimelb.edu.au::c677e420-6e27-4b1f-a719-69cc03bdf3fb" providerId="AD" clId="Web-{15CB56EF-FC5F-79BB-C539-28ACFD97A95E}" dt="2022-11-16T00:32:41.004" v="372"/>
        <pc:sldMkLst>
          <pc:docMk/>
          <pc:sldMk cId="3740981744" sldId="271"/>
        </pc:sldMkLst>
        <pc:spChg chg="mod">
          <ac:chgData name="Alison Besselaar" userId="S::alison.besselaar@unimelb.edu.au::c677e420-6e27-4b1f-a719-69cc03bdf3fb" providerId="AD" clId="Web-{15CB56EF-FC5F-79BB-C539-28ACFD97A95E}" dt="2022-11-16T00:31:19.468" v="364" actId="20577"/>
          <ac:spMkLst>
            <pc:docMk/>
            <pc:sldMk cId="3740981744" sldId="271"/>
            <ac:spMk id="2" creationId="{36518949-F494-6A15-0EFC-B2CDC0B21CAE}"/>
          </ac:spMkLst>
        </pc:spChg>
        <pc:spChg chg="mod">
          <ac:chgData name="Alison Besselaar" userId="S::alison.besselaar@unimelb.edu.au::c677e420-6e27-4b1f-a719-69cc03bdf3fb" providerId="AD" clId="Web-{15CB56EF-FC5F-79BB-C539-28ACFD97A95E}" dt="2022-11-16T00:31:29.265" v="366" actId="20577"/>
          <ac:spMkLst>
            <pc:docMk/>
            <pc:sldMk cId="3740981744" sldId="271"/>
            <ac:spMk id="3" creationId="{3BA95C61-7BAE-CA10-B7F0-FD841BFC4795}"/>
          </ac:spMkLst>
        </pc:spChg>
        <pc:spChg chg="add del mod">
          <ac:chgData name="Alison Besselaar" userId="S::alison.besselaar@unimelb.edu.au::c677e420-6e27-4b1f-a719-69cc03bdf3fb" providerId="AD" clId="Web-{15CB56EF-FC5F-79BB-C539-28ACFD97A95E}" dt="2022-11-16T00:32:41.004" v="371"/>
          <ac:spMkLst>
            <pc:docMk/>
            <pc:sldMk cId="3740981744" sldId="271"/>
            <ac:spMk id="7" creationId="{00D3AA19-3693-79AB-92BF-9BCE74CC7FAA}"/>
          </ac:spMkLst>
        </pc:spChg>
        <pc:picChg chg="add del mod">
          <ac:chgData name="Alison Besselaar" userId="S::alison.besselaar@unimelb.edu.au::c677e420-6e27-4b1f-a719-69cc03bdf3fb" providerId="AD" clId="Web-{15CB56EF-FC5F-79BB-C539-28ACFD97A95E}" dt="2022-11-16T00:32:41.004" v="372"/>
          <ac:picMkLst>
            <pc:docMk/>
            <pc:sldMk cId="3740981744" sldId="271"/>
            <ac:picMk id="6" creationId="{AD96AB2C-41F7-4D69-7D8A-1D8DF4100A0B}"/>
          </ac:picMkLst>
        </pc:picChg>
      </pc:sldChg>
      <pc:sldChg chg="addSp delSp modSp mod setBg setClrOvrMap">
        <pc:chgData name="Alison Besselaar" userId="S::alison.besselaar@unimelb.edu.au::c677e420-6e27-4b1f-a719-69cc03bdf3fb" providerId="AD" clId="Web-{15CB56EF-FC5F-79BB-C539-28ACFD97A95E}" dt="2022-11-16T00:38:17.260" v="408"/>
        <pc:sldMkLst>
          <pc:docMk/>
          <pc:sldMk cId="676949808" sldId="272"/>
        </pc:sldMkLst>
        <pc:spChg chg="mod">
          <ac:chgData name="Alison Besselaar" userId="S::alison.besselaar@unimelb.edu.au::c677e420-6e27-4b1f-a719-69cc03bdf3fb" providerId="AD" clId="Web-{15CB56EF-FC5F-79BB-C539-28ACFD97A95E}" dt="2022-11-16T00:38:17.260" v="408"/>
          <ac:spMkLst>
            <pc:docMk/>
            <pc:sldMk cId="676949808" sldId="272"/>
            <ac:spMk id="2" creationId="{8E11B3DD-A83F-0A7F-D614-B6B133A84FD8}"/>
          </ac:spMkLst>
        </pc:spChg>
        <pc:spChg chg="add mod">
          <ac:chgData name="Alison Besselaar" userId="S::alison.besselaar@unimelb.edu.au::c677e420-6e27-4b1f-a719-69cc03bdf3fb" providerId="AD" clId="Web-{15CB56EF-FC5F-79BB-C539-28ACFD97A95E}" dt="2022-11-16T00:38:17.260" v="408"/>
          <ac:spMkLst>
            <pc:docMk/>
            <pc:sldMk cId="676949808" sldId="272"/>
            <ac:spMk id="6" creationId="{FE0646F8-FE0D-0B0B-6553-1B4E98A1DB57}"/>
          </ac:spMkLst>
        </pc:spChg>
        <pc:spChg chg="mod">
          <ac:chgData name="Alison Besselaar" userId="S::alison.besselaar@unimelb.edu.au::c677e420-6e27-4b1f-a719-69cc03bdf3fb" providerId="AD" clId="Web-{15CB56EF-FC5F-79BB-C539-28ACFD97A95E}" dt="2022-11-16T00:38:17.260" v="408"/>
          <ac:spMkLst>
            <pc:docMk/>
            <pc:sldMk cId="676949808" sldId="272"/>
            <ac:spMk id="11" creationId="{91167059-97A9-FE2C-B775-A85E0F239B92}"/>
          </ac:spMkLst>
        </pc:spChg>
        <pc:spChg chg="mod">
          <ac:chgData name="Alison Besselaar" userId="S::alison.besselaar@unimelb.edu.au::c677e420-6e27-4b1f-a719-69cc03bdf3fb" providerId="AD" clId="Web-{15CB56EF-FC5F-79BB-C539-28ACFD97A95E}" dt="2022-11-16T00:38:17.260" v="408"/>
          <ac:spMkLst>
            <pc:docMk/>
            <pc:sldMk cId="676949808" sldId="272"/>
            <ac:spMk id="14" creationId="{576AFA59-2E64-3307-10C6-1F6794FE5E44}"/>
          </ac:spMkLst>
        </pc:spChg>
        <pc:spChg chg="del">
          <ac:chgData name="Alison Besselaar" userId="S::alison.besselaar@unimelb.edu.au::c677e420-6e27-4b1f-a719-69cc03bdf3fb" providerId="AD" clId="Web-{15CB56EF-FC5F-79BB-C539-28ACFD97A95E}" dt="2022-11-16T00:38:17.260" v="408"/>
          <ac:spMkLst>
            <pc:docMk/>
            <pc:sldMk cId="676949808" sldId="272"/>
            <ac:spMk id="23" creationId="{928F64C6-FE22-4FC1-A763-DFCC514811BD}"/>
          </ac:spMkLst>
        </pc:spChg>
        <pc:spChg chg="add">
          <ac:chgData name="Alison Besselaar" userId="S::alison.besselaar@unimelb.edu.au::c677e420-6e27-4b1f-a719-69cc03bdf3fb" providerId="AD" clId="Web-{15CB56EF-FC5F-79BB-C539-28ACFD97A95E}" dt="2022-11-16T00:38:17.260" v="408"/>
          <ac:spMkLst>
            <pc:docMk/>
            <pc:sldMk cId="676949808" sldId="272"/>
            <ac:spMk id="29" creationId="{1124258E-1ECC-7C9C-73EF-5BFE4DC22E85}"/>
          </ac:spMkLst>
        </pc:spChg>
        <pc:spChg chg="add">
          <ac:chgData name="Alison Besselaar" userId="S::alison.besselaar@unimelb.edu.au::c677e420-6e27-4b1f-a719-69cc03bdf3fb" providerId="AD" clId="Web-{15CB56EF-FC5F-79BB-C539-28ACFD97A95E}" dt="2022-11-16T00:38:17.260" v="408"/>
          <ac:spMkLst>
            <pc:docMk/>
            <pc:sldMk cId="676949808" sldId="272"/>
            <ac:spMk id="32" creationId="{07977D39-626F-40D7-B00F-16E02602DD5A}"/>
          </ac:spMkLst>
        </pc:spChg>
        <pc:spChg chg="add">
          <ac:chgData name="Alison Besselaar" userId="S::alison.besselaar@unimelb.edu.au::c677e420-6e27-4b1f-a719-69cc03bdf3fb" providerId="AD" clId="Web-{15CB56EF-FC5F-79BB-C539-28ACFD97A95E}" dt="2022-11-16T00:38:17.260" v="408"/>
          <ac:spMkLst>
            <pc:docMk/>
            <pc:sldMk cId="676949808" sldId="272"/>
            <ac:spMk id="34" creationId="{B905CDE4-B751-4B3E-B625-6E59F8903414}"/>
          </ac:spMkLst>
        </pc:spChg>
        <pc:spChg chg="add">
          <ac:chgData name="Alison Besselaar" userId="S::alison.besselaar@unimelb.edu.au::c677e420-6e27-4b1f-a719-69cc03bdf3fb" providerId="AD" clId="Web-{15CB56EF-FC5F-79BB-C539-28ACFD97A95E}" dt="2022-11-16T00:38:17.260" v="408"/>
          <ac:spMkLst>
            <pc:docMk/>
            <pc:sldMk cId="676949808" sldId="272"/>
            <ac:spMk id="36" creationId="{08108C16-F4C0-44AA-999D-17BD39219B24}"/>
          </ac:spMkLst>
        </pc:spChg>
        <pc:spChg chg="add">
          <ac:chgData name="Alison Besselaar" userId="S::alison.besselaar@unimelb.edu.au::c677e420-6e27-4b1f-a719-69cc03bdf3fb" providerId="AD" clId="Web-{15CB56EF-FC5F-79BB-C539-28ACFD97A95E}" dt="2022-11-16T00:38:17.260" v="408"/>
          <ac:spMkLst>
            <pc:docMk/>
            <pc:sldMk cId="676949808" sldId="272"/>
            <ac:spMk id="38" creationId="{CDC29AC1-2821-4FCC-B597-88DAF39C36FE}"/>
          </ac:spMkLst>
        </pc:spChg>
        <pc:spChg chg="add">
          <ac:chgData name="Alison Besselaar" userId="S::alison.besselaar@unimelb.edu.au::c677e420-6e27-4b1f-a719-69cc03bdf3fb" providerId="AD" clId="Web-{15CB56EF-FC5F-79BB-C539-28ACFD97A95E}" dt="2022-11-16T00:38:17.260" v="408"/>
          <ac:spMkLst>
            <pc:docMk/>
            <pc:sldMk cId="676949808" sldId="272"/>
            <ac:spMk id="40" creationId="{0640CCAE-325C-4DD0-BB26-38BF690F3BBB}"/>
          </ac:spMkLst>
        </pc:spChg>
        <pc:spChg chg="add">
          <ac:chgData name="Alison Besselaar" userId="S::alison.besselaar@unimelb.edu.au::c677e420-6e27-4b1f-a719-69cc03bdf3fb" providerId="AD" clId="Web-{15CB56EF-FC5F-79BB-C539-28ACFD97A95E}" dt="2022-11-16T00:38:17.260" v="408"/>
          <ac:spMkLst>
            <pc:docMk/>
            <pc:sldMk cId="676949808" sldId="272"/>
            <ac:spMk id="42" creationId="{C8F10CB3-3B5E-4C7A-98CF-B87454DDFA39}"/>
          </ac:spMkLst>
        </pc:spChg>
        <pc:picChg chg="add mod ord">
          <ac:chgData name="Alison Besselaar" userId="S::alison.besselaar@unimelb.edu.au::c677e420-6e27-4b1f-a719-69cc03bdf3fb" providerId="AD" clId="Web-{15CB56EF-FC5F-79BB-C539-28ACFD97A95E}" dt="2022-11-16T00:38:17.260" v="408"/>
          <ac:picMkLst>
            <pc:docMk/>
            <pc:sldMk cId="676949808" sldId="272"/>
            <ac:picMk id="3" creationId="{037CE875-8DBB-8837-81C3-95C92B259FB5}"/>
          </ac:picMkLst>
        </pc:picChg>
        <pc:picChg chg="mod ord">
          <ac:chgData name="Alison Besselaar" userId="S::alison.besselaar@unimelb.edu.au::c677e420-6e27-4b1f-a719-69cc03bdf3fb" providerId="AD" clId="Web-{15CB56EF-FC5F-79BB-C539-28ACFD97A95E}" dt="2022-11-16T00:38:17.260" v="408"/>
          <ac:picMkLst>
            <pc:docMk/>
            <pc:sldMk cId="676949808" sldId="272"/>
            <ac:picMk id="4" creationId="{5FF33251-3FAA-8389-1452-59B3BEB914DC}"/>
          </ac:picMkLst>
        </pc:picChg>
        <pc:picChg chg="mod ord">
          <ac:chgData name="Alison Besselaar" userId="S::alison.besselaar@unimelb.edu.au::c677e420-6e27-4b1f-a719-69cc03bdf3fb" providerId="AD" clId="Web-{15CB56EF-FC5F-79BB-C539-28ACFD97A95E}" dt="2022-11-16T00:38:17.260" v="408"/>
          <ac:picMkLst>
            <pc:docMk/>
            <pc:sldMk cId="676949808" sldId="272"/>
            <ac:picMk id="10" creationId="{3321CA75-3615-7A5F-DD7A-20E369828F88}"/>
          </ac:picMkLst>
        </pc:picChg>
        <pc:picChg chg="mod">
          <ac:chgData name="Alison Besselaar" userId="S::alison.besselaar@unimelb.edu.au::c677e420-6e27-4b1f-a719-69cc03bdf3fb" providerId="AD" clId="Web-{15CB56EF-FC5F-79BB-C539-28ACFD97A95E}" dt="2022-11-16T00:38:17.260" v="408"/>
          <ac:picMkLst>
            <pc:docMk/>
            <pc:sldMk cId="676949808" sldId="272"/>
            <ac:picMk id="13" creationId="{51203A5F-1DE3-90DD-5664-3ABD15F57A6A}"/>
          </ac:picMkLst>
        </pc:picChg>
        <pc:picChg chg="mod">
          <ac:chgData name="Alison Besselaar" userId="S::alison.besselaar@unimelb.edu.au::c677e420-6e27-4b1f-a719-69cc03bdf3fb" providerId="AD" clId="Web-{15CB56EF-FC5F-79BB-C539-28ACFD97A95E}" dt="2022-11-16T00:38:17.260" v="408"/>
          <ac:picMkLst>
            <pc:docMk/>
            <pc:sldMk cId="676949808" sldId="272"/>
            <ac:picMk id="16" creationId="{FBDFA242-5D78-D83F-E6F4-F45F01C0E2F6}"/>
          </ac:picMkLst>
        </pc:picChg>
        <pc:picChg chg="mod">
          <ac:chgData name="Alison Besselaar" userId="S::alison.besselaar@unimelb.edu.au::c677e420-6e27-4b1f-a719-69cc03bdf3fb" providerId="AD" clId="Web-{15CB56EF-FC5F-79BB-C539-28ACFD97A95E}" dt="2022-11-16T00:38:17.260" v="408"/>
          <ac:picMkLst>
            <pc:docMk/>
            <pc:sldMk cId="676949808" sldId="272"/>
            <ac:picMk id="17" creationId="{8701E224-27C1-197E-10C3-7B2B3A5F209E}"/>
          </ac:picMkLst>
        </pc:picChg>
        <pc:cxnChg chg="del">
          <ac:chgData name="Alison Besselaar" userId="S::alison.besselaar@unimelb.edu.au::c677e420-6e27-4b1f-a719-69cc03bdf3fb" providerId="AD" clId="Web-{15CB56EF-FC5F-79BB-C539-28ACFD97A95E}" dt="2022-11-16T00:38:17.260" v="408"/>
          <ac:cxnSpMkLst>
            <pc:docMk/>
            <pc:sldMk cId="676949808" sldId="272"/>
            <ac:cxnSpMk id="25" creationId="{5C34627B-48E6-4F4D-B843-97717A86B490}"/>
          </ac:cxnSpMkLst>
        </pc:cxnChg>
      </pc:sldChg>
      <pc:sldChg chg="addSp delSp modSp new mod ord setBg setClrOvrMap">
        <pc:chgData name="Alison Besselaar" userId="S::alison.besselaar@unimelb.edu.au::c677e420-6e27-4b1f-a719-69cc03bdf3fb" providerId="AD" clId="Web-{15CB56EF-FC5F-79BB-C539-28ACFD97A95E}" dt="2022-11-16T00:29:39.211" v="354"/>
        <pc:sldMkLst>
          <pc:docMk/>
          <pc:sldMk cId="2945683572" sldId="273"/>
        </pc:sldMkLst>
        <pc:spChg chg="mod">
          <ac:chgData name="Alison Besselaar" userId="S::alison.besselaar@unimelb.edu.au::c677e420-6e27-4b1f-a719-69cc03bdf3fb" providerId="AD" clId="Web-{15CB56EF-FC5F-79BB-C539-28ACFD97A95E}" dt="2022-11-16T00:20:44.678" v="286"/>
          <ac:spMkLst>
            <pc:docMk/>
            <pc:sldMk cId="2945683572" sldId="273"/>
            <ac:spMk id="2" creationId="{4FC950AB-F1B8-E5B3-CD7B-A7A7FD20A878}"/>
          </ac:spMkLst>
        </pc:spChg>
        <pc:spChg chg="del">
          <ac:chgData name="Alison Besselaar" userId="S::alison.besselaar@unimelb.edu.au::c677e420-6e27-4b1f-a719-69cc03bdf3fb" providerId="AD" clId="Web-{15CB56EF-FC5F-79BB-C539-28ACFD97A95E}" dt="2022-11-16T00:18:17.559" v="260"/>
          <ac:spMkLst>
            <pc:docMk/>
            <pc:sldMk cId="2945683572" sldId="273"/>
            <ac:spMk id="3" creationId="{319BE1E3-5DCC-7A4D-2048-BFC5D116C9B2}"/>
          </ac:spMkLst>
        </pc:spChg>
        <pc:spChg chg="add mod">
          <ac:chgData name="Alison Besselaar" userId="S::alison.besselaar@unimelb.edu.au::c677e420-6e27-4b1f-a719-69cc03bdf3fb" providerId="AD" clId="Web-{15CB56EF-FC5F-79BB-C539-28ACFD97A95E}" dt="2022-11-16T00:20:44.678" v="286"/>
          <ac:spMkLst>
            <pc:docMk/>
            <pc:sldMk cId="2945683572" sldId="273"/>
            <ac:spMk id="5" creationId="{34D2EE28-DBBB-90C1-6463-D93DEE8D088C}"/>
          </ac:spMkLst>
        </pc:spChg>
        <pc:spChg chg="add">
          <ac:chgData name="Alison Besselaar" userId="S::alison.besselaar@unimelb.edu.au::c677e420-6e27-4b1f-a719-69cc03bdf3fb" providerId="AD" clId="Web-{15CB56EF-FC5F-79BB-C539-28ACFD97A95E}" dt="2022-11-16T00:20:44.678" v="286"/>
          <ac:spMkLst>
            <pc:docMk/>
            <pc:sldMk cId="2945683572" sldId="273"/>
            <ac:spMk id="10" creationId="{E49CC64F-7275-4E33-961B-0C5CDC439875}"/>
          </ac:spMkLst>
        </pc:spChg>
        <pc:picChg chg="add mod ord">
          <ac:chgData name="Alison Besselaar" userId="S::alison.besselaar@unimelb.edu.au::c677e420-6e27-4b1f-a719-69cc03bdf3fb" providerId="AD" clId="Web-{15CB56EF-FC5F-79BB-C539-28ACFD97A95E}" dt="2022-11-16T00:20:44.678" v="286"/>
          <ac:picMkLst>
            <pc:docMk/>
            <pc:sldMk cId="2945683572" sldId="273"/>
            <ac:picMk id="4" creationId="{7BC0F0BD-50DA-46F0-26DA-E9DE63425621}"/>
          </ac:picMkLst>
        </pc:picChg>
        <pc:picChg chg="add mod">
          <ac:chgData name="Alison Besselaar" userId="S::alison.besselaar@unimelb.edu.au::c677e420-6e27-4b1f-a719-69cc03bdf3fb" providerId="AD" clId="Web-{15CB56EF-FC5F-79BB-C539-28ACFD97A95E}" dt="2022-11-16T00:21:37.400" v="288" actId="1076"/>
          <ac:picMkLst>
            <pc:docMk/>
            <pc:sldMk cId="2945683572" sldId="273"/>
            <ac:picMk id="7" creationId="{A35E31C4-3DAC-3E9C-BF2C-FDF46A8355EF}"/>
          </ac:picMkLst>
        </pc:picChg>
      </pc:sldChg>
      <pc:sldChg chg="addSp delSp modSp new mod ord setBg setClrOvrMap">
        <pc:chgData name="Alison Besselaar" userId="S::alison.besselaar@unimelb.edu.au::c677e420-6e27-4b1f-a719-69cc03bdf3fb" providerId="AD" clId="Web-{15CB56EF-FC5F-79BB-C539-28ACFD97A95E}" dt="2022-11-16T00:30:52.075" v="361"/>
        <pc:sldMkLst>
          <pc:docMk/>
          <pc:sldMk cId="1377839367" sldId="274"/>
        </pc:sldMkLst>
        <pc:spChg chg="mod ord">
          <ac:chgData name="Alison Besselaar" userId="S::alison.besselaar@unimelb.edu.au::c677e420-6e27-4b1f-a719-69cc03bdf3fb" providerId="AD" clId="Web-{15CB56EF-FC5F-79BB-C539-28ACFD97A95E}" dt="2022-11-16T00:29:19.679" v="353"/>
          <ac:spMkLst>
            <pc:docMk/>
            <pc:sldMk cId="1377839367" sldId="274"/>
            <ac:spMk id="2" creationId="{4BBC17CC-2996-E292-4266-DF9F72E98565}"/>
          </ac:spMkLst>
        </pc:spChg>
        <pc:spChg chg="del">
          <ac:chgData name="Alison Besselaar" userId="S::alison.besselaar@unimelb.edu.au::c677e420-6e27-4b1f-a719-69cc03bdf3fb" providerId="AD" clId="Web-{15CB56EF-FC5F-79BB-C539-28ACFD97A95E}" dt="2022-11-16T00:20:15.301" v="280"/>
          <ac:spMkLst>
            <pc:docMk/>
            <pc:sldMk cId="1377839367" sldId="274"/>
            <ac:spMk id="3" creationId="{DAB94926-F17A-DA1F-BC63-61B841732F4D}"/>
          </ac:spMkLst>
        </pc:spChg>
        <pc:spChg chg="add del mod">
          <ac:chgData name="Alison Besselaar" userId="S::alison.besselaar@unimelb.edu.au::c677e420-6e27-4b1f-a719-69cc03bdf3fb" providerId="AD" clId="Web-{15CB56EF-FC5F-79BB-C539-28ACFD97A95E}" dt="2022-11-16T00:20:23.161" v="284"/>
          <ac:spMkLst>
            <pc:docMk/>
            <pc:sldMk cId="1377839367" sldId="274"/>
            <ac:spMk id="5" creationId="{AB5D89E7-78EB-3F3A-8F97-EE5CED81E539}"/>
          </ac:spMkLst>
        </pc:spChg>
        <pc:spChg chg="add del mod ord">
          <ac:chgData name="Alison Besselaar" userId="S::alison.besselaar@unimelb.edu.au::c677e420-6e27-4b1f-a719-69cc03bdf3fb" providerId="AD" clId="Web-{15CB56EF-FC5F-79BB-C539-28ACFD97A95E}" dt="2022-11-16T00:30:39.106" v="356"/>
          <ac:spMkLst>
            <pc:docMk/>
            <pc:sldMk cId="1377839367" sldId="274"/>
            <ac:spMk id="8" creationId="{7733F625-37C4-9F51-7E3C-F0E47F8BE0ED}"/>
          </ac:spMkLst>
        </pc:spChg>
        <pc:spChg chg="add mod ord">
          <ac:chgData name="Alison Besselaar" userId="S::alison.besselaar@unimelb.edu.au::c677e420-6e27-4b1f-a719-69cc03bdf3fb" providerId="AD" clId="Web-{15CB56EF-FC5F-79BB-C539-28ACFD97A95E}" dt="2022-11-16T00:29:19.679" v="353"/>
          <ac:spMkLst>
            <pc:docMk/>
            <pc:sldMk cId="1377839367" sldId="274"/>
            <ac:spMk id="10" creationId="{4B8B313F-28BF-4BE7-47CF-67FF1239019E}"/>
          </ac:spMkLst>
        </pc:spChg>
        <pc:spChg chg="add mod">
          <ac:chgData name="Alison Besselaar" userId="S::alison.besselaar@unimelb.edu.au::c677e420-6e27-4b1f-a719-69cc03bdf3fb" providerId="AD" clId="Web-{15CB56EF-FC5F-79BB-C539-28ACFD97A95E}" dt="2022-11-16T00:29:19.679" v="353"/>
          <ac:spMkLst>
            <pc:docMk/>
            <pc:sldMk cId="1377839367" sldId="274"/>
            <ac:spMk id="13" creationId="{E157C9A4-C687-E62A-CDCF-D1A59DFF70BF}"/>
          </ac:spMkLst>
        </pc:spChg>
        <pc:spChg chg="add mod">
          <ac:chgData name="Alison Besselaar" userId="S::alison.besselaar@unimelb.edu.au::c677e420-6e27-4b1f-a719-69cc03bdf3fb" providerId="AD" clId="Web-{15CB56EF-FC5F-79BB-C539-28ACFD97A95E}" dt="2022-11-16T00:29:19.679" v="353"/>
          <ac:spMkLst>
            <pc:docMk/>
            <pc:sldMk cId="1377839367" sldId="274"/>
            <ac:spMk id="17" creationId="{FB33AEBF-8892-DDF5-D1B3-20E5385311B2}"/>
          </ac:spMkLst>
        </pc:spChg>
        <pc:spChg chg="add mod">
          <ac:chgData name="Alison Besselaar" userId="S::alison.besselaar@unimelb.edu.au::c677e420-6e27-4b1f-a719-69cc03bdf3fb" providerId="AD" clId="Web-{15CB56EF-FC5F-79BB-C539-28ACFD97A95E}" dt="2022-11-16T00:28:56.302" v="348"/>
          <ac:spMkLst>
            <pc:docMk/>
            <pc:sldMk cId="1377839367" sldId="274"/>
            <ac:spMk id="20" creationId="{7050A70C-FD77-B53E-864A-0240EB9DF5C5}"/>
          </ac:spMkLst>
        </pc:spChg>
        <pc:spChg chg="add del mod">
          <ac:chgData name="Alison Besselaar" userId="S::alison.besselaar@unimelb.edu.au::c677e420-6e27-4b1f-a719-69cc03bdf3fb" providerId="AD" clId="Web-{15CB56EF-FC5F-79BB-C539-28ACFD97A95E}" dt="2022-11-16T00:30:51.982" v="360"/>
          <ac:spMkLst>
            <pc:docMk/>
            <pc:sldMk cId="1377839367" sldId="274"/>
            <ac:spMk id="23" creationId="{81E03A53-FEC6-8F5E-2993-22EECBB5C314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6T00:27:10.765" v="319"/>
          <ac:spMkLst>
            <pc:docMk/>
            <pc:sldMk cId="1377839367" sldId="274"/>
            <ac:spMk id="25" creationId="{07977D39-626F-40D7-B00F-16E02602DD5A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6T00:27:10.765" v="319"/>
          <ac:spMkLst>
            <pc:docMk/>
            <pc:sldMk cId="1377839367" sldId="274"/>
            <ac:spMk id="27" creationId="{B905CDE4-B751-4B3E-B625-6E59F8903414}"/>
          </ac:spMkLst>
        </pc:spChg>
        <pc:spChg chg="add mod">
          <ac:chgData name="Alison Besselaar" userId="S::alison.besselaar@unimelb.edu.au::c677e420-6e27-4b1f-a719-69cc03bdf3fb" providerId="AD" clId="Web-{15CB56EF-FC5F-79BB-C539-28ACFD97A95E}" dt="2022-11-16T00:30:52.075" v="361"/>
          <ac:spMkLst>
            <pc:docMk/>
            <pc:sldMk cId="1377839367" sldId="274"/>
            <ac:spMk id="28" creationId="{EF75CEAC-71AF-37A8-2299-A8256127E680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6T00:27:10.765" v="319"/>
          <ac:spMkLst>
            <pc:docMk/>
            <pc:sldMk cId="1377839367" sldId="274"/>
            <ac:spMk id="29" creationId="{08108C16-F4C0-44AA-999D-17BD39219B24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6T00:27:10.765" v="319"/>
          <ac:spMkLst>
            <pc:docMk/>
            <pc:sldMk cId="1377839367" sldId="274"/>
            <ac:spMk id="31" creationId="{CDC29AC1-2821-4FCC-B597-88DAF39C36FE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6T00:27:10.765" v="319"/>
          <ac:spMkLst>
            <pc:docMk/>
            <pc:sldMk cId="1377839367" sldId="274"/>
            <ac:spMk id="33" creationId="{C8F10CB3-3B5E-4C7A-98CF-B87454DDFA39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6T00:27:23.297" v="321"/>
          <ac:spMkLst>
            <pc:docMk/>
            <pc:sldMk cId="1377839367" sldId="274"/>
            <ac:spMk id="35" creationId="{12C63567-9A18-430B-817B-152D609F572F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6T00:27:35.907" v="323"/>
          <ac:spMkLst>
            <pc:docMk/>
            <pc:sldMk cId="1377839367" sldId="274"/>
            <ac:spMk id="37" creationId="{2A785343-5D24-4118-A2E4-665D196F60C2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6T00:27:35.907" v="323"/>
          <ac:spMkLst>
            <pc:docMk/>
            <pc:sldMk cId="1377839367" sldId="274"/>
            <ac:spMk id="38" creationId="{32F4D216-10B7-4DCA-A0A1-068E9E32F4F2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6T00:28:56.302" v="348"/>
          <ac:spMkLst>
            <pc:docMk/>
            <pc:sldMk cId="1377839367" sldId="274"/>
            <ac:spMk id="40" creationId="{07977D39-626F-40D7-B00F-16E02602DD5A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6T00:28:56.302" v="348"/>
          <ac:spMkLst>
            <pc:docMk/>
            <pc:sldMk cId="1377839367" sldId="274"/>
            <ac:spMk id="41" creationId="{B905CDE4-B751-4B3E-B625-6E59F8903414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6T00:28:56.302" v="348"/>
          <ac:spMkLst>
            <pc:docMk/>
            <pc:sldMk cId="1377839367" sldId="274"/>
            <ac:spMk id="42" creationId="{08108C16-F4C0-44AA-999D-17BD39219B24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6T00:28:56.302" v="348"/>
          <ac:spMkLst>
            <pc:docMk/>
            <pc:sldMk cId="1377839367" sldId="274"/>
            <ac:spMk id="43" creationId="{CDC29AC1-2821-4FCC-B597-88DAF39C36FE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6T00:28:56.302" v="348"/>
          <ac:spMkLst>
            <pc:docMk/>
            <pc:sldMk cId="1377839367" sldId="274"/>
            <ac:spMk id="44" creationId="{C8F10CB3-3B5E-4C7A-98CF-B87454DDFA39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6T00:29:19.679" v="353"/>
          <ac:spMkLst>
            <pc:docMk/>
            <pc:sldMk cId="1377839367" sldId="274"/>
            <ac:spMk id="49" creationId="{2A785343-5D24-4118-A2E4-665D196F60C2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6T00:29:19.679" v="353"/>
          <ac:spMkLst>
            <pc:docMk/>
            <pc:sldMk cId="1377839367" sldId="274"/>
            <ac:spMk id="51" creationId="{32F4D216-10B7-4DCA-A0A1-068E9E32F4F2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6T00:29:19.663" v="352"/>
          <ac:spMkLst>
            <pc:docMk/>
            <pc:sldMk cId="1377839367" sldId="274"/>
            <ac:spMk id="56" creationId="{0EFD753D-6A49-46DD-9E82-AA6E2C62B461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6T00:29:19.663" v="352"/>
          <ac:spMkLst>
            <pc:docMk/>
            <pc:sldMk cId="1377839367" sldId="274"/>
            <ac:spMk id="58" creationId="{138A5824-1F4A-4EE7-BC13-5BB48FC0809B}"/>
          </ac:spMkLst>
        </pc:spChg>
        <pc:spChg chg="add">
          <ac:chgData name="Alison Besselaar" userId="S::alison.besselaar@unimelb.edu.au::c677e420-6e27-4b1f-a719-69cc03bdf3fb" providerId="AD" clId="Web-{15CB56EF-FC5F-79BB-C539-28ACFD97A95E}" dt="2022-11-16T00:29:19.679" v="353"/>
          <ac:spMkLst>
            <pc:docMk/>
            <pc:sldMk cId="1377839367" sldId="274"/>
            <ac:spMk id="60" creationId="{2A785343-5D24-4118-A2E4-665D196F60C2}"/>
          </ac:spMkLst>
        </pc:spChg>
        <pc:spChg chg="add">
          <ac:chgData name="Alison Besselaar" userId="S::alison.besselaar@unimelb.edu.au::c677e420-6e27-4b1f-a719-69cc03bdf3fb" providerId="AD" clId="Web-{15CB56EF-FC5F-79BB-C539-28ACFD97A95E}" dt="2022-11-16T00:29:19.679" v="353"/>
          <ac:spMkLst>
            <pc:docMk/>
            <pc:sldMk cId="1377839367" sldId="274"/>
            <ac:spMk id="61" creationId="{32F4D216-10B7-4DCA-A0A1-068E9E32F4F2}"/>
          </ac:spMkLst>
        </pc:spChg>
        <pc:picChg chg="add del mod ord">
          <ac:chgData name="Alison Besselaar" userId="S::alison.besselaar@unimelb.edu.au::c677e420-6e27-4b1f-a719-69cc03bdf3fb" providerId="AD" clId="Web-{15CB56EF-FC5F-79BB-C539-28ACFD97A95E}" dt="2022-11-16T00:20:23.176" v="285"/>
          <ac:picMkLst>
            <pc:docMk/>
            <pc:sldMk cId="1377839367" sldId="274"/>
            <ac:picMk id="4" creationId="{729A0C74-9844-E31F-14F4-13C14262BBB0}"/>
          </ac:picMkLst>
        </pc:picChg>
        <pc:picChg chg="add mod ord">
          <ac:chgData name="Alison Besselaar" userId="S::alison.besselaar@unimelb.edu.au::c677e420-6e27-4b1f-a719-69cc03bdf3fb" providerId="AD" clId="Web-{15CB56EF-FC5F-79BB-C539-28ACFD97A95E}" dt="2022-11-16T00:29:19.679" v="353"/>
          <ac:picMkLst>
            <pc:docMk/>
            <pc:sldMk cId="1377839367" sldId="274"/>
            <ac:picMk id="9" creationId="{792D14A0-66A9-5B31-E47B-40DA25F34034}"/>
          </ac:picMkLst>
        </pc:picChg>
        <pc:picChg chg="add mod ord">
          <ac:chgData name="Alison Besselaar" userId="S::alison.besselaar@unimelb.edu.au::c677e420-6e27-4b1f-a719-69cc03bdf3fb" providerId="AD" clId="Web-{15CB56EF-FC5F-79BB-C539-28ACFD97A95E}" dt="2022-11-16T00:29:19.663" v="352"/>
          <ac:picMkLst>
            <pc:docMk/>
            <pc:sldMk cId="1377839367" sldId="274"/>
            <ac:picMk id="12" creationId="{CD79A484-7FE3-A8F2-8AAE-9ED2FB4534B6}"/>
          </ac:picMkLst>
        </pc:picChg>
        <pc:picChg chg="add mod ord">
          <ac:chgData name="Alison Besselaar" userId="S::alison.besselaar@unimelb.edu.au::c677e420-6e27-4b1f-a719-69cc03bdf3fb" providerId="AD" clId="Web-{15CB56EF-FC5F-79BB-C539-28ACFD97A95E}" dt="2022-11-16T00:29:19.663" v="352"/>
          <ac:picMkLst>
            <pc:docMk/>
            <pc:sldMk cId="1377839367" sldId="274"/>
            <ac:picMk id="15" creationId="{B9B512E5-374D-11C5-FD12-CC6A3CA3D3D7}"/>
          </ac:picMkLst>
        </pc:picChg>
        <pc:picChg chg="add mod ord">
          <ac:chgData name="Alison Besselaar" userId="S::alison.besselaar@unimelb.edu.au::c677e420-6e27-4b1f-a719-69cc03bdf3fb" providerId="AD" clId="Web-{15CB56EF-FC5F-79BB-C539-28ACFD97A95E}" dt="2022-11-16T00:29:19.679" v="353"/>
          <ac:picMkLst>
            <pc:docMk/>
            <pc:sldMk cId="1377839367" sldId="274"/>
            <ac:picMk id="16" creationId="{03652C08-F663-FCB4-2772-38CAAB46C122}"/>
          </ac:picMkLst>
        </pc:picChg>
        <pc:picChg chg="add mod ord">
          <ac:chgData name="Alison Besselaar" userId="S::alison.besselaar@unimelb.edu.au::c677e420-6e27-4b1f-a719-69cc03bdf3fb" providerId="AD" clId="Web-{15CB56EF-FC5F-79BB-C539-28ACFD97A95E}" dt="2022-11-16T00:29:19.663" v="352"/>
          <ac:picMkLst>
            <pc:docMk/>
            <pc:sldMk cId="1377839367" sldId="274"/>
            <ac:picMk id="19" creationId="{4115A8D1-6096-8DC8-3D8F-D4E825DA85C5}"/>
          </ac:picMkLst>
        </pc:picChg>
        <pc:picChg chg="add del mod ord">
          <ac:chgData name="Alison Besselaar" userId="S::alison.besselaar@unimelb.edu.au::c677e420-6e27-4b1f-a719-69cc03bdf3fb" providerId="AD" clId="Web-{15CB56EF-FC5F-79BB-C539-28ACFD97A95E}" dt="2022-11-16T00:30:52.075" v="361"/>
          <ac:picMkLst>
            <pc:docMk/>
            <pc:sldMk cId="1377839367" sldId="274"/>
            <ac:picMk id="22" creationId="{3CB32A99-3330-16BD-B4E9-4297578CB5AD}"/>
          </ac:picMkLst>
        </pc:picChg>
      </pc:sldChg>
      <pc:sldChg chg="addSp delSp modSp new mod setBg setClrOvrMap">
        <pc:chgData name="Alison Besselaar" userId="S::alison.besselaar@unimelb.edu.au::c677e420-6e27-4b1f-a719-69cc03bdf3fb" providerId="AD" clId="Web-{15CB56EF-FC5F-79BB-C539-28ACFD97A95E}" dt="2022-11-16T00:38:43.293" v="409"/>
        <pc:sldMkLst>
          <pc:docMk/>
          <pc:sldMk cId="1055483350" sldId="275"/>
        </pc:sldMkLst>
        <pc:spChg chg="mod">
          <ac:chgData name="Alison Besselaar" userId="S::alison.besselaar@unimelb.edu.au::c677e420-6e27-4b1f-a719-69cc03bdf3fb" providerId="AD" clId="Web-{15CB56EF-FC5F-79BB-C539-28ACFD97A95E}" dt="2022-11-16T00:38:43.293" v="409"/>
          <ac:spMkLst>
            <pc:docMk/>
            <pc:sldMk cId="1055483350" sldId="275"/>
            <ac:spMk id="2" creationId="{526F4A23-BEA9-2B83-A5CC-EAF18BBE39AD}"/>
          </ac:spMkLst>
        </pc:spChg>
        <pc:spChg chg="del">
          <ac:chgData name="Alison Besselaar" userId="S::alison.besselaar@unimelb.edu.au::c677e420-6e27-4b1f-a719-69cc03bdf3fb" providerId="AD" clId="Web-{15CB56EF-FC5F-79BB-C539-28ACFD97A95E}" dt="2022-11-16T00:33:32.273" v="374"/>
          <ac:spMkLst>
            <pc:docMk/>
            <pc:sldMk cId="1055483350" sldId="275"/>
            <ac:spMk id="3" creationId="{03544610-2CE3-8CD0-5BBD-E040AD6CB408}"/>
          </ac:spMkLst>
        </pc:spChg>
        <pc:spChg chg="add mod ord">
          <ac:chgData name="Alison Besselaar" userId="S::alison.besselaar@unimelb.edu.au::c677e420-6e27-4b1f-a719-69cc03bdf3fb" providerId="AD" clId="Web-{15CB56EF-FC5F-79BB-C539-28ACFD97A95E}" dt="2022-11-16T00:38:43.293" v="409"/>
          <ac:spMkLst>
            <pc:docMk/>
            <pc:sldMk cId="1055483350" sldId="275"/>
            <ac:spMk id="5" creationId="{E9B495AB-C526-6E79-1B5D-36081C7F2ED1}"/>
          </ac:spMkLst>
        </pc:spChg>
        <pc:spChg chg="add mod ord">
          <ac:chgData name="Alison Besselaar" userId="S::alison.besselaar@unimelb.edu.au::c677e420-6e27-4b1f-a719-69cc03bdf3fb" providerId="AD" clId="Web-{15CB56EF-FC5F-79BB-C539-28ACFD97A95E}" dt="2022-11-16T00:38:43.293" v="409"/>
          <ac:spMkLst>
            <pc:docMk/>
            <pc:sldMk cId="1055483350" sldId="275"/>
            <ac:spMk id="8" creationId="{F2D412DD-0535-00AD-E2A4-F092B905D9FB}"/>
          </ac:spMkLst>
        </pc:spChg>
        <pc:spChg chg="add mod">
          <ac:chgData name="Alison Besselaar" userId="S::alison.besselaar@unimelb.edu.au::c677e420-6e27-4b1f-a719-69cc03bdf3fb" providerId="AD" clId="Web-{15CB56EF-FC5F-79BB-C539-28ACFD97A95E}" dt="2022-11-16T00:38:43.293" v="409"/>
          <ac:spMkLst>
            <pc:docMk/>
            <pc:sldMk cId="1055483350" sldId="275"/>
            <ac:spMk id="11" creationId="{1BC48CBD-63EA-C293-D3E3-4CE5F5E4B731}"/>
          </ac:spMkLst>
        </pc:spChg>
        <pc:spChg chg="add del mod">
          <ac:chgData name="Alison Besselaar" userId="S::alison.besselaar@unimelb.edu.au::c677e420-6e27-4b1f-a719-69cc03bdf3fb" providerId="AD" clId="Web-{15CB56EF-FC5F-79BB-C539-28ACFD97A95E}" dt="2022-11-16T00:37:05.755" v="400"/>
          <ac:spMkLst>
            <pc:docMk/>
            <pc:sldMk cId="1055483350" sldId="275"/>
            <ac:spMk id="14" creationId="{3B33AF16-71A8-9AA1-990E-7B719A92FFBD}"/>
          </ac:spMkLst>
        </pc:spChg>
        <pc:spChg chg="add mod">
          <ac:chgData name="Alison Besselaar" userId="S::alison.besselaar@unimelb.edu.au::c677e420-6e27-4b1f-a719-69cc03bdf3fb" providerId="AD" clId="Web-{15CB56EF-FC5F-79BB-C539-28ACFD97A95E}" dt="2022-11-16T00:38:43.293" v="409"/>
          <ac:spMkLst>
            <pc:docMk/>
            <pc:sldMk cId="1055483350" sldId="275"/>
            <ac:spMk id="17" creationId="{AD2DD557-137C-1AA3-09D8-3D85A32B9068}"/>
          </ac:spMkLst>
        </pc:spChg>
        <pc:spChg chg="add del mod">
          <ac:chgData name="Alison Besselaar" userId="S::alison.besselaar@unimelb.edu.au::c677e420-6e27-4b1f-a719-69cc03bdf3fb" providerId="AD" clId="Web-{15CB56EF-FC5F-79BB-C539-28ACFD97A95E}" dt="2022-11-16T00:37:59.915" v="405"/>
          <ac:spMkLst>
            <pc:docMk/>
            <pc:sldMk cId="1055483350" sldId="275"/>
            <ac:spMk id="20" creationId="{11A3008D-54DF-281E-D9EE-D66D2CABBF06}"/>
          </ac:spMkLst>
        </pc:spChg>
        <pc:spChg chg="add">
          <ac:chgData name="Alison Besselaar" userId="S::alison.besselaar@unimelb.edu.au::c677e420-6e27-4b1f-a719-69cc03bdf3fb" providerId="AD" clId="Web-{15CB56EF-FC5F-79BB-C539-28ACFD97A95E}" dt="2022-11-16T00:38:43.293" v="409"/>
          <ac:spMkLst>
            <pc:docMk/>
            <pc:sldMk cId="1055483350" sldId="275"/>
            <ac:spMk id="21" creationId="{721E5FAC-202F-1283-815B-B98467B949F7}"/>
          </ac:spMkLst>
        </pc:spChg>
        <pc:spChg chg="add">
          <ac:chgData name="Alison Besselaar" userId="S::alison.besselaar@unimelb.edu.au::c677e420-6e27-4b1f-a719-69cc03bdf3fb" providerId="AD" clId="Web-{15CB56EF-FC5F-79BB-C539-28ACFD97A95E}" dt="2022-11-16T00:38:43.293" v="409"/>
          <ac:spMkLst>
            <pc:docMk/>
            <pc:sldMk cId="1055483350" sldId="275"/>
            <ac:spMk id="24" creationId="{0ED52484-C939-4951-85D6-79046BBC644D}"/>
          </ac:spMkLst>
        </pc:spChg>
        <pc:spChg chg="add">
          <ac:chgData name="Alison Besselaar" userId="S::alison.besselaar@unimelb.edu.au::c677e420-6e27-4b1f-a719-69cc03bdf3fb" providerId="AD" clId="Web-{15CB56EF-FC5F-79BB-C539-28ACFD97A95E}" dt="2022-11-16T00:38:43.293" v="409"/>
          <ac:spMkLst>
            <pc:docMk/>
            <pc:sldMk cId="1055483350" sldId="275"/>
            <ac:spMk id="26" creationId="{123AC743-1CAC-4594-8F81-8E5C1E45BA7B}"/>
          </ac:spMkLst>
        </pc:spChg>
        <pc:spChg chg="add">
          <ac:chgData name="Alison Besselaar" userId="S::alison.besselaar@unimelb.edu.au::c677e420-6e27-4b1f-a719-69cc03bdf3fb" providerId="AD" clId="Web-{15CB56EF-FC5F-79BB-C539-28ACFD97A95E}" dt="2022-11-16T00:38:43.293" v="409"/>
          <ac:spMkLst>
            <pc:docMk/>
            <pc:sldMk cId="1055483350" sldId="275"/>
            <ac:spMk id="28" creationId="{3DF8EA8C-4EAB-49EE-BBAB-78BE910D2232}"/>
          </ac:spMkLst>
        </pc:spChg>
        <pc:spChg chg="add">
          <ac:chgData name="Alison Besselaar" userId="S::alison.besselaar@unimelb.edu.au::c677e420-6e27-4b1f-a719-69cc03bdf3fb" providerId="AD" clId="Web-{15CB56EF-FC5F-79BB-C539-28ACFD97A95E}" dt="2022-11-16T00:38:43.293" v="409"/>
          <ac:spMkLst>
            <pc:docMk/>
            <pc:sldMk cId="1055483350" sldId="275"/>
            <ac:spMk id="30" creationId="{9973AF05-1CBD-4B57-BB0F-EAEF9F8FB679}"/>
          </ac:spMkLst>
        </pc:spChg>
        <pc:picChg chg="add mod ord">
          <ac:chgData name="Alison Besselaar" userId="S::alison.besselaar@unimelb.edu.au::c677e420-6e27-4b1f-a719-69cc03bdf3fb" providerId="AD" clId="Web-{15CB56EF-FC5F-79BB-C539-28ACFD97A95E}" dt="2022-11-16T00:38:43.293" v="409"/>
          <ac:picMkLst>
            <pc:docMk/>
            <pc:sldMk cId="1055483350" sldId="275"/>
            <ac:picMk id="4" creationId="{E3F95239-169E-82CC-03C9-A3DEDFE11AAA}"/>
          </ac:picMkLst>
        </pc:picChg>
        <pc:picChg chg="add mod">
          <ac:chgData name="Alison Besselaar" userId="S::alison.besselaar@unimelb.edu.au::c677e420-6e27-4b1f-a719-69cc03bdf3fb" providerId="AD" clId="Web-{15CB56EF-FC5F-79BB-C539-28ACFD97A95E}" dt="2022-11-16T00:38:43.293" v="409"/>
          <ac:picMkLst>
            <pc:docMk/>
            <pc:sldMk cId="1055483350" sldId="275"/>
            <ac:picMk id="7" creationId="{F91F80E1-5FCB-784F-C9A8-FD199D2AFA1A}"/>
          </ac:picMkLst>
        </pc:picChg>
        <pc:picChg chg="add mod">
          <ac:chgData name="Alison Besselaar" userId="S::alison.besselaar@unimelb.edu.au::c677e420-6e27-4b1f-a719-69cc03bdf3fb" providerId="AD" clId="Web-{15CB56EF-FC5F-79BB-C539-28ACFD97A95E}" dt="2022-11-16T00:38:43.293" v="409"/>
          <ac:picMkLst>
            <pc:docMk/>
            <pc:sldMk cId="1055483350" sldId="275"/>
            <ac:picMk id="10" creationId="{16F500C8-664C-555E-C359-9A113781C7C8}"/>
          </ac:picMkLst>
        </pc:picChg>
        <pc:picChg chg="add del mod">
          <ac:chgData name="Alison Besselaar" userId="S::alison.besselaar@unimelb.edu.au::c677e420-6e27-4b1f-a719-69cc03bdf3fb" providerId="AD" clId="Web-{15CB56EF-FC5F-79BB-C539-28ACFD97A95E}" dt="2022-11-16T00:37:05.755" v="400"/>
          <ac:picMkLst>
            <pc:docMk/>
            <pc:sldMk cId="1055483350" sldId="275"/>
            <ac:picMk id="13" creationId="{8D40EAEF-3051-3701-A48E-CA2D3B103BAC}"/>
          </ac:picMkLst>
        </pc:picChg>
        <pc:picChg chg="add mod ord">
          <ac:chgData name="Alison Besselaar" userId="S::alison.besselaar@unimelb.edu.au::c677e420-6e27-4b1f-a719-69cc03bdf3fb" providerId="AD" clId="Web-{15CB56EF-FC5F-79BB-C539-28ACFD97A95E}" dt="2022-11-16T00:38:43.293" v="409"/>
          <ac:picMkLst>
            <pc:docMk/>
            <pc:sldMk cId="1055483350" sldId="275"/>
            <ac:picMk id="16" creationId="{080D153A-1F3E-EB59-A39A-D67ED80757C0}"/>
          </ac:picMkLst>
        </pc:picChg>
        <pc:picChg chg="add del mod">
          <ac:chgData name="Alison Besselaar" userId="S::alison.besselaar@unimelb.edu.au::c677e420-6e27-4b1f-a719-69cc03bdf3fb" providerId="AD" clId="Web-{15CB56EF-FC5F-79BB-C539-28ACFD97A95E}" dt="2022-11-16T00:37:59.915" v="406"/>
          <ac:picMkLst>
            <pc:docMk/>
            <pc:sldMk cId="1055483350" sldId="275"/>
            <ac:picMk id="19" creationId="{040ED037-683D-1994-3C2A-9A8B300D2285}"/>
          </ac:picMkLst>
        </pc:picChg>
      </pc:sldChg>
      <pc:sldChg chg="addSp delSp modSp new mod ord setBg setClrOvrMap">
        <pc:chgData name="Alison Besselaar" userId="S::alison.besselaar@unimelb.edu.au::c677e420-6e27-4b1f-a719-69cc03bdf3fb" providerId="AD" clId="Web-{15CB56EF-FC5F-79BB-C539-28ACFD97A95E}" dt="2022-11-16T00:42:03.446" v="462" actId="20577"/>
        <pc:sldMkLst>
          <pc:docMk/>
          <pc:sldMk cId="1705693945" sldId="276"/>
        </pc:sldMkLst>
        <pc:spChg chg="mod">
          <ac:chgData name="Alison Besselaar" userId="S::alison.besselaar@unimelb.edu.au::c677e420-6e27-4b1f-a719-69cc03bdf3fb" providerId="AD" clId="Web-{15CB56EF-FC5F-79BB-C539-28ACFD97A95E}" dt="2022-11-16T00:42:03.446" v="462" actId="20577"/>
          <ac:spMkLst>
            <pc:docMk/>
            <pc:sldMk cId="1705693945" sldId="276"/>
            <ac:spMk id="2" creationId="{C4897097-2B4D-2096-0D3A-CB78A3864AD8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6T00:41:27.819" v="454"/>
          <ac:spMkLst>
            <pc:docMk/>
            <pc:sldMk cId="1705693945" sldId="276"/>
            <ac:spMk id="3" creationId="{48AA42A5-5C23-9C15-D74F-AD03A2200971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6T00:41:27.819" v="453"/>
          <ac:spMkLst>
            <pc:docMk/>
            <pc:sldMk cId="1705693945" sldId="276"/>
            <ac:spMk id="8" creationId="{09588DA8-065E-4F6F-8EFD-43104AB2E0CF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6T00:41:01.645" v="449"/>
          <ac:spMkLst>
            <pc:docMk/>
            <pc:sldMk cId="1705693945" sldId="276"/>
            <ac:spMk id="9" creationId="{5707F116-8EC0-4822-9067-186AC8C96EB8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6T00:41:27.819" v="453"/>
          <ac:spMkLst>
            <pc:docMk/>
            <pc:sldMk cId="1705693945" sldId="276"/>
            <ac:spMk id="10" creationId="{C4285719-470E-454C-AF62-8323075F1F5B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6T00:41:01.645" v="449"/>
          <ac:spMkLst>
            <pc:docMk/>
            <pc:sldMk cId="1705693945" sldId="276"/>
            <ac:spMk id="11" creationId="{49F1A7E4-819D-4D21-8E8B-32671A9F9853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6T00:41:27.819" v="453"/>
          <ac:spMkLst>
            <pc:docMk/>
            <pc:sldMk cId="1705693945" sldId="276"/>
            <ac:spMk id="12" creationId="{CD9FE4EF-C4D8-49A0-B2FF-81D8DB7D8A24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6T00:41:01.645" v="449"/>
          <ac:spMkLst>
            <pc:docMk/>
            <pc:sldMk cId="1705693945" sldId="276"/>
            <ac:spMk id="13" creationId="{B1ECBAC9-8FF8-4D44-BD49-6B81C38167DA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6T00:41:27.819" v="453"/>
          <ac:spMkLst>
            <pc:docMk/>
            <pc:sldMk cId="1705693945" sldId="276"/>
            <ac:spMk id="14" creationId="{4300840D-0A0B-4512-BACA-B439D5B9C57C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6T00:41:01.645" v="449"/>
          <ac:spMkLst>
            <pc:docMk/>
            <pc:sldMk cId="1705693945" sldId="276"/>
            <ac:spMk id="15" creationId="{530F234A-713C-4B90-B43E-8F10C8B679D2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6T00:41:27.819" v="453"/>
          <ac:spMkLst>
            <pc:docMk/>
            <pc:sldMk cId="1705693945" sldId="276"/>
            <ac:spMk id="16" creationId="{D2B78728-A580-49A7-84F9-6EF6F583ADE0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6T00:41:27.819" v="453"/>
          <ac:spMkLst>
            <pc:docMk/>
            <pc:sldMk cId="1705693945" sldId="276"/>
            <ac:spMk id="18" creationId="{38FAA1A1-D861-433F-88FA-1E9D6FD31D11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6T00:41:27.819" v="453"/>
          <ac:spMkLst>
            <pc:docMk/>
            <pc:sldMk cId="1705693945" sldId="276"/>
            <ac:spMk id="20" creationId="{8D71EDA1-87BF-4D5D-AB79-F346FD19278A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6T00:41:18.334" v="451"/>
          <ac:spMkLst>
            <pc:docMk/>
            <pc:sldMk cId="1705693945" sldId="276"/>
            <ac:spMk id="30" creationId="{6A8C7735-6276-4578-AF81-79F880EDD05B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6T00:41:18.334" v="451"/>
          <ac:spMkLst>
            <pc:docMk/>
            <pc:sldMk cId="1705693945" sldId="276"/>
            <ac:spMk id="31" creationId="{C99FB3BE-A321-4CE6-A965-B495F53AFBDC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6T00:41:27.819" v="453"/>
          <ac:spMkLst>
            <pc:docMk/>
            <pc:sldMk cId="1705693945" sldId="276"/>
            <ac:spMk id="33" creationId="{48AA42A5-5C23-9C15-D74F-AD03A2200971}"/>
          </ac:spMkLst>
        </pc:spChg>
        <pc:spChg chg="add">
          <ac:chgData name="Alison Besselaar" userId="S::alison.besselaar@unimelb.edu.au::c677e420-6e27-4b1f-a719-69cc03bdf3fb" providerId="AD" clId="Web-{15CB56EF-FC5F-79BB-C539-28ACFD97A95E}" dt="2022-11-16T00:41:27.819" v="454"/>
          <ac:spMkLst>
            <pc:docMk/>
            <pc:sldMk cId="1705693945" sldId="276"/>
            <ac:spMk id="35" creationId="{66B332A4-D438-4773-A77F-5ED49A448D9D}"/>
          </ac:spMkLst>
        </pc:spChg>
        <pc:spChg chg="add">
          <ac:chgData name="Alison Besselaar" userId="S::alison.besselaar@unimelb.edu.au::c677e420-6e27-4b1f-a719-69cc03bdf3fb" providerId="AD" clId="Web-{15CB56EF-FC5F-79BB-C539-28ACFD97A95E}" dt="2022-11-16T00:41:27.819" v="454"/>
          <ac:spMkLst>
            <pc:docMk/>
            <pc:sldMk cId="1705693945" sldId="276"/>
            <ac:spMk id="36" creationId="{DF9AD32D-FF05-44F4-BD4D-9CEE89B71EB9}"/>
          </ac:spMkLst>
        </pc:spChg>
        <pc:grpChg chg="add del">
          <ac:chgData name="Alison Besselaar" userId="S::alison.besselaar@unimelb.edu.au::c677e420-6e27-4b1f-a719-69cc03bdf3fb" providerId="AD" clId="Web-{15CB56EF-FC5F-79BB-C539-28ACFD97A95E}" dt="2022-11-16T00:41:01.645" v="449"/>
          <ac:grpSpMkLst>
            <pc:docMk/>
            <pc:sldMk cId="1705693945" sldId="276"/>
            <ac:grpSpMk id="17" creationId="{A2C8816B-132C-4433-807D-BE8737D4604A}"/>
          </ac:grpSpMkLst>
        </pc:grpChg>
        <pc:grpChg chg="add del">
          <ac:chgData name="Alison Besselaar" userId="S::alison.besselaar@unimelb.edu.au::c677e420-6e27-4b1f-a719-69cc03bdf3fb" providerId="AD" clId="Web-{15CB56EF-FC5F-79BB-C539-28ACFD97A95E}" dt="2022-11-16T00:41:01.645" v="449"/>
          <ac:grpSpMkLst>
            <pc:docMk/>
            <pc:sldMk cId="1705693945" sldId="276"/>
            <ac:grpSpMk id="21" creationId="{3FE43375-339B-4A67-BEC7-44D202CA1F73}"/>
          </ac:grpSpMkLst>
        </pc:grpChg>
        <pc:grpChg chg="add del">
          <ac:chgData name="Alison Besselaar" userId="S::alison.besselaar@unimelb.edu.au::c677e420-6e27-4b1f-a719-69cc03bdf3fb" providerId="AD" clId="Web-{15CB56EF-FC5F-79BB-C539-28ACFD97A95E}" dt="2022-11-16T00:41:01.645" v="449"/>
          <ac:grpSpMkLst>
            <pc:docMk/>
            <pc:sldMk cId="1705693945" sldId="276"/>
            <ac:grpSpMk id="25" creationId="{89DECC1B-0AAB-435F-81AE-4C770DACCAF5}"/>
          </ac:grpSpMkLst>
        </pc:grpChg>
        <pc:picChg chg="add del">
          <ac:chgData name="Alison Besselaar" userId="S::alison.besselaar@unimelb.edu.au::c677e420-6e27-4b1f-a719-69cc03bdf3fb" providerId="AD" clId="Web-{15CB56EF-FC5F-79BB-C539-28ACFD97A95E}" dt="2022-11-16T00:41:01.645" v="449"/>
          <ac:picMkLst>
            <pc:docMk/>
            <pc:sldMk cId="1705693945" sldId="276"/>
            <ac:picMk id="5" creationId="{BC387BA2-93B9-41DE-D698-2F037C320E8A}"/>
          </ac:picMkLst>
        </pc:picChg>
        <pc:picChg chg="add del">
          <ac:chgData name="Alison Besselaar" userId="S::alison.besselaar@unimelb.edu.au::c677e420-6e27-4b1f-a719-69cc03bdf3fb" providerId="AD" clId="Web-{15CB56EF-FC5F-79BB-C539-28ACFD97A95E}" dt="2022-11-16T00:41:18.334" v="451"/>
          <ac:picMkLst>
            <pc:docMk/>
            <pc:sldMk cId="1705693945" sldId="276"/>
            <ac:picMk id="29" creationId="{A755C492-4C13-5180-EA62-CA1AF55C535B}"/>
          </ac:picMkLst>
        </pc:picChg>
      </pc:sldChg>
      <pc:sldChg chg="addSp delSp modSp new mod setBg setClrOvrMap">
        <pc:chgData name="Alison Besselaar" userId="S::alison.besselaar@unimelb.edu.au::c677e420-6e27-4b1f-a719-69cc03bdf3fb" providerId="AD" clId="Web-{15CB56EF-FC5F-79BB-C539-28ACFD97A95E}" dt="2022-11-16T01:01:30.129" v="901" actId="14100"/>
        <pc:sldMkLst>
          <pc:docMk/>
          <pc:sldMk cId="415971140" sldId="277"/>
        </pc:sldMkLst>
        <pc:spChg chg="mod">
          <ac:chgData name="Alison Besselaar" userId="S::alison.besselaar@unimelb.edu.au::c677e420-6e27-4b1f-a719-69cc03bdf3fb" providerId="AD" clId="Web-{15CB56EF-FC5F-79BB-C539-28ACFD97A95E}" dt="2022-11-16T01:01:30.129" v="901" actId="14100"/>
          <ac:spMkLst>
            <pc:docMk/>
            <pc:sldMk cId="415971140" sldId="277"/>
            <ac:spMk id="2" creationId="{78BE47AA-1289-0BCC-9523-3C8D0E7FE5EE}"/>
          </ac:spMkLst>
        </pc:spChg>
        <pc:spChg chg="mod">
          <ac:chgData name="Alison Besselaar" userId="S::alison.besselaar@unimelb.edu.au::c677e420-6e27-4b1f-a719-69cc03bdf3fb" providerId="AD" clId="Web-{15CB56EF-FC5F-79BB-C539-28ACFD97A95E}" dt="2022-11-16T01:00:19.750" v="887" actId="20577"/>
          <ac:spMkLst>
            <pc:docMk/>
            <pc:sldMk cId="415971140" sldId="277"/>
            <ac:spMk id="3" creationId="{2256F927-E34A-9B0D-87DA-3BE146DA3468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6T00:59:03.167" v="766"/>
          <ac:spMkLst>
            <pc:docMk/>
            <pc:sldMk cId="415971140" sldId="277"/>
            <ac:spMk id="10" creationId="{DB304A14-32D0-4873-B914-423ED7B8DAFD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6T00:59:03.167" v="766"/>
          <ac:spMkLst>
            <pc:docMk/>
            <pc:sldMk cId="415971140" sldId="277"/>
            <ac:spMk id="12" creationId="{1D460C86-854F-4FB3-ABC2-E823D8FEB9DB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6T00:59:03.167" v="766"/>
          <ac:spMkLst>
            <pc:docMk/>
            <pc:sldMk cId="415971140" sldId="277"/>
            <ac:spMk id="14" creationId="{BB48116A-278A-4CC5-89D3-9DE8E8FF1245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6T00:59:11.167" v="768"/>
          <ac:spMkLst>
            <pc:docMk/>
            <pc:sldMk cId="415971140" sldId="277"/>
            <ac:spMk id="16" creationId="{C5E6CFF1-2F42-4E10-9A97-F116F46F53FE}"/>
          </ac:spMkLst>
        </pc:spChg>
        <pc:spChg chg="add">
          <ac:chgData name="Alison Besselaar" userId="S::alison.besselaar@unimelb.edu.au::c677e420-6e27-4b1f-a719-69cc03bdf3fb" providerId="AD" clId="Web-{15CB56EF-FC5F-79BB-C539-28ACFD97A95E}" dt="2022-11-16T00:59:11.230" v="769"/>
          <ac:spMkLst>
            <pc:docMk/>
            <pc:sldMk cId="415971140" sldId="277"/>
            <ac:spMk id="20" creationId="{4F7EBAE4-9945-4473-9E34-B2C66EA0F03D}"/>
          </ac:spMkLst>
        </pc:spChg>
        <pc:spChg chg="add">
          <ac:chgData name="Alison Besselaar" userId="S::alison.besselaar@unimelb.edu.au::c677e420-6e27-4b1f-a719-69cc03bdf3fb" providerId="AD" clId="Web-{15CB56EF-FC5F-79BB-C539-28ACFD97A95E}" dt="2022-11-16T00:59:11.230" v="769"/>
          <ac:spMkLst>
            <pc:docMk/>
            <pc:sldMk cId="415971140" sldId="277"/>
            <ac:spMk id="22" creationId="{70BEB1E7-2F88-40BC-B73D-42E5B6F80BFC}"/>
          </ac:spMkLst>
        </pc:spChg>
        <pc:spChg chg="add">
          <ac:chgData name="Alison Besselaar" userId="S::alison.besselaar@unimelb.edu.au::c677e420-6e27-4b1f-a719-69cc03bdf3fb" providerId="AD" clId="Web-{15CB56EF-FC5F-79BB-C539-28ACFD97A95E}" dt="2022-11-16T00:59:11.230" v="769"/>
          <ac:spMkLst>
            <pc:docMk/>
            <pc:sldMk cId="415971140" sldId="277"/>
            <ac:spMk id="23" creationId="{A7B99495-F43F-4D80-A44F-2CB4764EB90B}"/>
          </ac:spMkLst>
        </pc:spChg>
        <pc:graphicFrameChg chg="add mod modGraphic">
          <ac:chgData name="Alison Besselaar" userId="S::alison.besselaar@unimelb.edu.au::c677e420-6e27-4b1f-a719-69cc03bdf3fb" providerId="AD" clId="Web-{15CB56EF-FC5F-79BB-C539-28ACFD97A95E}" dt="2022-11-16T01:00:33.001" v="888" actId="1076"/>
          <ac:graphicFrameMkLst>
            <pc:docMk/>
            <pc:sldMk cId="415971140" sldId="277"/>
            <ac:graphicFrameMk id="4" creationId="{C84A7BDC-5593-A21F-F8C9-041DC0FE6526}"/>
          </ac:graphicFrameMkLst>
        </pc:graphicFrameChg>
        <pc:picChg chg="add del">
          <ac:chgData name="Alison Besselaar" userId="S::alison.besselaar@unimelb.edu.au::c677e420-6e27-4b1f-a719-69cc03bdf3fb" providerId="AD" clId="Web-{15CB56EF-FC5F-79BB-C539-28ACFD97A95E}" dt="2022-11-16T00:59:03.167" v="766"/>
          <ac:picMkLst>
            <pc:docMk/>
            <pc:sldMk cId="415971140" sldId="277"/>
            <ac:picMk id="6" creationId="{F93ACD7F-4FDC-7B59-917C-7A6542741674}"/>
          </ac:picMkLst>
        </pc:picChg>
        <pc:picChg chg="add del">
          <ac:chgData name="Alison Besselaar" userId="S::alison.besselaar@unimelb.edu.au::c677e420-6e27-4b1f-a719-69cc03bdf3fb" providerId="AD" clId="Web-{15CB56EF-FC5F-79BB-C539-28ACFD97A95E}" dt="2022-11-16T00:59:11.167" v="768"/>
          <ac:picMkLst>
            <pc:docMk/>
            <pc:sldMk cId="415971140" sldId="277"/>
            <ac:picMk id="17" creationId="{65B6E046-4BE8-298C-51B0-CE9914A5719F}"/>
          </ac:picMkLst>
        </pc:picChg>
        <pc:picChg chg="add">
          <ac:chgData name="Alison Besselaar" userId="S::alison.besselaar@unimelb.edu.au::c677e420-6e27-4b1f-a719-69cc03bdf3fb" providerId="AD" clId="Web-{15CB56EF-FC5F-79BB-C539-28ACFD97A95E}" dt="2022-11-16T00:59:11.230" v="769"/>
          <ac:picMkLst>
            <pc:docMk/>
            <pc:sldMk cId="415971140" sldId="277"/>
            <ac:picMk id="21" creationId="{BECCB5F3-37E3-7862-3851-FA11C7907A7E}"/>
          </ac:picMkLst>
        </pc:picChg>
        <pc:cxnChg chg="add del">
          <ac:chgData name="Alison Besselaar" userId="S::alison.besselaar@unimelb.edu.au::c677e420-6e27-4b1f-a719-69cc03bdf3fb" providerId="AD" clId="Web-{15CB56EF-FC5F-79BB-C539-28ACFD97A95E}" dt="2022-11-16T00:59:11.167" v="768"/>
          <ac:cxnSpMkLst>
            <pc:docMk/>
            <pc:sldMk cId="415971140" sldId="277"/>
            <ac:cxnSpMk id="18" creationId="{67182200-4859-4C8D-BCBB-55B245C28BA3}"/>
          </ac:cxnSpMkLst>
        </pc:cxnChg>
      </pc:sldChg>
      <pc:sldChg chg="addSp delSp modSp new del">
        <pc:chgData name="Alison Besselaar" userId="S::alison.besselaar@unimelb.edu.au::c677e420-6e27-4b1f-a719-69cc03bdf3fb" providerId="AD" clId="Web-{15CB56EF-FC5F-79BB-C539-28ACFD97A95E}" dt="2022-11-16T01:02:36.727" v="904"/>
        <pc:sldMkLst>
          <pc:docMk/>
          <pc:sldMk cId="1403707841" sldId="278"/>
        </pc:sldMkLst>
        <pc:spChg chg="del">
          <ac:chgData name="Alison Besselaar" userId="S::alison.besselaar@unimelb.edu.au::c677e420-6e27-4b1f-a719-69cc03bdf3fb" providerId="AD" clId="Web-{15CB56EF-FC5F-79BB-C539-28ACFD97A95E}" dt="2022-11-16T01:02:21.242" v="903"/>
          <ac:spMkLst>
            <pc:docMk/>
            <pc:sldMk cId="1403707841" sldId="278"/>
            <ac:spMk id="3" creationId="{013CF9CE-8A5C-AC82-45A6-7FF49926765F}"/>
          </ac:spMkLst>
        </pc:spChg>
        <pc:graphicFrameChg chg="add mod ord modGraphic">
          <ac:chgData name="Alison Besselaar" userId="S::alison.besselaar@unimelb.edu.au::c677e420-6e27-4b1f-a719-69cc03bdf3fb" providerId="AD" clId="Web-{15CB56EF-FC5F-79BB-C539-28ACFD97A95E}" dt="2022-11-16T01:02:21.242" v="903"/>
          <ac:graphicFrameMkLst>
            <pc:docMk/>
            <pc:sldMk cId="1403707841" sldId="278"/>
            <ac:graphicFrameMk id="4" creationId="{089807C7-AF3F-DBE8-5A4B-665B2AB2974E}"/>
          </ac:graphicFrameMkLst>
        </pc:graphicFrameChg>
      </pc:sldChg>
      <pc:sldChg chg="addSp delSp modSp new">
        <pc:chgData name="Alison Besselaar" userId="S::alison.besselaar@unimelb.edu.au::c677e420-6e27-4b1f-a719-69cc03bdf3fb" providerId="AD" clId="Web-{15CB56EF-FC5F-79BB-C539-28ACFD97A95E}" dt="2022-11-16T01:08:25.421" v="964" actId="14100"/>
        <pc:sldMkLst>
          <pc:docMk/>
          <pc:sldMk cId="1631853544" sldId="278"/>
        </pc:sldMkLst>
        <pc:spChg chg="mod">
          <ac:chgData name="Alison Besselaar" userId="S::alison.besselaar@unimelb.edu.au::c677e420-6e27-4b1f-a719-69cc03bdf3fb" providerId="AD" clId="Web-{15CB56EF-FC5F-79BB-C539-28ACFD97A95E}" dt="2022-11-16T01:07:59.545" v="959" actId="14100"/>
          <ac:spMkLst>
            <pc:docMk/>
            <pc:sldMk cId="1631853544" sldId="278"/>
            <ac:spMk id="3" creationId="{9B6B121C-A4CE-5A51-F986-A4948D7025F9}"/>
          </ac:spMkLst>
        </pc:spChg>
        <pc:spChg chg="add mod">
          <ac:chgData name="Alison Besselaar" userId="S::alison.besselaar@unimelb.edu.au::c677e420-6e27-4b1f-a719-69cc03bdf3fb" providerId="AD" clId="Web-{15CB56EF-FC5F-79BB-C539-28ACFD97A95E}" dt="2022-11-16T01:06:15.054" v="946" actId="14100"/>
          <ac:spMkLst>
            <pc:docMk/>
            <pc:sldMk cId="1631853544" sldId="278"/>
            <ac:spMk id="4" creationId="{5B5A358C-B517-3AEA-FCE4-D8E94AE1193A}"/>
          </ac:spMkLst>
        </pc:spChg>
        <pc:spChg chg="add mod">
          <ac:chgData name="Alison Besselaar" userId="S::alison.besselaar@unimelb.edu.au::c677e420-6e27-4b1f-a719-69cc03bdf3fb" providerId="AD" clId="Web-{15CB56EF-FC5F-79BB-C539-28ACFD97A95E}" dt="2022-11-16T01:05:57.646" v="942" actId="14100"/>
          <ac:spMkLst>
            <pc:docMk/>
            <pc:sldMk cId="1631853544" sldId="278"/>
            <ac:spMk id="5" creationId="{09031EE1-1FA7-2996-F2D7-EA7CE01A8A34}"/>
          </ac:spMkLst>
        </pc:spChg>
        <pc:spChg chg="add mod">
          <ac:chgData name="Alison Besselaar" userId="S::alison.besselaar@unimelb.edu.au::c677e420-6e27-4b1f-a719-69cc03bdf3fb" providerId="AD" clId="Web-{15CB56EF-FC5F-79BB-C539-28ACFD97A95E}" dt="2022-11-16T01:05:46.614" v="938" actId="14100"/>
          <ac:spMkLst>
            <pc:docMk/>
            <pc:sldMk cId="1631853544" sldId="278"/>
            <ac:spMk id="6" creationId="{3B796E8C-7BB6-97B0-08BF-9ED06C46B4E4}"/>
          </ac:spMkLst>
        </pc:spChg>
        <pc:spChg chg="add del">
          <ac:chgData name="Alison Besselaar" userId="S::alison.besselaar@unimelb.edu.au::c677e420-6e27-4b1f-a719-69cc03bdf3fb" providerId="AD" clId="Web-{15CB56EF-FC5F-79BB-C539-28ACFD97A95E}" dt="2022-11-16T01:04:12.686" v="922"/>
          <ac:spMkLst>
            <pc:docMk/>
            <pc:sldMk cId="1631853544" sldId="278"/>
            <ac:spMk id="8" creationId="{FE0646F8-FE0D-0B0B-6553-1B4E98A1DB57}"/>
          </ac:spMkLst>
        </pc:spChg>
        <pc:spChg chg="add mod">
          <ac:chgData name="Alison Besselaar" userId="S::alison.besselaar@unimelb.edu.au::c677e420-6e27-4b1f-a719-69cc03bdf3fb" providerId="AD" clId="Web-{15CB56EF-FC5F-79BB-C539-28ACFD97A95E}" dt="2022-11-16T01:06:20.570" v="947" actId="1076"/>
          <ac:spMkLst>
            <pc:docMk/>
            <pc:sldMk cId="1631853544" sldId="278"/>
            <ac:spMk id="9" creationId="{55364B10-98F1-62B8-64E1-C4B9D85DE18C}"/>
          </ac:spMkLst>
        </pc:spChg>
        <pc:spChg chg="add mod">
          <ac:chgData name="Alison Besselaar" userId="S::alison.besselaar@unimelb.edu.au::c677e420-6e27-4b1f-a719-69cc03bdf3fb" providerId="AD" clId="Web-{15CB56EF-FC5F-79BB-C539-28ACFD97A95E}" dt="2022-11-16T01:05:54.568" v="941" actId="14100"/>
          <ac:spMkLst>
            <pc:docMk/>
            <pc:sldMk cId="1631853544" sldId="278"/>
            <ac:spMk id="10" creationId="{2A92A727-F55E-5898-0B62-66E195839EE6}"/>
          </ac:spMkLst>
        </pc:spChg>
        <pc:spChg chg="add mod">
          <ac:chgData name="Alison Besselaar" userId="S::alison.besselaar@unimelb.edu.au::c677e420-6e27-4b1f-a719-69cc03bdf3fb" providerId="AD" clId="Web-{15CB56EF-FC5F-79BB-C539-28ACFD97A95E}" dt="2022-11-16T01:05:44.036" v="937" actId="14100"/>
          <ac:spMkLst>
            <pc:docMk/>
            <pc:sldMk cId="1631853544" sldId="278"/>
            <ac:spMk id="11" creationId="{199371D0-7B7F-25F3-5A7D-CA63C402588C}"/>
          </ac:spMkLst>
        </pc:spChg>
        <pc:spChg chg="add mod">
          <ac:chgData name="Alison Besselaar" userId="S::alison.besselaar@unimelb.edu.au::c677e420-6e27-4b1f-a719-69cc03bdf3fb" providerId="AD" clId="Web-{15CB56EF-FC5F-79BB-C539-28ACFD97A95E}" dt="2022-11-16T01:05:49.021" v="939" actId="14100"/>
          <ac:spMkLst>
            <pc:docMk/>
            <pc:sldMk cId="1631853544" sldId="278"/>
            <ac:spMk id="12" creationId="{B6F8EA92-9B47-7E1A-3467-94959F374B80}"/>
          </ac:spMkLst>
        </pc:spChg>
        <pc:spChg chg="add mod">
          <ac:chgData name="Alison Besselaar" userId="S::alison.besselaar@unimelb.edu.au::c677e420-6e27-4b1f-a719-69cc03bdf3fb" providerId="AD" clId="Web-{15CB56EF-FC5F-79BB-C539-28ACFD97A95E}" dt="2022-11-16T01:08:16.358" v="963" actId="1076"/>
          <ac:spMkLst>
            <pc:docMk/>
            <pc:sldMk cId="1631853544" sldId="278"/>
            <ac:spMk id="13" creationId="{055A265B-0D8F-A6A2-BD35-1F0B7CD0CAE2}"/>
          </ac:spMkLst>
        </pc:spChg>
        <pc:picChg chg="add del">
          <ac:chgData name="Alison Besselaar" userId="S::alison.besselaar@unimelb.edu.au::c677e420-6e27-4b1f-a719-69cc03bdf3fb" providerId="AD" clId="Web-{15CB56EF-FC5F-79BB-C539-28ACFD97A95E}" dt="2022-11-16T01:04:12.686" v="923"/>
          <ac:picMkLst>
            <pc:docMk/>
            <pc:sldMk cId="1631853544" sldId="278"/>
            <ac:picMk id="7" creationId="{037CE875-8DBB-8837-81C3-95C92B259FB5}"/>
          </ac:picMkLst>
        </pc:picChg>
        <pc:cxnChg chg="add mod">
          <ac:chgData name="Alison Besselaar" userId="S::alison.besselaar@unimelb.edu.au::c677e420-6e27-4b1f-a719-69cc03bdf3fb" providerId="AD" clId="Web-{15CB56EF-FC5F-79BB-C539-28ACFD97A95E}" dt="2022-11-16T01:07:06.807" v="951" actId="14100"/>
          <ac:cxnSpMkLst>
            <pc:docMk/>
            <pc:sldMk cId="1631853544" sldId="278"/>
            <ac:cxnSpMk id="14" creationId="{EAC4A1BF-B111-D162-94B3-91B211814087}"/>
          </ac:cxnSpMkLst>
        </pc:cxnChg>
        <pc:cxnChg chg="add mod">
          <ac:chgData name="Alison Besselaar" userId="S::alison.besselaar@unimelb.edu.au::c677e420-6e27-4b1f-a719-69cc03bdf3fb" providerId="AD" clId="Web-{15CB56EF-FC5F-79BB-C539-28ACFD97A95E}" dt="2022-11-16T01:07:25.402" v="954" actId="14100"/>
          <ac:cxnSpMkLst>
            <pc:docMk/>
            <pc:sldMk cId="1631853544" sldId="278"/>
            <ac:cxnSpMk id="15" creationId="{A4530E73-88C5-DCA1-2FA0-95D8D4E7B467}"/>
          </ac:cxnSpMkLst>
        </pc:cxnChg>
        <pc:cxnChg chg="add mod">
          <ac:chgData name="Alison Besselaar" userId="S::alison.besselaar@unimelb.edu.au::c677e420-6e27-4b1f-a719-69cc03bdf3fb" providerId="AD" clId="Web-{15CB56EF-FC5F-79BB-C539-28ACFD97A95E}" dt="2022-11-16T01:07:52.450" v="958" actId="14100"/>
          <ac:cxnSpMkLst>
            <pc:docMk/>
            <pc:sldMk cId="1631853544" sldId="278"/>
            <ac:cxnSpMk id="16" creationId="{A3292D8B-48DC-7002-B800-7A678C80A517}"/>
          </ac:cxnSpMkLst>
        </pc:cxnChg>
        <pc:cxnChg chg="add mod">
          <ac:chgData name="Alison Besselaar" userId="S::alison.besselaar@unimelb.edu.au::c677e420-6e27-4b1f-a719-69cc03bdf3fb" providerId="AD" clId="Web-{15CB56EF-FC5F-79BB-C539-28ACFD97A95E}" dt="2022-11-16T01:08:25.421" v="964" actId="14100"/>
          <ac:cxnSpMkLst>
            <pc:docMk/>
            <pc:sldMk cId="1631853544" sldId="278"/>
            <ac:cxnSpMk id="17" creationId="{4F824F21-9641-74F7-042D-7D08B5C34663}"/>
          </ac:cxnSpMkLst>
        </pc:cxnChg>
      </pc:sldChg>
    </pc:docChg>
  </pc:docChgLst>
  <pc:docChgLst>
    <pc:chgData name="Alison Besselaar" userId="S::alison.besselaar@unimelb.edu.au::c677e420-6e27-4b1f-a719-69cc03bdf3fb" providerId="AD" clId="Web-{686DB0E9-C0B0-C116-0B19-188152C7D680}"/>
    <pc:docChg chg="modSld">
      <pc:chgData name="Alison Besselaar" userId="S::alison.besselaar@unimelb.edu.au::c677e420-6e27-4b1f-a719-69cc03bdf3fb" providerId="AD" clId="Web-{686DB0E9-C0B0-C116-0B19-188152C7D680}" dt="2023-01-01T02:47:33.512" v="1" actId="20577"/>
      <pc:docMkLst>
        <pc:docMk/>
      </pc:docMkLst>
      <pc:sldChg chg="modSp">
        <pc:chgData name="Alison Besselaar" userId="S::alison.besselaar@unimelb.edu.au::c677e420-6e27-4b1f-a719-69cc03bdf3fb" providerId="AD" clId="Web-{686DB0E9-C0B0-C116-0B19-188152C7D680}" dt="2023-01-01T02:47:33.512" v="1" actId="20577"/>
        <pc:sldMkLst>
          <pc:docMk/>
          <pc:sldMk cId="4164573688" sldId="257"/>
        </pc:sldMkLst>
        <pc:spChg chg="mod">
          <ac:chgData name="Alison Besselaar" userId="S::alison.besselaar@unimelb.edu.au::c677e420-6e27-4b1f-a719-69cc03bdf3fb" providerId="AD" clId="Web-{686DB0E9-C0B0-C116-0B19-188152C7D680}" dt="2023-01-01T02:47:33.512" v="1" actId="20577"/>
          <ac:spMkLst>
            <pc:docMk/>
            <pc:sldMk cId="4164573688" sldId="257"/>
            <ac:spMk id="3" creationId="{B803F4DA-9487-04F7-19A8-8B2825474F48}"/>
          </ac:spMkLst>
        </pc:spChg>
      </pc:sldChg>
    </pc:docChg>
  </pc:docChgLst>
  <pc:docChgLst>
    <pc:chgData name="Alison Besselaar" userId="S::alison.besselaar@unimelb.edu.au::c677e420-6e27-4b1f-a719-69cc03bdf3fb" providerId="AD" clId="Web-{434F1B13-6952-2CAF-C9D5-F4F637ED6C8F}"/>
    <pc:docChg chg="modSld">
      <pc:chgData name="Alison Besselaar" userId="S::alison.besselaar@unimelb.edu.au::c677e420-6e27-4b1f-a719-69cc03bdf3fb" providerId="AD" clId="Web-{434F1B13-6952-2CAF-C9D5-F4F637ED6C8F}" dt="2023-01-09T05:08:55.830" v="27"/>
      <pc:docMkLst>
        <pc:docMk/>
      </pc:docMkLst>
      <pc:sldChg chg="addSp delSp modSp mod setBg setClrOvrMap">
        <pc:chgData name="Alison Besselaar" userId="S::alison.besselaar@unimelb.edu.au::c677e420-6e27-4b1f-a719-69cc03bdf3fb" providerId="AD" clId="Web-{434F1B13-6952-2CAF-C9D5-F4F637ED6C8F}" dt="2023-01-09T05:08:55.830" v="27"/>
        <pc:sldMkLst>
          <pc:docMk/>
          <pc:sldMk cId="2650369033" sldId="261"/>
        </pc:sldMkLst>
        <pc:spChg chg="mod">
          <ac:chgData name="Alison Besselaar" userId="S::alison.besselaar@unimelb.edu.au::c677e420-6e27-4b1f-a719-69cc03bdf3fb" providerId="AD" clId="Web-{434F1B13-6952-2CAF-C9D5-F4F637ED6C8F}" dt="2023-01-09T05:08:55.830" v="27"/>
          <ac:spMkLst>
            <pc:docMk/>
            <pc:sldMk cId="2650369033" sldId="261"/>
            <ac:spMk id="2" creationId="{6F2A2BBE-995E-4FCB-C449-157C628FBE87}"/>
          </ac:spMkLst>
        </pc:spChg>
        <pc:spChg chg="mod">
          <ac:chgData name="Alison Besselaar" userId="S::alison.besselaar@unimelb.edu.au::c677e420-6e27-4b1f-a719-69cc03bdf3fb" providerId="AD" clId="Web-{434F1B13-6952-2CAF-C9D5-F4F637ED6C8F}" dt="2023-01-09T05:08:55.830" v="27"/>
          <ac:spMkLst>
            <pc:docMk/>
            <pc:sldMk cId="2650369033" sldId="261"/>
            <ac:spMk id="3" creationId="{00576082-7E4C-61EA-A714-4291FFA1A4B5}"/>
          </ac:spMkLst>
        </pc:spChg>
        <pc:spChg chg="add del mod">
          <ac:chgData name="Alison Besselaar" userId="S::alison.besselaar@unimelb.edu.au::c677e420-6e27-4b1f-a719-69cc03bdf3fb" providerId="AD" clId="Web-{434F1B13-6952-2CAF-C9D5-F4F637ED6C8F}" dt="2023-01-09T05:06:31.512" v="6"/>
          <ac:spMkLst>
            <pc:docMk/>
            <pc:sldMk cId="2650369033" sldId="261"/>
            <ac:spMk id="5" creationId="{232DB646-D1DE-B280-1131-65C272E38EE1}"/>
          </ac:spMkLst>
        </pc:spChg>
        <pc:spChg chg="add mod ord">
          <ac:chgData name="Alison Besselaar" userId="S::alison.besselaar@unimelb.edu.au::c677e420-6e27-4b1f-a719-69cc03bdf3fb" providerId="AD" clId="Web-{434F1B13-6952-2CAF-C9D5-F4F637ED6C8F}" dt="2023-01-09T05:08:55.830" v="27"/>
          <ac:spMkLst>
            <pc:docMk/>
            <pc:sldMk cId="2650369033" sldId="261"/>
            <ac:spMk id="8" creationId="{7A1FD924-401A-BEBB-2058-47C2C7931704}"/>
          </ac:spMkLst>
        </pc:spChg>
        <pc:spChg chg="add mod">
          <ac:chgData name="Alison Besselaar" userId="S::alison.besselaar@unimelb.edu.au::c677e420-6e27-4b1f-a719-69cc03bdf3fb" providerId="AD" clId="Web-{434F1B13-6952-2CAF-C9D5-F4F637ED6C8F}" dt="2023-01-09T05:08:55.830" v="27"/>
          <ac:spMkLst>
            <pc:docMk/>
            <pc:sldMk cId="2650369033" sldId="261"/>
            <ac:spMk id="11" creationId="{E65ECB9E-EE82-A34B-6FFF-F77A09F84CA2}"/>
          </ac:spMkLst>
        </pc:spChg>
        <pc:spChg chg="add mod">
          <ac:chgData name="Alison Besselaar" userId="S::alison.besselaar@unimelb.edu.au::c677e420-6e27-4b1f-a719-69cc03bdf3fb" providerId="AD" clId="Web-{434F1B13-6952-2CAF-C9D5-F4F637ED6C8F}" dt="2023-01-09T05:08:55.830" v="27"/>
          <ac:spMkLst>
            <pc:docMk/>
            <pc:sldMk cId="2650369033" sldId="261"/>
            <ac:spMk id="14" creationId="{C94A22F0-0515-AD29-F009-9D3AFA689CAF}"/>
          </ac:spMkLst>
        </pc:spChg>
        <pc:spChg chg="del">
          <ac:chgData name="Alison Besselaar" userId="S::alison.besselaar@unimelb.edu.au::c677e420-6e27-4b1f-a719-69cc03bdf3fb" providerId="AD" clId="Web-{434F1B13-6952-2CAF-C9D5-F4F637ED6C8F}" dt="2023-01-09T05:08:55.830" v="27"/>
          <ac:spMkLst>
            <pc:docMk/>
            <pc:sldMk cId="2650369033" sldId="261"/>
            <ac:spMk id="45" creationId="{AD21898E-86C0-4C8A-A76C-DF33E844C87A}"/>
          </ac:spMkLst>
        </pc:spChg>
        <pc:spChg chg="del">
          <ac:chgData name="Alison Besselaar" userId="S::alison.besselaar@unimelb.edu.au::c677e420-6e27-4b1f-a719-69cc03bdf3fb" providerId="AD" clId="Web-{434F1B13-6952-2CAF-C9D5-F4F637ED6C8F}" dt="2023-01-09T05:08:55.830" v="27"/>
          <ac:spMkLst>
            <pc:docMk/>
            <pc:sldMk cId="2650369033" sldId="261"/>
            <ac:spMk id="47" creationId="{5C8F04BD-D093-45D0-B54C-50FDB308B4EE}"/>
          </ac:spMkLst>
        </pc:spChg>
        <pc:spChg chg="add">
          <ac:chgData name="Alison Besselaar" userId="S::alison.besselaar@unimelb.edu.au::c677e420-6e27-4b1f-a719-69cc03bdf3fb" providerId="AD" clId="Web-{434F1B13-6952-2CAF-C9D5-F4F637ED6C8F}" dt="2023-01-09T05:08:55.830" v="27"/>
          <ac:spMkLst>
            <pc:docMk/>
            <pc:sldMk cId="2650369033" sldId="261"/>
            <ac:spMk id="52" creationId="{E817EB35-4D5C-493B-8459-98C99FD1667F}"/>
          </ac:spMkLst>
        </pc:spChg>
        <pc:spChg chg="add">
          <ac:chgData name="Alison Besselaar" userId="S::alison.besselaar@unimelb.edu.au::c677e420-6e27-4b1f-a719-69cc03bdf3fb" providerId="AD" clId="Web-{434F1B13-6952-2CAF-C9D5-F4F637ED6C8F}" dt="2023-01-09T05:08:55.830" v="27"/>
          <ac:spMkLst>
            <pc:docMk/>
            <pc:sldMk cId="2650369033" sldId="261"/>
            <ac:spMk id="54" creationId="{70BEB1E7-2F88-40BC-B73D-42E5B6F80BFC}"/>
          </ac:spMkLst>
        </pc:spChg>
        <pc:picChg chg="add del mod">
          <ac:chgData name="Alison Besselaar" userId="S::alison.besselaar@unimelb.edu.au::c677e420-6e27-4b1f-a719-69cc03bdf3fb" providerId="AD" clId="Web-{434F1B13-6952-2CAF-C9D5-F4F637ED6C8F}" dt="2023-01-09T05:06:31.512" v="7"/>
          <ac:picMkLst>
            <pc:docMk/>
            <pc:sldMk cId="2650369033" sldId="261"/>
            <ac:picMk id="4" creationId="{1DB93F98-A413-F408-EAA4-C8D66CEE8022}"/>
          </ac:picMkLst>
        </pc:picChg>
        <pc:picChg chg="add mod">
          <ac:chgData name="Alison Besselaar" userId="S::alison.besselaar@unimelb.edu.au::c677e420-6e27-4b1f-a719-69cc03bdf3fb" providerId="AD" clId="Web-{434F1B13-6952-2CAF-C9D5-F4F637ED6C8F}" dt="2023-01-09T05:08:55.830" v="27"/>
          <ac:picMkLst>
            <pc:docMk/>
            <pc:sldMk cId="2650369033" sldId="261"/>
            <ac:picMk id="7" creationId="{36AD550E-8237-93A7-2B54-B5371B5FFD6F}"/>
          </ac:picMkLst>
        </pc:picChg>
        <pc:picChg chg="add mod">
          <ac:chgData name="Alison Besselaar" userId="S::alison.besselaar@unimelb.edu.au::c677e420-6e27-4b1f-a719-69cc03bdf3fb" providerId="AD" clId="Web-{434F1B13-6952-2CAF-C9D5-F4F637ED6C8F}" dt="2023-01-09T05:08:55.830" v="27"/>
          <ac:picMkLst>
            <pc:docMk/>
            <pc:sldMk cId="2650369033" sldId="261"/>
            <ac:picMk id="10" creationId="{7AD9B801-C197-F10C-1526-BEE24137B966}"/>
          </ac:picMkLst>
        </pc:picChg>
        <pc:picChg chg="add mod ord">
          <ac:chgData name="Alison Besselaar" userId="S::alison.besselaar@unimelb.edu.au::c677e420-6e27-4b1f-a719-69cc03bdf3fb" providerId="AD" clId="Web-{434F1B13-6952-2CAF-C9D5-F4F637ED6C8F}" dt="2023-01-09T05:08:55.830" v="27"/>
          <ac:picMkLst>
            <pc:docMk/>
            <pc:sldMk cId="2650369033" sldId="261"/>
            <ac:picMk id="13" creationId="{3394EF8D-4255-C8DA-0FC9-DB169F5AFC0B}"/>
          </ac:picMkLst>
        </pc:picChg>
        <pc:picChg chg="add mod ord">
          <ac:chgData name="Alison Besselaar" userId="S::alison.besselaar@unimelb.edu.au::c677e420-6e27-4b1f-a719-69cc03bdf3fb" providerId="AD" clId="Web-{434F1B13-6952-2CAF-C9D5-F4F637ED6C8F}" dt="2023-01-09T05:08:55.830" v="27"/>
          <ac:picMkLst>
            <pc:docMk/>
            <pc:sldMk cId="2650369033" sldId="261"/>
            <ac:picMk id="16" creationId="{2CA4C5C7-9F9C-AE09-BD4F-278A92062689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C80305-586A-406B-AED7-40B8C6B9B9A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B1648047-0C50-4672-99D1-54A66F4DC418}">
      <dgm:prSet/>
      <dgm:spPr/>
      <dgm:t>
        <a:bodyPr/>
        <a:lstStyle/>
        <a:p>
          <a:r>
            <a:rPr lang="en-US"/>
            <a:t>What happened to the goats?</a:t>
          </a:r>
        </a:p>
      </dgm:t>
    </dgm:pt>
    <dgm:pt modelId="{16B86227-6D52-4CE2-9B29-3B46776430CC}" type="parTrans" cxnId="{20EBC895-9549-4669-8F56-C7F5DE8E8D68}">
      <dgm:prSet/>
      <dgm:spPr/>
      <dgm:t>
        <a:bodyPr/>
        <a:lstStyle/>
        <a:p>
          <a:endParaRPr lang="en-US"/>
        </a:p>
      </dgm:t>
    </dgm:pt>
    <dgm:pt modelId="{20CC3463-FCB1-48C8-8084-7CF813134139}" type="sibTrans" cxnId="{20EBC895-9549-4669-8F56-C7F5DE8E8D6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A721826-8594-4EF7-8481-212FD0BF0008}">
      <dgm:prSet/>
      <dgm:spPr/>
      <dgm:t>
        <a:bodyPr/>
        <a:lstStyle/>
        <a:p>
          <a:r>
            <a:rPr lang="en-US"/>
            <a:t>What happens when plastic is burned?</a:t>
          </a:r>
        </a:p>
      </dgm:t>
    </dgm:pt>
    <dgm:pt modelId="{5707584C-C6C8-42EB-89DD-E4E82F4560A9}" type="parTrans" cxnId="{0B7C5B56-214E-43B9-BE59-7C698833EBF1}">
      <dgm:prSet/>
      <dgm:spPr/>
      <dgm:t>
        <a:bodyPr/>
        <a:lstStyle/>
        <a:p>
          <a:endParaRPr lang="en-US"/>
        </a:p>
      </dgm:t>
    </dgm:pt>
    <dgm:pt modelId="{BDB58DBF-BC01-490E-814E-D8A88F55BE32}" type="sibTrans" cxnId="{0B7C5B56-214E-43B9-BE59-7C698833EBF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09A6299-A119-4940-8113-08F9B6829479}">
      <dgm:prSet/>
      <dgm:spPr/>
      <dgm:t>
        <a:bodyPr/>
        <a:lstStyle/>
        <a:p>
          <a:r>
            <a:rPr lang="en-US"/>
            <a:t>What does </a:t>
          </a:r>
          <a:r>
            <a:rPr lang="en-US" err="1"/>
            <a:t>Isatoe</a:t>
          </a:r>
          <a:r>
            <a:rPr lang="en-US"/>
            <a:t> do to solve the problem?</a:t>
          </a:r>
        </a:p>
      </dgm:t>
    </dgm:pt>
    <dgm:pt modelId="{F829A6DD-CD64-426E-AEB4-5BBC937CEB77}" type="parTrans" cxnId="{62539E6B-0FDB-43B4-B3C0-95D38FF1C630}">
      <dgm:prSet/>
      <dgm:spPr/>
      <dgm:t>
        <a:bodyPr/>
        <a:lstStyle/>
        <a:p>
          <a:endParaRPr lang="en-US"/>
        </a:p>
      </dgm:t>
    </dgm:pt>
    <dgm:pt modelId="{5CBF7A1A-30BD-4447-B3AA-0D72BEA79452}" type="sibTrans" cxnId="{62539E6B-0FDB-43B4-B3C0-95D38FF1C630}">
      <dgm:prSet/>
      <dgm:spPr/>
      <dgm:t>
        <a:bodyPr/>
        <a:lstStyle/>
        <a:p>
          <a:endParaRPr lang="en-US"/>
        </a:p>
      </dgm:t>
    </dgm:pt>
    <dgm:pt modelId="{FCB81A85-6117-4ACE-B5F0-94BD2E5F47B5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>
              <a:latin typeface="Calibri Light" panose="020F0302020204030204"/>
            </a:rPr>
            <a:t>Why are mosquitoes harmful?</a:t>
          </a:r>
        </a:p>
      </dgm:t>
    </dgm:pt>
    <dgm:pt modelId="{6805E92E-FD38-4D2E-830C-E79FEFA95F18}" type="parTrans" cxnId="{B5242B2D-8505-45E9-B510-AE524BFAE531}">
      <dgm:prSet/>
      <dgm:spPr/>
    </dgm:pt>
    <dgm:pt modelId="{4DB86A55-6EAE-4492-AAAC-91C6B504213D}" type="sibTrans" cxnId="{B5242B2D-8505-45E9-B510-AE524BFAE531}">
      <dgm:prSet/>
      <dgm:spPr/>
    </dgm:pt>
    <dgm:pt modelId="{E6FDF52D-B01B-42D1-A8AF-8E70F97DC5B9}" type="pres">
      <dgm:prSet presAssocID="{0FC80305-586A-406B-AED7-40B8C6B9B9AF}" presName="root" presStyleCnt="0">
        <dgm:presLayoutVars>
          <dgm:dir/>
          <dgm:resizeHandles val="exact"/>
        </dgm:presLayoutVars>
      </dgm:prSet>
      <dgm:spPr/>
    </dgm:pt>
    <dgm:pt modelId="{B76FF5F7-00C0-457B-A353-67EAEE058848}" type="pres">
      <dgm:prSet presAssocID="{B1648047-0C50-4672-99D1-54A66F4DC418}" presName="compNode" presStyleCnt="0"/>
      <dgm:spPr/>
    </dgm:pt>
    <dgm:pt modelId="{E5756631-D0AB-4085-9679-9FED82220409}" type="pres">
      <dgm:prSet presAssocID="{B1648047-0C50-4672-99D1-54A66F4DC418}" presName="bgRect" presStyleLbl="bgShp" presStyleIdx="0" presStyleCnt="4"/>
      <dgm:spPr/>
    </dgm:pt>
    <dgm:pt modelId="{744DDE79-5846-4DE4-AD74-1E64F0333E98}" type="pres">
      <dgm:prSet presAssocID="{B1648047-0C50-4672-99D1-54A66F4DC41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oat"/>
        </a:ext>
      </dgm:extLst>
    </dgm:pt>
    <dgm:pt modelId="{25B84661-494F-4399-9ED7-544ACF512901}" type="pres">
      <dgm:prSet presAssocID="{B1648047-0C50-4672-99D1-54A66F4DC418}" presName="spaceRect" presStyleCnt="0"/>
      <dgm:spPr/>
    </dgm:pt>
    <dgm:pt modelId="{9726288B-4D47-48F6-BF55-7CD7DC06B99A}" type="pres">
      <dgm:prSet presAssocID="{B1648047-0C50-4672-99D1-54A66F4DC418}" presName="parTx" presStyleLbl="revTx" presStyleIdx="0" presStyleCnt="4">
        <dgm:presLayoutVars>
          <dgm:chMax val="0"/>
          <dgm:chPref val="0"/>
        </dgm:presLayoutVars>
      </dgm:prSet>
      <dgm:spPr/>
    </dgm:pt>
    <dgm:pt modelId="{8C2536DD-FDF4-4431-B54D-98997C6F36AB}" type="pres">
      <dgm:prSet presAssocID="{20CC3463-FCB1-48C8-8084-7CF813134139}" presName="sibTrans" presStyleCnt="0"/>
      <dgm:spPr/>
    </dgm:pt>
    <dgm:pt modelId="{41AD34BB-97DB-4DB9-9534-7EF0BEB3E9D6}" type="pres">
      <dgm:prSet presAssocID="{0A721826-8594-4EF7-8481-212FD0BF0008}" presName="compNode" presStyleCnt="0"/>
      <dgm:spPr/>
    </dgm:pt>
    <dgm:pt modelId="{DB3F7131-04BD-4E8D-A7BD-F053C2F78BBB}" type="pres">
      <dgm:prSet presAssocID="{0A721826-8594-4EF7-8481-212FD0BF0008}" presName="bgRect" presStyleLbl="bgShp" presStyleIdx="1" presStyleCnt="4"/>
      <dgm:spPr/>
    </dgm:pt>
    <dgm:pt modelId="{2474B5B8-E047-4F38-A05E-B3FC854A0F5C}" type="pres">
      <dgm:prSet presAssocID="{0A721826-8594-4EF7-8481-212FD0BF000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4678479C-208A-4560-84AE-11AF83F01A55}" type="pres">
      <dgm:prSet presAssocID="{0A721826-8594-4EF7-8481-212FD0BF0008}" presName="spaceRect" presStyleCnt="0"/>
      <dgm:spPr/>
    </dgm:pt>
    <dgm:pt modelId="{06715965-6D06-47B4-8B97-3D284BF87791}" type="pres">
      <dgm:prSet presAssocID="{0A721826-8594-4EF7-8481-212FD0BF0008}" presName="parTx" presStyleLbl="revTx" presStyleIdx="1" presStyleCnt="4">
        <dgm:presLayoutVars>
          <dgm:chMax val="0"/>
          <dgm:chPref val="0"/>
        </dgm:presLayoutVars>
      </dgm:prSet>
      <dgm:spPr/>
    </dgm:pt>
    <dgm:pt modelId="{82F704C3-BB10-4B8B-88D5-C34C42A11BB7}" type="pres">
      <dgm:prSet presAssocID="{BDB58DBF-BC01-490E-814E-D8A88F55BE32}" presName="sibTrans" presStyleCnt="0"/>
      <dgm:spPr/>
    </dgm:pt>
    <dgm:pt modelId="{59EE5F0B-ED09-4A7B-A3C7-535A2012068E}" type="pres">
      <dgm:prSet presAssocID="{FCB81A85-6117-4ACE-B5F0-94BD2E5F47B5}" presName="compNode" presStyleCnt="0"/>
      <dgm:spPr/>
    </dgm:pt>
    <dgm:pt modelId="{B2BB71AE-0C20-4C7C-8EB7-C299C0ACAAFA}" type="pres">
      <dgm:prSet presAssocID="{FCB81A85-6117-4ACE-B5F0-94BD2E5F47B5}" presName="bgRect" presStyleLbl="bgShp" presStyleIdx="2" presStyleCnt="4"/>
      <dgm:spPr/>
    </dgm:pt>
    <dgm:pt modelId="{95485000-5ED8-4A2C-B825-C34BF65E39DF}" type="pres">
      <dgm:prSet presAssocID="{FCB81A85-6117-4ACE-B5F0-94BD2E5F47B5}" presName="iconRect" presStyleLbl="node1" presStyleIdx="2" presStyleCnt="4"/>
      <dgm:spPr>
        <a:ln>
          <a:noFill/>
        </a:ln>
      </dgm:spPr>
    </dgm:pt>
    <dgm:pt modelId="{D2F7680E-26B7-42AC-9793-306A53F12257}" type="pres">
      <dgm:prSet presAssocID="{FCB81A85-6117-4ACE-B5F0-94BD2E5F47B5}" presName="spaceRect" presStyleCnt="0"/>
      <dgm:spPr/>
    </dgm:pt>
    <dgm:pt modelId="{3798170F-ED0E-4A4C-AC7F-1083965A2595}" type="pres">
      <dgm:prSet presAssocID="{FCB81A85-6117-4ACE-B5F0-94BD2E5F47B5}" presName="parTx" presStyleLbl="revTx" presStyleIdx="2" presStyleCnt="4">
        <dgm:presLayoutVars>
          <dgm:chMax val="0"/>
          <dgm:chPref val="0"/>
        </dgm:presLayoutVars>
      </dgm:prSet>
      <dgm:spPr/>
    </dgm:pt>
    <dgm:pt modelId="{5E03F9A7-51A1-42EB-9DB2-F5D411444990}" type="pres">
      <dgm:prSet presAssocID="{4DB86A55-6EAE-4492-AAAC-91C6B504213D}" presName="sibTrans" presStyleCnt="0"/>
      <dgm:spPr/>
    </dgm:pt>
    <dgm:pt modelId="{AA0EB3BC-8160-4D36-B06E-C6544FEC758D}" type="pres">
      <dgm:prSet presAssocID="{509A6299-A119-4940-8113-08F9B6829479}" presName="compNode" presStyleCnt="0"/>
      <dgm:spPr/>
    </dgm:pt>
    <dgm:pt modelId="{50DE7042-83E0-4CE4-9185-72EBBA2D8757}" type="pres">
      <dgm:prSet presAssocID="{509A6299-A119-4940-8113-08F9B6829479}" presName="bgRect" presStyleLbl="bgShp" presStyleIdx="3" presStyleCnt="4"/>
      <dgm:spPr/>
    </dgm:pt>
    <dgm:pt modelId="{AE719B93-74B3-4F80-A52C-DA755D3C795E}" type="pres">
      <dgm:prSet presAssocID="{509A6299-A119-4940-8113-08F9B6829479}" presName="iconRect" presStyleLbl="nod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F5995BA9-0E20-40C9-8E7E-D216CA7C1CAF}" type="pres">
      <dgm:prSet presAssocID="{509A6299-A119-4940-8113-08F9B6829479}" presName="spaceRect" presStyleCnt="0"/>
      <dgm:spPr/>
    </dgm:pt>
    <dgm:pt modelId="{9FC9205C-2A5E-4CF6-84B7-7432EF3DA3ED}" type="pres">
      <dgm:prSet presAssocID="{509A6299-A119-4940-8113-08F9B682947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B8A261C-BCD7-4124-80D7-B6341E547F81}" type="presOf" srcId="{509A6299-A119-4940-8113-08F9B6829479}" destId="{9FC9205C-2A5E-4CF6-84B7-7432EF3DA3ED}" srcOrd="0" destOrd="0" presId="urn:microsoft.com/office/officeart/2018/2/layout/IconVerticalSolidList"/>
    <dgm:cxn modelId="{3A5F1A1E-5D69-429F-85C5-AC7E73E70EEB}" type="presOf" srcId="{FCB81A85-6117-4ACE-B5F0-94BD2E5F47B5}" destId="{3798170F-ED0E-4A4C-AC7F-1083965A2595}" srcOrd="0" destOrd="0" presId="urn:microsoft.com/office/officeart/2018/2/layout/IconVerticalSolidList"/>
    <dgm:cxn modelId="{2B493A25-5612-4E18-AB76-88D46DCCC858}" type="presOf" srcId="{B1648047-0C50-4672-99D1-54A66F4DC418}" destId="{9726288B-4D47-48F6-BF55-7CD7DC06B99A}" srcOrd="0" destOrd="0" presId="urn:microsoft.com/office/officeart/2018/2/layout/IconVerticalSolidList"/>
    <dgm:cxn modelId="{B5242B2D-8505-45E9-B510-AE524BFAE531}" srcId="{0FC80305-586A-406B-AED7-40B8C6B9B9AF}" destId="{FCB81A85-6117-4ACE-B5F0-94BD2E5F47B5}" srcOrd="2" destOrd="0" parTransId="{6805E92E-FD38-4D2E-830C-E79FEFA95F18}" sibTransId="{4DB86A55-6EAE-4492-AAAC-91C6B504213D}"/>
    <dgm:cxn modelId="{62539E6B-0FDB-43B4-B3C0-95D38FF1C630}" srcId="{0FC80305-586A-406B-AED7-40B8C6B9B9AF}" destId="{509A6299-A119-4940-8113-08F9B6829479}" srcOrd="3" destOrd="0" parTransId="{F829A6DD-CD64-426E-AEB4-5BBC937CEB77}" sibTransId="{5CBF7A1A-30BD-4447-B3AA-0D72BEA79452}"/>
    <dgm:cxn modelId="{0B7C5B56-214E-43B9-BE59-7C698833EBF1}" srcId="{0FC80305-586A-406B-AED7-40B8C6B9B9AF}" destId="{0A721826-8594-4EF7-8481-212FD0BF0008}" srcOrd="1" destOrd="0" parTransId="{5707584C-C6C8-42EB-89DD-E4E82F4560A9}" sibTransId="{BDB58DBF-BC01-490E-814E-D8A88F55BE32}"/>
    <dgm:cxn modelId="{20EBC895-9549-4669-8F56-C7F5DE8E8D68}" srcId="{0FC80305-586A-406B-AED7-40B8C6B9B9AF}" destId="{B1648047-0C50-4672-99D1-54A66F4DC418}" srcOrd="0" destOrd="0" parTransId="{16B86227-6D52-4CE2-9B29-3B46776430CC}" sibTransId="{20CC3463-FCB1-48C8-8084-7CF813134139}"/>
    <dgm:cxn modelId="{D566A4A2-871E-4480-A867-4924BE35DAC7}" type="presOf" srcId="{0A721826-8594-4EF7-8481-212FD0BF0008}" destId="{06715965-6D06-47B4-8B97-3D284BF87791}" srcOrd="0" destOrd="0" presId="urn:microsoft.com/office/officeart/2018/2/layout/IconVerticalSolidList"/>
    <dgm:cxn modelId="{6616EAF1-468D-4D1F-9301-04B6E79D2114}" type="presOf" srcId="{0FC80305-586A-406B-AED7-40B8C6B9B9AF}" destId="{E6FDF52D-B01B-42D1-A8AF-8E70F97DC5B9}" srcOrd="0" destOrd="0" presId="urn:microsoft.com/office/officeart/2018/2/layout/IconVerticalSolidList"/>
    <dgm:cxn modelId="{64AEE0A3-927D-4F20-8930-96F8709D24CA}" type="presParOf" srcId="{E6FDF52D-B01B-42D1-A8AF-8E70F97DC5B9}" destId="{B76FF5F7-00C0-457B-A353-67EAEE058848}" srcOrd="0" destOrd="0" presId="urn:microsoft.com/office/officeart/2018/2/layout/IconVerticalSolidList"/>
    <dgm:cxn modelId="{83B0D350-68D7-4A3B-A314-BD3CC8958B1F}" type="presParOf" srcId="{B76FF5F7-00C0-457B-A353-67EAEE058848}" destId="{E5756631-D0AB-4085-9679-9FED82220409}" srcOrd="0" destOrd="0" presId="urn:microsoft.com/office/officeart/2018/2/layout/IconVerticalSolidList"/>
    <dgm:cxn modelId="{9778B481-2FDC-4975-A8E8-D64EF24EF557}" type="presParOf" srcId="{B76FF5F7-00C0-457B-A353-67EAEE058848}" destId="{744DDE79-5846-4DE4-AD74-1E64F0333E98}" srcOrd="1" destOrd="0" presId="urn:microsoft.com/office/officeart/2018/2/layout/IconVerticalSolidList"/>
    <dgm:cxn modelId="{72BC51A0-B77F-4D85-BFCA-21DCE8BEED97}" type="presParOf" srcId="{B76FF5F7-00C0-457B-A353-67EAEE058848}" destId="{25B84661-494F-4399-9ED7-544ACF512901}" srcOrd="2" destOrd="0" presId="urn:microsoft.com/office/officeart/2018/2/layout/IconVerticalSolidList"/>
    <dgm:cxn modelId="{B0F74521-38FD-40AC-BA5F-0F57560A324C}" type="presParOf" srcId="{B76FF5F7-00C0-457B-A353-67EAEE058848}" destId="{9726288B-4D47-48F6-BF55-7CD7DC06B99A}" srcOrd="3" destOrd="0" presId="urn:microsoft.com/office/officeart/2018/2/layout/IconVerticalSolidList"/>
    <dgm:cxn modelId="{E0BAE792-63AA-4B58-B46E-C6043A1FFDDA}" type="presParOf" srcId="{E6FDF52D-B01B-42D1-A8AF-8E70F97DC5B9}" destId="{8C2536DD-FDF4-4431-B54D-98997C6F36AB}" srcOrd="1" destOrd="0" presId="urn:microsoft.com/office/officeart/2018/2/layout/IconVerticalSolidList"/>
    <dgm:cxn modelId="{76CBB168-D097-42DD-8CF1-F8627F7EC1D0}" type="presParOf" srcId="{E6FDF52D-B01B-42D1-A8AF-8E70F97DC5B9}" destId="{41AD34BB-97DB-4DB9-9534-7EF0BEB3E9D6}" srcOrd="2" destOrd="0" presId="urn:microsoft.com/office/officeart/2018/2/layout/IconVerticalSolidList"/>
    <dgm:cxn modelId="{37D638AB-3914-4D0E-BC66-0F740B407AD3}" type="presParOf" srcId="{41AD34BB-97DB-4DB9-9534-7EF0BEB3E9D6}" destId="{DB3F7131-04BD-4E8D-A7BD-F053C2F78BBB}" srcOrd="0" destOrd="0" presId="urn:microsoft.com/office/officeart/2018/2/layout/IconVerticalSolidList"/>
    <dgm:cxn modelId="{02862645-4691-4FF9-8FE5-C6EF01A564CB}" type="presParOf" srcId="{41AD34BB-97DB-4DB9-9534-7EF0BEB3E9D6}" destId="{2474B5B8-E047-4F38-A05E-B3FC854A0F5C}" srcOrd="1" destOrd="0" presId="urn:microsoft.com/office/officeart/2018/2/layout/IconVerticalSolidList"/>
    <dgm:cxn modelId="{2A9C1757-C903-49C4-B2CF-496C6A16C148}" type="presParOf" srcId="{41AD34BB-97DB-4DB9-9534-7EF0BEB3E9D6}" destId="{4678479C-208A-4560-84AE-11AF83F01A55}" srcOrd="2" destOrd="0" presId="urn:microsoft.com/office/officeart/2018/2/layout/IconVerticalSolidList"/>
    <dgm:cxn modelId="{F45B7651-BAF4-4B4B-94A1-86AB5E7F7889}" type="presParOf" srcId="{41AD34BB-97DB-4DB9-9534-7EF0BEB3E9D6}" destId="{06715965-6D06-47B4-8B97-3D284BF87791}" srcOrd="3" destOrd="0" presId="urn:microsoft.com/office/officeart/2018/2/layout/IconVerticalSolidList"/>
    <dgm:cxn modelId="{83A29843-B195-4369-BCCA-99847EF7FCD9}" type="presParOf" srcId="{E6FDF52D-B01B-42D1-A8AF-8E70F97DC5B9}" destId="{82F704C3-BB10-4B8B-88D5-C34C42A11BB7}" srcOrd="3" destOrd="0" presId="urn:microsoft.com/office/officeart/2018/2/layout/IconVerticalSolidList"/>
    <dgm:cxn modelId="{49037E10-049D-4711-88C2-2969B9992DCB}" type="presParOf" srcId="{E6FDF52D-B01B-42D1-A8AF-8E70F97DC5B9}" destId="{59EE5F0B-ED09-4A7B-A3C7-535A2012068E}" srcOrd="4" destOrd="0" presId="urn:microsoft.com/office/officeart/2018/2/layout/IconVerticalSolidList"/>
    <dgm:cxn modelId="{E07C1226-F091-448C-8192-969CE8EDEA31}" type="presParOf" srcId="{59EE5F0B-ED09-4A7B-A3C7-535A2012068E}" destId="{B2BB71AE-0C20-4C7C-8EB7-C299C0ACAAFA}" srcOrd="0" destOrd="0" presId="urn:microsoft.com/office/officeart/2018/2/layout/IconVerticalSolidList"/>
    <dgm:cxn modelId="{59283323-49D7-475B-AC8B-5D1417C38F85}" type="presParOf" srcId="{59EE5F0B-ED09-4A7B-A3C7-535A2012068E}" destId="{95485000-5ED8-4A2C-B825-C34BF65E39DF}" srcOrd="1" destOrd="0" presId="urn:microsoft.com/office/officeart/2018/2/layout/IconVerticalSolidList"/>
    <dgm:cxn modelId="{B296E93E-5E27-4E48-8A10-F18E9B1A6EB3}" type="presParOf" srcId="{59EE5F0B-ED09-4A7B-A3C7-535A2012068E}" destId="{D2F7680E-26B7-42AC-9793-306A53F12257}" srcOrd="2" destOrd="0" presId="urn:microsoft.com/office/officeart/2018/2/layout/IconVerticalSolidList"/>
    <dgm:cxn modelId="{78C30EB2-46F0-46FC-AC80-71789CB19859}" type="presParOf" srcId="{59EE5F0B-ED09-4A7B-A3C7-535A2012068E}" destId="{3798170F-ED0E-4A4C-AC7F-1083965A2595}" srcOrd="3" destOrd="0" presId="urn:microsoft.com/office/officeart/2018/2/layout/IconVerticalSolidList"/>
    <dgm:cxn modelId="{37F9A729-46E2-4284-B628-CCBB3DDC63BF}" type="presParOf" srcId="{E6FDF52D-B01B-42D1-A8AF-8E70F97DC5B9}" destId="{5E03F9A7-51A1-42EB-9DB2-F5D411444990}" srcOrd="5" destOrd="0" presId="urn:microsoft.com/office/officeart/2018/2/layout/IconVerticalSolidList"/>
    <dgm:cxn modelId="{B85DC7CF-9F9D-4C5C-8EB8-C2FFC4F75B0B}" type="presParOf" srcId="{E6FDF52D-B01B-42D1-A8AF-8E70F97DC5B9}" destId="{AA0EB3BC-8160-4D36-B06E-C6544FEC758D}" srcOrd="6" destOrd="0" presId="urn:microsoft.com/office/officeart/2018/2/layout/IconVerticalSolidList"/>
    <dgm:cxn modelId="{13993E0A-9C64-4D2F-B29D-2E77957B7DC4}" type="presParOf" srcId="{AA0EB3BC-8160-4D36-B06E-C6544FEC758D}" destId="{50DE7042-83E0-4CE4-9185-72EBBA2D8757}" srcOrd="0" destOrd="0" presId="urn:microsoft.com/office/officeart/2018/2/layout/IconVerticalSolidList"/>
    <dgm:cxn modelId="{5436A09D-3D68-4100-96EB-EB77C1043DA7}" type="presParOf" srcId="{AA0EB3BC-8160-4D36-B06E-C6544FEC758D}" destId="{AE719B93-74B3-4F80-A52C-DA755D3C795E}" srcOrd="1" destOrd="0" presId="urn:microsoft.com/office/officeart/2018/2/layout/IconVerticalSolidList"/>
    <dgm:cxn modelId="{82780DF6-1CF0-40EE-86A8-3B3C247F7403}" type="presParOf" srcId="{AA0EB3BC-8160-4D36-B06E-C6544FEC758D}" destId="{F5995BA9-0E20-40C9-8E7E-D216CA7C1CAF}" srcOrd="2" destOrd="0" presId="urn:microsoft.com/office/officeart/2018/2/layout/IconVerticalSolidList"/>
    <dgm:cxn modelId="{7DE8F734-3757-43F0-86B3-2D3B2241E9F5}" type="presParOf" srcId="{AA0EB3BC-8160-4D36-B06E-C6544FEC758D}" destId="{9FC9205C-2A5E-4CF6-84B7-7432EF3DA3E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C43D88-7E6D-408C-808D-45DB11826243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</dgm:pt>
    <dgm:pt modelId="{8458D321-506E-49F7-8F00-C9B5AF50E887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What is your idea?</a:t>
          </a:r>
          <a:endParaRPr lang="en-US"/>
        </a:p>
      </dgm:t>
    </dgm:pt>
    <dgm:pt modelId="{BFEB8E81-793E-437A-9013-9F801CBCAE19}" type="parTrans" cxnId="{A1D3852A-75EA-42A2-A8D0-753D0FDF0F7C}">
      <dgm:prSet/>
      <dgm:spPr/>
    </dgm:pt>
    <dgm:pt modelId="{BD30E21E-68BC-4F52-AAE1-18C729FF8E2B}" type="sibTrans" cxnId="{A1D3852A-75EA-42A2-A8D0-753D0FDF0F7C}">
      <dgm:prSet/>
      <dgm:spPr/>
      <dgm:t>
        <a:bodyPr/>
        <a:lstStyle/>
        <a:p>
          <a:endParaRPr lang="en-US"/>
        </a:p>
      </dgm:t>
    </dgm:pt>
    <dgm:pt modelId="{C3B55014-0A8E-4990-BC29-569F2B45C5FD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What do you need to make your idea happen?</a:t>
          </a:r>
          <a:endParaRPr lang="en-US"/>
        </a:p>
      </dgm:t>
    </dgm:pt>
    <dgm:pt modelId="{19C9E41E-3B2C-43EB-80AB-45034C2FB187}" type="parTrans" cxnId="{276CBBCD-6B14-4A10-8246-C00B25612E2A}">
      <dgm:prSet/>
      <dgm:spPr/>
    </dgm:pt>
    <dgm:pt modelId="{48F1E523-63D2-4C1C-9AAD-829ABE7C45E3}" type="sibTrans" cxnId="{276CBBCD-6B14-4A10-8246-C00B25612E2A}">
      <dgm:prSet/>
      <dgm:spPr/>
      <dgm:t>
        <a:bodyPr/>
        <a:lstStyle/>
        <a:p>
          <a:endParaRPr lang="en-US"/>
        </a:p>
      </dgm:t>
    </dgm:pt>
    <dgm:pt modelId="{962F40D4-7DF4-429B-A736-3B8C6AA02ADA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Do you need to learn a new skill?</a:t>
          </a:r>
          <a:endParaRPr lang="en-US"/>
        </a:p>
      </dgm:t>
    </dgm:pt>
    <dgm:pt modelId="{4AF3842C-DB2D-40D8-864F-70578D242175}" type="parTrans" cxnId="{A6AB9CCC-4F9D-416F-8FDE-305F31D994C7}">
      <dgm:prSet/>
      <dgm:spPr/>
    </dgm:pt>
    <dgm:pt modelId="{A0D5AA4A-4312-45FD-8496-C509E7414C91}" type="sibTrans" cxnId="{A6AB9CCC-4F9D-416F-8FDE-305F31D994C7}">
      <dgm:prSet/>
      <dgm:spPr/>
      <dgm:t>
        <a:bodyPr/>
        <a:lstStyle/>
        <a:p>
          <a:endParaRPr lang="en-US"/>
        </a:p>
      </dgm:t>
    </dgm:pt>
    <dgm:pt modelId="{4C809B11-C27B-4F45-A8D9-889106C312E2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Collecting resources (this might include people to help you)</a:t>
          </a:r>
        </a:p>
      </dgm:t>
    </dgm:pt>
    <dgm:pt modelId="{10561BE6-F8A8-4F10-A5BA-7F6F7E7AD39D}" type="parTrans" cxnId="{0FE6A7B6-FCA5-40EA-A021-D11A7EB5BF36}">
      <dgm:prSet/>
      <dgm:spPr/>
    </dgm:pt>
    <dgm:pt modelId="{2F329346-46A0-4A4C-B608-2ABA8BC94008}" type="sibTrans" cxnId="{0FE6A7B6-FCA5-40EA-A021-D11A7EB5BF36}">
      <dgm:prSet/>
      <dgm:spPr/>
      <dgm:t>
        <a:bodyPr/>
        <a:lstStyle/>
        <a:p>
          <a:endParaRPr lang="en-US"/>
        </a:p>
      </dgm:t>
    </dgm:pt>
    <dgm:pt modelId="{C008208D-D4F6-4D5C-AB5E-F568FC594BC1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Getting started</a:t>
          </a:r>
        </a:p>
      </dgm:t>
    </dgm:pt>
    <dgm:pt modelId="{71238F78-73A6-45A5-BCBD-7A6E90F97FEF}" type="parTrans" cxnId="{BD2CB0C5-BF48-4F7A-BB3E-01F1995352BC}">
      <dgm:prSet/>
      <dgm:spPr/>
    </dgm:pt>
    <dgm:pt modelId="{8C9366AC-F793-4F77-B9B5-3BAA4EBC5760}" type="sibTrans" cxnId="{BD2CB0C5-BF48-4F7A-BB3E-01F1995352BC}">
      <dgm:prSet/>
      <dgm:spPr/>
      <dgm:t>
        <a:bodyPr/>
        <a:lstStyle/>
        <a:p>
          <a:endParaRPr lang="en-US"/>
        </a:p>
      </dgm:t>
    </dgm:pt>
    <dgm:pt modelId="{D40433B3-C5F9-4809-9D63-A50F3D1F3BF1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Sharing your product or outcome</a:t>
          </a:r>
        </a:p>
      </dgm:t>
    </dgm:pt>
    <dgm:pt modelId="{E9227E1E-0690-4C35-B7AC-9C06B3D61727}" type="parTrans" cxnId="{44BC6316-FBC5-4D38-9065-D866BA171CBD}">
      <dgm:prSet/>
      <dgm:spPr/>
    </dgm:pt>
    <dgm:pt modelId="{ADE20976-4883-41AE-90F4-F6C86F35C84D}" type="sibTrans" cxnId="{44BC6316-FBC5-4D38-9065-D866BA171CBD}">
      <dgm:prSet/>
      <dgm:spPr/>
    </dgm:pt>
    <dgm:pt modelId="{D7C46AF6-9CA9-4D5F-8CB7-0B7B3876AA8C}" type="pres">
      <dgm:prSet presAssocID="{56C43D88-7E6D-408C-808D-45DB11826243}" presName="diagram" presStyleCnt="0">
        <dgm:presLayoutVars>
          <dgm:dir/>
          <dgm:resizeHandles val="exact"/>
        </dgm:presLayoutVars>
      </dgm:prSet>
      <dgm:spPr/>
    </dgm:pt>
    <dgm:pt modelId="{05EAF2ED-41F8-4857-BD67-EE9B5C861559}" type="pres">
      <dgm:prSet presAssocID="{8458D321-506E-49F7-8F00-C9B5AF50E887}" presName="node" presStyleLbl="node1" presStyleIdx="0" presStyleCnt="6">
        <dgm:presLayoutVars>
          <dgm:bulletEnabled val="1"/>
        </dgm:presLayoutVars>
      </dgm:prSet>
      <dgm:spPr/>
    </dgm:pt>
    <dgm:pt modelId="{BC7E48CB-3C34-4929-993F-CF4E6A676885}" type="pres">
      <dgm:prSet presAssocID="{BD30E21E-68BC-4F52-AAE1-18C729FF8E2B}" presName="sibTrans" presStyleCnt="0"/>
      <dgm:spPr/>
    </dgm:pt>
    <dgm:pt modelId="{6A635561-B732-43A6-957A-3A3DDA604698}" type="pres">
      <dgm:prSet presAssocID="{C3B55014-0A8E-4990-BC29-569F2B45C5FD}" presName="node" presStyleLbl="node1" presStyleIdx="1" presStyleCnt="6">
        <dgm:presLayoutVars>
          <dgm:bulletEnabled val="1"/>
        </dgm:presLayoutVars>
      </dgm:prSet>
      <dgm:spPr/>
    </dgm:pt>
    <dgm:pt modelId="{84010E48-2445-46FE-91F8-D917A641A5F5}" type="pres">
      <dgm:prSet presAssocID="{48F1E523-63D2-4C1C-9AAD-829ABE7C45E3}" presName="sibTrans" presStyleCnt="0"/>
      <dgm:spPr/>
    </dgm:pt>
    <dgm:pt modelId="{482C5D71-6C29-4D93-9BCA-F0FC459D3DB3}" type="pres">
      <dgm:prSet presAssocID="{962F40D4-7DF4-429B-A736-3B8C6AA02ADA}" presName="node" presStyleLbl="node1" presStyleIdx="2" presStyleCnt="6">
        <dgm:presLayoutVars>
          <dgm:bulletEnabled val="1"/>
        </dgm:presLayoutVars>
      </dgm:prSet>
      <dgm:spPr/>
    </dgm:pt>
    <dgm:pt modelId="{C6FA45BD-5C40-4F3E-97E1-38EE34E26B4C}" type="pres">
      <dgm:prSet presAssocID="{A0D5AA4A-4312-45FD-8496-C509E7414C91}" presName="sibTrans" presStyleCnt="0"/>
      <dgm:spPr/>
    </dgm:pt>
    <dgm:pt modelId="{41290A8A-1F00-47C5-A183-665DEC71A450}" type="pres">
      <dgm:prSet presAssocID="{4C809B11-C27B-4F45-A8D9-889106C312E2}" presName="node" presStyleLbl="node1" presStyleIdx="3" presStyleCnt="6">
        <dgm:presLayoutVars>
          <dgm:bulletEnabled val="1"/>
        </dgm:presLayoutVars>
      </dgm:prSet>
      <dgm:spPr/>
    </dgm:pt>
    <dgm:pt modelId="{B06227C3-5AED-497B-B5EA-CF063DD5620E}" type="pres">
      <dgm:prSet presAssocID="{2F329346-46A0-4A4C-B608-2ABA8BC94008}" presName="sibTrans" presStyleCnt="0"/>
      <dgm:spPr/>
    </dgm:pt>
    <dgm:pt modelId="{C1948FDB-DAA4-47F4-A955-DD0067C46760}" type="pres">
      <dgm:prSet presAssocID="{C008208D-D4F6-4D5C-AB5E-F568FC594BC1}" presName="node" presStyleLbl="node1" presStyleIdx="4" presStyleCnt="6">
        <dgm:presLayoutVars>
          <dgm:bulletEnabled val="1"/>
        </dgm:presLayoutVars>
      </dgm:prSet>
      <dgm:spPr/>
    </dgm:pt>
    <dgm:pt modelId="{B0FDA0B3-D498-4214-BAA1-D6BF69DB9B93}" type="pres">
      <dgm:prSet presAssocID="{8C9366AC-F793-4F77-B9B5-3BAA4EBC5760}" presName="sibTrans" presStyleCnt="0"/>
      <dgm:spPr/>
    </dgm:pt>
    <dgm:pt modelId="{D9E78646-5324-48C6-A2AD-B932A0FF2354}" type="pres">
      <dgm:prSet presAssocID="{D40433B3-C5F9-4809-9D63-A50F3D1F3BF1}" presName="node" presStyleLbl="node1" presStyleIdx="5" presStyleCnt="6">
        <dgm:presLayoutVars>
          <dgm:bulletEnabled val="1"/>
        </dgm:presLayoutVars>
      </dgm:prSet>
      <dgm:spPr/>
    </dgm:pt>
  </dgm:ptLst>
  <dgm:cxnLst>
    <dgm:cxn modelId="{A9FE4A01-3385-48F6-9FCF-B376ECF6628B}" type="presOf" srcId="{C3B55014-0A8E-4990-BC29-569F2B45C5FD}" destId="{6A635561-B732-43A6-957A-3A3DDA604698}" srcOrd="0" destOrd="0" presId="urn:microsoft.com/office/officeart/2005/8/layout/default"/>
    <dgm:cxn modelId="{CFA7FB0F-0D89-4A30-B0AA-450C480D8669}" type="presOf" srcId="{C008208D-D4F6-4D5C-AB5E-F568FC594BC1}" destId="{C1948FDB-DAA4-47F4-A955-DD0067C46760}" srcOrd="0" destOrd="0" presId="urn:microsoft.com/office/officeart/2005/8/layout/default"/>
    <dgm:cxn modelId="{44BC6316-FBC5-4D38-9065-D866BA171CBD}" srcId="{56C43D88-7E6D-408C-808D-45DB11826243}" destId="{D40433B3-C5F9-4809-9D63-A50F3D1F3BF1}" srcOrd="5" destOrd="0" parTransId="{E9227E1E-0690-4C35-B7AC-9C06B3D61727}" sibTransId="{ADE20976-4883-41AE-90F4-F6C86F35C84D}"/>
    <dgm:cxn modelId="{A1D3852A-75EA-42A2-A8D0-753D0FDF0F7C}" srcId="{56C43D88-7E6D-408C-808D-45DB11826243}" destId="{8458D321-506E-49F7-8F00-C9B5AF50E887}" srcOrd="0" destOrd="0" parTransId="{BFEB8E81-793E-437A-9013-9F801CBCAE19}" sibTransId="{BD30E21E-68BC-4F52-AAE1-18C729FF8E2B}"/>
    <dgm:cxn modelId="{C666F56D-C326-4CF3-83F3-8795E1C072BB}" type="presOf" srcId="{4C809B11-C27B-4F45-A8D9-889106C312E2}" destId="{41290A8A-1F00-47C5-A183-665DEC71A450}" srcOrd="0" destOrd="0" presId="urn:microsoft.com/office/officeart/2005/8/layout/default"/>
    <dgm:cxn modelId="{18BAEE8B-F809-464C-82B6-9FC5C0787A98}" type="presOf" srcId="{D40433B3-C5F9-4809-9D63-A50F3D1F3BF1}" destId="{D9E78646-5324-48C6-A2AD-B932A0FF2354}" srcOrd="0" destOrd="0" presId="urn:microsoft.com/office/officeart/2005/8/layout/default"/>
    <dgm:cxn modelId="{0FE6A7B6-FCA5-40EA-A021-D11A7EB5BF36}" srcId="{56C43D88-7E6D-408C-808D-45DB11826243}" destId="{4C809B11-C27B-4F45-A8D9-889106C312E2}" srcOrd="3" destOrd="0" parTransId="{10561BE6-F8A8-4F10-A5BA-7F6F7E7AD39D}" sibTransId="{2F329346-46A0-4A4C-B608-2ABA8BC94008}"/>
    <dgm:cxn modelId="{231B01BF-462E-45F1-AFA4-2F134CFB77E0}" type="presOf" srcId="{8458D321-506E-49F7-8F00-C9B5AF50E887}" destId="{05EAF2ED-41F8-4857-BD67-EE9B5C861559}" srcOrd="0" destOrd="0" presId="urn:microsoft.com/office/officeart/2005/8/layout/default"/>
    <dgm:cxn modelId="{BD2CB0C5-BF48-4F7A-BB3E-01F1995352BC}" srcId="{56C43D88-7E6D-408C-808D-45DB11826243}" destId="{C008208D-D4F6-4D5C-AB5E-F568FC594BC1}" srcOrd="4" destOrd="0" parTransId="{71238F78-73A6-45A5-BCBD-7A6E90F97FEF}" sibTransId="{8C9366AC-F793-4F77-B9B5-3BAA4EBC5760}"/>
    <dgm:cxn modelId="{A6AB9CCC-4F9D-416F-8FDE-305F31D994C7}" srcId="{56C43D88-7E6D-408C-808D-45DB11826243}" destId="{962F40D4-7DF4-429B-A736-3B8C6AA02ADA}" srcOrd="2" destOrd="0" parTransId="{4AF3842C-DB2D-40D8-864F-70578D242175}" sibTransId="{A0D5AA4A-4312-45FD-8496-C509E7414C91}"/>
    <dgm:cxn modelId="{276CBBCD-6B14-4A10-8246-C00B25612E2A}" srcId="{56C43D88-7E6D-408C-808D-45DB11826243}" destId="{C3B55014-0A8E-4990-BC29-569F2B45C5FD}" srcOrd="1" destOrd="0" parTransId="{19C9E41E-3B2C-43EB-80AB-45034C2FB187}" sibTransId="{48F1E523-63D2-4C1C-9AAD-829ABE7C45E3}"/>
    <dgm:cxn modelId="{808702CF-D822-4969-B8FB-172469580A19}" type="presOf" srcId="{962F40D4-7DF4-429B-A736-3B8C6AA02ADA}" destId="{482C5D71-6C29-4D93-9BCA-F0FC459D3DB3}" srcOrd="0" destOrd="0" presId="urn:microsoft.com/office/officeart/2005/8/layout/default"/>
    <dgm:cxn modelId="{37C499D6-ADCA-4D94-B743-A9F82FC2760C}" type="presOf" srcId="{56C43D88-7E6D-408C-808D-45DB11826243}" destId="{D7C46AF6-9CA9-4D5F-8CB7-0B7B3876AA8C}" srcOrd="0" destOrd="0" presId="urn:microsoft.com/office/officeart/2005/8/layout/default"/>
    <dgm:cxn modelId="{B293DA57-61BC-40A9-A132-974762A0A84E}" type="presParOf" srcId="{D7C46AF6-9CA9-4D5F-8CB7-0B7B3876AA8C}" destId="{05EAF2ED-41F8-4857-BD67-EE9B5C861559}" srcOrd="0" destOrd="0" presId="urn:microsoft.com/office/officeart/2005/8/layout/default"/>
    <dgm:cxn modelId="{05DDB20A-B68D-4580-89C5-D5ABC3A5E565}" type="presParOf" srcId="{D7C46AF6-9CA9-4D5F-8CB7-0B7B3876AA8C}" destId="{BC7E48CB-3C34-4929-993F-CF4E6A676885}" srcOrd="1" destOrd="0" presId="urn:microsoft.com/office/officeart/2005/8/layout/default"/>
    <dgm:cxn modelId="{14F144DA-48AC-4511-AE37-3581518F7817}" type="presParOf" srcId="{D7C46AF6-9CA9-4D5F-8CB7-0B7B3876AA8C}" destId="{6A635561-B732-43A6-957A-3A3DDA604698}" srcOrd="2" destOrd="0" presId="urn:microsoft.com/office/officeart/2005/8/layout/default"/>
    <dgm:cxn modelId="{BB9769B2-7635-4DDD-B427-7772152F3846}" type="presParOf" srcId="{D7C46AF6-9CA9-4D5F-8CB7-0B7B3876AA8C}" destId="{84010E48-2445-46FE-91F8-D917A641A5F5}" srcOrd="3" destOrd="0" presId="urn:microsoft.com/office/officeart/2005/8/layout/default"/>
    <dgm:cxn modelId="{5CB5950F-D6B4-4286-8781-BD89771077B4}" type="presParOf" srcId="{D7C46AF6-9CA9-4D5F-8CB7-0B7B3876AA8C}" destId="{482C5D71-6C29-4D93-9BCA-F0FC459D3DB3}" srcOrd="4" destOrd="0" presId="urn:microsoft.com/office/officeart/2005/8/layout/default"/>
    <dgm:cxn modelId="{FBFB10B8-5C65-4F45-AC53-D3B9CE0F7E41}" type="presParOf" srcId="{D7C46AF6-9CA9-4D5F-8CB7-0B7B3876AA8C}" destId="{C6FA45BD-5C40-4F3E-97E1-38EE34E26B4C}" srcOrd="5" destOrd="0" presId="urn:microsoft.com/office/officeart/2005/8/layout/default"/>
    <dgm:cxn modelId="{B64489A1-32FD-49DF-870E-3B2DAEA34DF5}" type="presParOf" srcId="{D7C46AF6-9CA9-4D5F-8CB7-0B7B3876AA8C}" destId="{41290A8A-1F00-47C5-A183-665DEC71A450}" srcOrd="6" destOrd="0" presId="urn:microsoft.com/office/officeart/2005/8/layout/default"/>
    <dgm:cxn modelId="{EBB4D66C-6A8F-4C75-AA90-04B8630AB3E2}" type="presParOf" srcId="{D7C46AF6-9CA9-4D5F-8CB7-0B7B3876AA8C}" destId="{B06227C3-5AED-497B-B5EA-CF063DD5620E}" srcOrd="7" destOrd="0" presId="urn:microsoft.com/office/officeart/2005/8/layout/default"/>
    <dgm:cxn modelId="{E1E6F1E2-9963-4F42-AF12-1D322D016A85}" type="presParOf" srcId="{D7C46AF6-9CA9-4D5F-8CB7-0B7B3876AA8C}" destId="{C1948FDB-DAA4-47F4-A955-DD0067C46760}" srcOrd="8" destOrd="0" presId="urn:microsoft.com/office/officeart/2005/8/layout/default"/>
    <dgm:cxn modelId="{EBC00907-DF64-41D5-9302-A452CE95EB8E}" type="presParOf" srcId="{D7C46AF6-9CA9-4D5F-8CB7-0B7B3876AA8C}" destId="{B0FDA0B3-D498-4214-BAA1-D6BF69DB9B93}" srcOrd="9" destOrd="0" presId="urn:microsoft.com/office/officeart/2005/8/layout/default"/>
    <dgm:cxn modelId="{6F0AE32B-0FE4-4C09-AB33-F11F991C521D}" type="presParOf" srcId="{D7C46AF6-9CA9-4D5F-8CB7-0B7B3876AA8C}" destId="{D9E78646-5324-48C6-A2AD-B932A0FF235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56631-D0AB-4085-9679-9FED82220409}">
      <dsp:nvSpPr>
        <dsp:cNvPr id="0" name=""/>
        <dsp:cNvSpPr/>
      </dsp:nvSpPr>
      <dsp:spPr>
        <a:xfrm>
          <a:off x="0" y="1806"/>
          <a:ext cx="10515600" cy="9155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DDE79-5846-4DE4-AD74-1E64F0333E98}">
      <dsp:nvSpPr>
        <dsp:cNvPr id="0" name=""/>
        <dsp:cNvSpPr/>
      </dsp:nvSpPr>
      <dsp:spPr>
        <a:xfrm>
          <a:off x="276958" y="207808"/>
          <a:ext cx="503560" cy="5035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6288B-4D47-48F6-BF55-7CD7DC06B99A}">
      <dsp:nvSpPr>
        <dsp:cNvPr id="0" name=""/>
        <dsp:cNvSpPr/>
      </dsp:nvSpPr>
      <dsp:spPr>
        <a:xfrm>
          <a:off x="1057476" y="1806"/>
          <a:ext cx="9458123" cy="91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97" tIns="96897" rIns="96897" bIns="9689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 happened to the goats?</a:t>
          </a:r>
        </a:p>
      </dsp:txBody>
      <dsp:txXfrm>
        <a:off x="1057476" y="1806"/>
        <a:ext cx="9458123" cy="915564"/>
      </dsp:txXfrm>
    </dsp:sp>
    <dsp:sp modelId="{DB3F7131-04BD-4E8D-A7BD-F053C2F78BBB}">
      <dsp:nvSpPr>
        <dsp:cNvPr id="0" name=""/>
        <dsp:cNvSpPr/>
      </dsp:nvSpPr>
      <dsp:spPr>
        <a:xfrm>
          <a:off x="0" y="1146262"/>
          <a:ext cx="10515600" cy="9155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4B5B8-E047-4F38-A05E-B3FC854A0F5C}">
      <dsp:nvSpPr>
        <dsp:cNvPr id="0" name=""/>
        <dsp:cNvSpPr/>
      </dsp:nvSpPr>
      <dsp:spPr>
        <a:xfrm>
          <a:off x="276958" y="1352264"/>
          <a:ext cx="503560" cy="5035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15965-6D06-47B4-8B97-3D284BF87791}">
      <dsp:nvSpPr>
        <dsp:cNvPr id="0" name=""/>
        <dsp:cNvSpPr/>
      </dsp:nvSpPr>
      <dsp:spPr>
        <a:xfrm>
          <a:off x="1057476" y="1146262"/>
          <a:ext cx="9458123" cy="91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97" tIns="96897" rIns="96897" bIns="9689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 happens when plastic is burned?</a:t>
          </a:r>
        </a:p>
      </dsp:txBody>
      <dsp:txXfrm>
        <a:off x="1057476" y="1146262"/>
        <a:ext cx="9458123" cy="915564"/>
      </dsp:txXfrm>
    </dsp:sp>
    <dsp:sp modelId="{B2BB71AE-0C20-4C7C-8EB7-C299C0ACAAFA}">
      <dsp:nvSpPr>
        <dsp:cNvPr id="0" name=""/>
        <dsp:cNvSpPr/>
      </dsp:nvSpPr>
      <dsp:spPr>
        <a:xfrm>
          <a:off x="0" y="2290717"/>
          <a:ext cx="10515600" cy="9155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85000-5ED8-4A2C-B825-C34BF65E39DF}">
      <dsp:nvSpPr>
        <dsp:cNvPr id="0" name=""/>
        <dsp:cNvSpPr/>
      </dsp:nvSpPr>
      <dsp:spPr>
        <a:xfrm>
          <a:off x="276958" y="2496719"/>
          <a:ext cx="503560" cy="5035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8170F-ED0E-4A4C-AC7F-1083965A2595}">
      <dsp:nvSpPr>
        <dsp:cNvPr id="0" name=""/>
        <dsp:cNvSpPr/>
      </dsp:nvSpPr>
      <dsp:spPr>
        <a:xfrm>
          <a:off x="1057476" y="2290717"/>
          <a:ext cx="9458123" cy="91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97" tIns="96897" rIns="96897" bIns="96897" numCol="1" spcCol="1270" anchor="ctr" anchorCtr="0">
          <a:noAutofit/>
        </a:bodyPr>
        <a:lstStyle/>
        <a:p>
          <a:pPr marL="0" lvl="0" indent="0" algn="l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Calibri Light" panose="020F0302020204030204"/>
            </a:rPr>
            <a:t>Why are mosquitoes harmful?</a:t>
          </a:r>
        </a:p>
      </dsp:txBody>
      <dsp:txXfrm>
        <a:off x="1057476" y="2290717"/>
        <a:ext cx="9458123" cy="915564"/>
      </dsp:txXfrm>
    </dsp:sp>
    <dsp:sp modelId="{50DE7042-83E0-4CE4-9185-72EBBA2D8757}">
      <dsp:nvSpPr>
        <dsp:cNvPr id="0" name=""/>
        <dsp:cNvSpPr/>
      </dsp:nvSpPr>
      <dsp:spPr>
        <a:xfrm>
          <a:off x="0" y="3435173"/>
          <a:ext cx="10515600" cy="9155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19B93-74B3-4F80-A52C-DA755D3C795E}">
      <dsp:nvSpPr>
        <dsp:cNvPr id="0" name=""/>
        <dsp:cNvSpPr/>
      </dsp:nvSpPr>
      <dsp:spPr>
        <a:xfrm>
          <a:off x="276958" y="3641175"/>
          <a:ext cx="503560" cy="5035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9205C-2A5E-4CF6-84B7-7432EF3DA3ED}">
      <dsp:nvSpPr>
        <dsp:cNvPr id="0" name=""/>
        <dsp:cNvSpPr/>
      </dsp:nvSpPr>
      <dsp:spPr>
        <a:xfrm>
          <a:off x="1057476" y="3435173"/>
          <a:ext cx="9458123" cy="91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97" tIns="96897" rIns="96897" bIns="9689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 does </a:t>
          </a:r>
          <a:r>
            <a:rPr lang="en-US" sz="2200" kern="1200" err="1"/>
            <a:t>Isatoe</a:t>
          </a:r>
          <a:r>
            <a:rPr lang="en-US" sz="2200" kern="1200"/>
            <a:t> do to solve the problem?</a:t>
          </a:r>
        </a:p>
      </dsp:txBody>
      <dsp:txXfrm>
        <a:off x="1057476" y="3435173"/>
        <a:ext cx="9458123" cy="9155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AF2ED-41F8-4857-BD67-EE9B5C861559}">
      <dsp:nvSpPr>
        <dsp:cNvPr id="0" name=""/>
        <dsp:cNvSpPr/>
      </dsp:nvSpPr>
      <dsp:spPr>
        <a:xfrm>
          <a:off x="412665" y="416"/>
          <a:ext cx="2175252" cy="13051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 Light" panose="020F0302020204030204"/>
            </a:rPr>
            <a:t>What is your idea?</a:t>
          </a:r>
          <a:endParaRPr lang="en-US" sz="2000" kern="1200"/>
        </a:p>
      </dsp:txBody>
      <dsp:txXfrm>
        <a:off x="412665" y="416"/>
        <a:ext cx="2175252" cy="1305151"/>
      </dsp:txXfrm>
    </dsp:sp>
    <dsp:sp modelId="{6A635561-B732-43A6-957A-3A3DDA604698}">
      <dsp:nvSpPr>
        <dsp:cNvPr id="0" name=""/>
        <dsp:cNvSpPr/>
      </dsp:nvSpPr>
      <dsp:spPr>
        <a:xfrm>
          <a:off x="2805443" y="416"/>
          <a:ext cx="2175252" cy="1305151"/>
        </a:xfrm>
        <a:prstGeom prst="rect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 Light" panose="020F0302020204030204"/>
            </a:rPr>
            <a:t>What do you need to make your idea happen?</a:t>
          </a:r>
          <a:endParaRPr lang="en-US" sz="2000" kern="1200"/>
        </a:p>
      </dsp:txBody>
      <dsp:txXfrm>
        <a:off x="2805443" y="416"/>
        <a:ext cx="2175252" cy="1305151"/>
      </dsp:txXfrm>
    </dsp:sp>
    <dsp:sp modelId="{482C5D71-6C29-4D93-9BCA-F0FC459D3DB3}">
      <dsp:nvSpPr>
        <dsp:cNvPr id="0" name=""/>
        <dsp:cNvSpPr/>
      </dsp:nvSpPr>
      <dsp:spPr>
        <a:xfrm>
          <a:off x="412665" y="1523093"/>
          <a:ext cx="2175252" cy="1305151"/>
        </a:xfrm>
        <a:prstGeom prst="rect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 Light" panose="020F0302020204030204"/>
            </a:rPr>
            <a:t>Do you need to learn a new skill?</a:t>
          </a:r>
          <a:endParaRPr lang="en-US" sz="2000" kern="1200"/>
        </a:p>
      </dsp:txBody>
      <dsp:txXfrm>
        <a:off x="412665" y="1523093"/>
        <a:ext cx="2175252" cy="1305151"/>
      </dsp:txXfrm>
    </dsp:sp>
    <dsp:sp modelId="{41290A8A-1F00-47C5-A183-665DEC71A450}">
      <dsp:nvSpPr>
        <dsp:cNvPr id="0" name=""/>
        <dsp:cNvSpPr/>
      </dsp:nvSpPr>
      <dsp:spPr>
        <a:xfrm>
          <a:off x="2805443" y="1523093"/>
          <a:ext cx="2175252" cy="1305151"/>
        </a:xfrm>
        <a:prstGeom prst="rect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 Light" panose="020F0302020204030204"/>
            </a:rPr>
            <a:t>Collecting resources (this might include people to help you)</a:t>
          </a:r>
        </a:p>
      </dsp:txBody>
      <dsp:txXfrm>
        <a:off x="2805443" y="1523093"/>
        <a:ext cx="2175252" cy="1305151"/>
      </dsp:txXfrm>
    </dsp:sp>
    <dsp:sp modelId="{C1948FDB-DAA4-47F4-A955-DD0067C46760}">
      <dsp:nvSpPr>
        <dsp:cNvPr id="0" name=""/>
        <dsp:cNvSpPr/>
      </dsp:nvSpPr>
      <dsp:spPr>
        <a:xfrm>
          <a:off x="412665" y="3045769"/>
          <a:ext cx="2175252" cy="1305151"/>
        </a:xfrm>
        <a:prstGeom prst="rect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 Light" panose="020F0302020204030204"/>
            </a:rPr>
            <a:t>Getting started</a:t>
          </a:r>
        </a:p>
      </dsp:txBody>
      <dsp:txXfrm>
        <a:off x="412665" y="3045769"/>
        <a:ext cx="2175252" cy="1305151"/>
      </dsp:txXfrm>
    </dsp:sp>
    <dsp:sp modelId="{D9E78646-5324-48C6-A2AD-B932A0FF2354}">
      <dsp:nvSpPr>
        <dsp:cNvPr id="0" name=""/>
        <dsp:cNvSpPr/>
      </dsp:nvSpPr>
      <dsp:spPr>
        <a:xfrm>
          <a:off x="2805443" y="3045769"/>
          <a:ext cx="2175252" cy="1305151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 Light" panose="020F0302020204030204"/>
            </a:rPr>
            <a:t>Sharing your product or outcome</a:t>
          </a:r>
        </a:p>
      </dsp:txBody>
      <dsp:txXfrm>
        <a:off x="2805443" y="3045769"/>
        <a:ext cx="2175252" cy="1305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079A-6ECD-A342-A063-F63AF8F4EA4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34F0-4D4C-9C40-9B50-76A5B6BE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03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079A-6ECD-A342-A063-F63AF8F4EA4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34F0-4D4C-9C40-9B50-76A5B6BE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10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079A-6ECD-A342-A063-F63AF8F4EA4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34F0-4D4C-9C40-9B50-76A5B6BE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39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079A-6ECD-A342-A063-F63AF8F4EA4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34F0-4D4C-9C40-9B50-76A5B6BE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53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079A-6ECD-A342-A063-F63AF8F4EA4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34F0-4D4C-9C40-9B50-76A5B6BE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25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079A-6ECD-A342-A063-F63AF8F4EA4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34F0-4D4C-9C40-9B50-76A5B6BE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54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079A-6ECD-A342-A063-F63AF8F4EA4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34F0-4D4C-9C40-9B50-76A5B6BE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53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079A-6ECD-A342-A063-F63AF8F4EA4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34F0-4D4C-9C40-9B50-76A5B6BE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5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079A-6ECD-A342-A063-F63AF8F4EA4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34F0-4D4C-9C40-9B50-76A5B6BE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02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079A-6ECD-A342-A063-F63AF8F4EA4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34F0-4D4C-9C40-9B50-76A5B6BE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11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079A-6ECD-A342-A063-F63AF8F4EA4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34F0-4D4C-9C40-9B50-76A5B6BE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54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2079A-6ECD-A342-A063-F63AF8F4EA4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734F0-4D4C-9C40-9B50-76A5B6BE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5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it/attualita/ambiente/2015/12/11/climate-heroes-eroi-guerra-clima/?utm_source=wired&amp;amp;utm_medium=NL&amp;amp;utm_campaign=dail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lender.stackexchange.com/questions/72616/how-can-i-make-a-dynamic-plastic-ba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flickr.com/photos/shankaronline/7395453836" TargetMode="External"/><Relationship Id="rId7" Type="http://schemas.openxmlformats.org/officeDocument/2006/relationships/hyperlink" Target="http://mytinyhousedream.blogspot.com/2013/10/top-10-must-haves-for-living-in-tiny.html" TargetMode="External"/><Relationship Id="rId12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travel.stackexchange.com/questions/78088/how-to-avoid-re-stinking-my-freshly-washed-laundry-when-i-only-have-one-laundry/78090" TargetMode="External"/><Relationship Id="rId10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25.jpeg"/><Relationship Id="rId9" Type="http://schemas.openxmlformats.org/officeDocument/2006/relationships/hyperlink" Target="https://www.flickr.com/photos/laj2006/4669672000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hyperlink" Target="https://creativecommons.org/licenses/by-nc/3.0/" TargetMode="External"/><Relationship Id="rId3" Type="http://schemas.openxmlformats.org/officeDocument/2006/relationships/hyperlink" Target="https://www.creativejewishmom.com/2020/08/how-to-make-yarn-from-recycled-plastic-bags.html" TargetMode="External"/><Relationship Id="rId7" Type="http://schemas.openxmlformats.org/officeDocument/2006/relationships/hyperlink" Target="https://www.flickr.com/photos/sarahracha/5390899769/in/pool-plastic/" TargetMode="External"/><Relationship Id="rId12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3.jpeg"/><Relationship Id="rId5" Type="http://schemas.openxmlformats.org/officeDocument/2006/relationships/hyperlink" Target="http://www.crookedbrains.net/2011/10/creative-ways-to-reuse-plastic-bags.html" TargetMode="External"/><Relationship Id="rId10" Type="http://schemas.openxmlformats.org/officeDocument/2006/relationships/image" Target="../media/image32.jpeg"/><Relationship Id="rId4" Type="http://schemas.openxmlformats.org/officeDocument/2006/relationships/image" Target="../media/image29.jpeg"/><Relationship Id="rId9" Type="http://schemas.openxmlformats.org/officeDocument/2006/relationships/hyperlink" Target="http://www.creativejewishmom.com/recycled-plastic-bag-crafts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hyperlink" Target="https://www.youtube.com/watch?v=1zZw7yrI22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hyperlink" Target="https://pngimg.com/download/8178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rookedbrains.net/2011/10/creative-ways-to-reuse-plastic-bags.html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lickr.com/photos/ikarusmedia/48259768186/" TargetMode="External"/><Relationship Id="rId11" Type="http://schemas.openxmlformats.org/officeDocument/2006/relationships/hyperlink" Target="https://creativecommons.org/licenses/by-nc-nd/3.0/" TargetMode="External"/><Relationship Id="rId5" Type="http://schemas.openxmlformats.org/officeDocument/2006/relationships/image" Target="../media/image5.jpeg"/><Relationship Id="rId10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lastejeymaneje.blogspot.com/2012/10/little-clutches-by-lanusa.html" TargetMode="External"/><Relationship Id="rId9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imarysourcepairings.com/one-plastic-bag/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elordenmundial.com/gambia-del-autoritarismo-a-la-democracia/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dance.org/2015/03/solc-11-and-non-fiction-that-inspires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youtube.com/watch?v=Ah2zjHDCobk&amp;t=59s" TargetMode="Externa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rp.org/journal/PaperInformation.aspx?PaperID=89857" TargetMode="External"/><Relationship Id="rId3" Type="http://schemas.openxmlformats.org/officeDocument/2006/relationships/hyperlink" Target="https://csomagolas.blog.hu/2016/06/20/allatok_a_muanyag_fogsagaban" TargetMode="External"/><Relationship Id="rId7" Type="http://schemas.openxmlformats.org/officeDocument/2006/relationships/image" Target="../media/image20.png"/><Relationship Id="rId12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dhasrinath.blogspot.com/2010_03_01_archive.html" TargetMode="External"/><Relationship Id="rId11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19.jpeg"/><Relationship Id="rId10" Type="http://schemas.openxmlformats.org/officeDocument/2006/relationships/hyperlink" Target="http://www.thinkinghumanity.com/2018/06/15-pictures-explain-why-throwing-away-plastic-bottles-puts-our-world-in-great-danger.html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ssenza.com/2019/05/plastic-warms-the-planet-twice-as-much-as-aviation-heres-how-to-make-it-climate-friendly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F3A9-B2FF-02E1-67A2-C45885B5D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                         One Plastic Bag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608EA8F-5C38-DB82-AA04-4C160CF1A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18716" y="1825625"/>
            <a:ext cx="8354568" cy="4351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66956D-3C45-3A58-C298-1AA644FBCD89}"/>
              </a:ext>
            </a:extLst>
          </p:cNvPr>
          <p:cNvSpPr txBox="1"/>
          <p:nvPr/>
        </p:nvSpPr>
        <p:spPr>
          <a:xfrm>
            <a:off x="1919288" y="6176963"/>
            <a:ext cx="8353425" cy="31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BY-NC-ND</a:t>
            </a:r>
            <a:r>
              <a:rPr lang="en-US"/>
              <a:t>.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0E057C8B-2DE0-F3DE-56EF-D35BB88366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796" y="367214"/>
            <a:ext cx="1121777" cy="107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91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706BF15-AB1D-20CB-8E25-19C20EF32A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167" r="2" b="2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518949-F494-6A15-0EFC-B2CDC0B2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6" y="1396289"/>
            <a:ext cx="4819952" cy="1325563"/>
          </a:xfrm>
        </p:spPr>
        <p:txBody>
          <a:bodyPr>
            <a:normAutofit fontScale="90000"/>
          </a:bodyPr>
          <a:lstStyle/>
          <a:p>
            <a:pPr>
              <a:spcBef>
                <a:spcPts val="1000"/>
              </a:spcBef>
            </a:pPr>
            <a:endParaRPr lang="en-US">
              <a:ea typeface="+mj-lt"/>
              <a:cs typeface="+mj-lt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>
                <a:ea typeface="+mj-lt"/>
                <a:cs typeface="+mj-lt"/>
              </a:rPr>
              <a:t>What do you use plastic bags for? </a:t>
            </a:r>
            <a:endParaRPr lang="en-US"/>
          </a:p>
          <a:p>
            <a:endParaRPr lang="en-US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95C61-7BAE-CA10-B7F0-FD841BFC4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435" y="2871982"/>
            <a:ext cx="4819951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800">
              <a:cs typeface="Calibri"/>
            </a:endParaRPr>
          </a:p>
          <a:p>
            <a:pPr marL="0" indent="0">
              <a:buNone/>
            </a:pPr>
            <a:r>
              <a:rPr lang="en-US" sz="1800">
                <a:cs typeface="Calibri"/>
              </a:rPr>
              <a:t>Have a chat with a partner and see how many uses you have for plastic bags?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048E6B-D338-7527-8461-38E008BD7D4F}"/>
              </a:ext>
            </a:extLst>
          </p:cNvPr>
          <p:cNvSpPr txBox="1"/>
          <p:nvPr/>
        </p:nvSpPr>
        <p:spPr>
          <a:xfrm>
            <a:off x="987053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0981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F4A23-BEA9-2B83-A5CC-EAF18BBE3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314" y="1396289"/>
            <a:ext cx="4375586" cy="1325563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icture containing yellow, plastic&#10;&#10;Description automatically generated">
            <a:extLst>
              <a:ext uri="{FF2B5EF4-FFF2-40B4-BE49-F238E27FC236}">
                <a16:creationId xmlns:a16="http://schemas.microsoft.com/office/drawing/2014/main" id="{E3F95239-169E-82CC-03C9-A3DEDFE11A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805" r="4" b="8198"/>
          <a:stretch/>
        </p:blipFill>
        <p:spPr>
          <a:xfrm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6" descr="A picture containing person, accessory&#10;&#10;Description automatically generated">
            <a:extLst>
              <a:ext uri="{FF2B5EF4-FFF2-40B4-BE49-F238E27FC236}">
                <a16:creationId xmlns:a16="http://schemas.microsoft.com/office/drawing/2014/main" id="{080D153A-1F3E-EB59-A39A-D67ED80757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7798" r="17199" b="-4"/>
          <a:stretch/>
        </p:blipFill>
        <p:spPr>
          <a:xfrm>
            <a:off x="3545527" y="3036574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</p:spPr>
      </p:pic>
      <p:pic>
        <p:nvPicPr>
          <p:cNvPr id="7" name="Picture 7" descr="A picture containing wall, plastic&#10;&#10;Description automatically generated">
            <a:extLst>
              <a:ext uri="{FF2B5EF4-FFF2-40B4-BE49-F238E27FC236}">
                <a16:creationId xmlns:a16="http://schemas.microsoft.com/office/drawing/2014/main" id="{F91F80E1-5FCB-784F-C9A8-FD199D2AFA1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7792" r="21031" b="-1"/>
          <a:stretch/>
        </p:blipFill>
        <p:spPr>
          <a:xfrm>
            <a:off x="20" y="10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</p:spPr>
      </p:pic>
      <p:pic>
        <p:nvPicPr>
          <p:cNvPr id="10" name="Picture 10" descr="A picture containing outdoor, vegetable&#10;&#10;Description automatically generated">
            <a:extLst>
              <a:ext uri="{FF2B5EF4-FFF2-40B4-BE49-F238E27FC236}">
                <a16:creationId xmlns:a16="http://schemas.microsoft.com/office/drawing/2014/main" id="{16F500C8-664C-555E-C359-9A113781C7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6225" r="7596" b="1"/>
          <a:stretch/>
        </p:blipFill>
        <p:spPr>
          <a:xfrm>
            <a:off x="1" y="4207014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</p:spPr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21E5FAC-202F-1283-815B-B98467B94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313" y="2871982"/>
            <a:ext cx="4375579" cy="3100193"/>
          </a:xfrm>
        </p:spPr>
        <p:txBody>
          <a:bodyPr anchor="t">
            <a:normAutofit/>
          </a:bodyPr>
          <a:lstStyle/>
          <a:p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B495AB-C526-6E79-1B5D-36081C7F2ED1}"/>
              </a:ext>
            </a:extLst>
          </p:cNvPr>
          <p:cNvSpPr txBox="1"/>
          <p:nvPr/>
        </p:nvSpPr>
        <p:spPr>
          <a:xfrm>
            <a:off x="9990756" y="6870700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D412DD-0535-00AD-E2A4-F092B905D9FB}"/>
              </a:ext>
            </a:extLst>
          </p:cNvPr>
          <p:cNvSpPr txBox="1"/>
          <p:nvPr/>
        </p:nvSpPr>
        <p:spPr>
          <a:xfrm>
            <a:off x="7504302" y="6870700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C48CBD-63EA-C293-D3E3-4CE5F5E4B731}"/>
              </a:ext>
            </a:extLst>
          </p:cNvPr>
          <p:cNvSpPr txBox="1"/>
          <p:nvPr/>
        </p:nvSpPr>
        <p:spPr>
          <a:xfrm>
            <a:off x="5017848" y="6870700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2DD557-137C-1AA3-09D8-3D85A32B9068}"/>
              </a:ext>
            </a:extLst>
          </p:cNvPr>
          <p:cNvSpPr txBox="1"/>
          <p:nvPr/>
        </p:nvSpPr>
        <p:spPr>
          <a:xfrm>
            <a:off x="2683680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5483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97097-2B4D-2096-0D3A-CB78A3864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>
                <a:solidFill>
                  <a:schemeClr val="bg1">
                    <a:lumMod val="95000"/>
                    <a:lumOff val="5000"/>
                  </a:schemeClr>
                </a:solidFill>
              </a:rPr>
              <a:t>How could you </a:t>
            </a:r>
            <a:r>
              <a:rPr lang="en-US" sz="4600" b="1">
                <a:solidFill>
                  <a:srgbClr val="FF0000"/>
                </a:solidFill>
              </a:rPr>
              <a:t>upcycle</a:t>
            </a:r>
            <a:r>
              <a:rPr lang="en-US" sz="4600">
                <a:solidFill>
                  <a:schemeClr val="bg1">
                    <a:lumMod val="95000"/>
                    <a:lumOff val="5000"/>
                  </a:schemeClr>
                </a:solidFill>
              </a:rPr>
              <a:t> plastic bags?</a:t>
            </a:r>
            <a:br>
              <a:rPr lang="en-US" sz="4600"/>
            </a:br>
            <a:r>
              <a:rPr lang="en-US" sz="4600">
                <a:solidFill>
                  <a:schemeClr val="bg1">
                    <a:lumMod val="95000"/>
                    <a:lumOff val="5000"/>
                  </a:schemeClr>
                </a:solidFill>
              </a:rPr>
              <a:t>How could you </a:t>
            </a:r>
            <a:r>
              <a:rPr lang="en-US" sz="4600" b="1">
                <a:solidFill>
                  <a:srgbClr val="FF0000"/>
                </a:solidFill>
              </a:rPr>
              <a:t>recycle</a:t>
            </a:r>
            <a:r>
              <a:rPr lang="en-US" sz="460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br>
              <a:rPr lang="en-US" sz="460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4600">
                <a:solidFill>
                  <a:schemeClr val="bg1">
                    <a:lumMod val="95000"/>
                    <a:lumOff val="5000"/>
                  </a:schemeClr>
                </a:solidFill>
              </a:rPr>
              <a:t>plastic bags</a:t>
            </a:r>
            <a:br>
              <a:rPr lang="en-US" sz="4600"/>
            </a:br>
            <a:r>
              <a:rPr lang="en-US" sz="4600">
                <a:solidFill>
                  <a:schemeClr val="bg1">
                    <a:lumMod val="95000"/>
                    <a:lumOff val="5000"/>
                  </a:schemeClr>
                </a:solidFill>
              </a:rPr>
              <a:t>How could you </a:t>
            </a:r>
            <a:r>
              <a:rPr lang="en-US" sz="4600" b="1">
                <a:solidFill>
                  <a:srgbClr val="FF0000"/>
                </a:solidFill>
              </a:rPr>
              <a:t>reuse</a:t>
            </a:r>
            <a:r>
              <a:rPr lang="en-US" sz="460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br>
              <a:rPr lang="en-US" sz="460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4600">
                <a:solidFill>
                  <a:schemeClr val="bg1">
                    <a:lumMod val="95000"/>
                    <a:lumOff val="5000"/>
                  </a:schemeClr>
                </a:solidFill>
              </a:rPr>
              <a:t>plastic bags?</a:t>
            </a:r>
          </a:p>
        </p:txBody>
      </p:sp>
    </p:spTree>
    <p:extLst>
      <p:ext uri="{BB962C8B-B14F-4D97-AF65-F5344CB8AC3E}">
        <p14:creationId xmlns:p14="http://schemas.microsoft.com/office/powerpoint/2010/main" val="1705693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B3DD-A83F-0A7F-D614-B6B133A8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872" y="1271531"/>
            <a:ext cx="4426755" cy="76127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cs typeface="Calibri Light"/>
              </a:rPr>
              <a:t>Here are some ideas to get you started.</a:t>
            </a:r>
            <a:endParaRPr lang="en-US" sz="2200" kern="1200">
              <a:latin typeface="+mj-lt"/>
              <a:ea typeface="+mj-ea"/>
              <a:cs typeface="+mj-cs"/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1124258E-1ECC-7C9C-73EF-5BFE4DC22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872" y="2110721"/>
            <a:ext cx="4426757" cy="2020825"/>
          </a:xfrm>
        </p:spPr>
        <p:txBody>
          <a:bodyPr anchor="t">
            <a:normAutofit/>
          </a:bodyPr>
          <a:lstStyle/>
          <a:p>
            <a:endParaRPr lang="en-US" sz="18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7383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different, several&#10;&#10;Description automatically generated">
            <a:extLst>
              <a:ext uri="{FF2B5EF4-FFF2-40B4-BE49-F238E27FC236}">
                <a16:creationId xmlns:a16="http://schemas.microsoft.com/office/drawing/2014/main" id="{037CE875-8DBB-8837-81C3-95C92B259F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677" r="-8" b="22068"/>
          <a:stretch/>
        </p:blipFill>
        <p:spPr>
          <a:xfrm>
            <a:off x="5761975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196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icture containing person, colorful&#10;&#10;Description automatically generated">
            <a:extLst>
              <a:ext uri="{FF2B5EF4-FFF2-40B4-BE49-F238E27FC236}">
                <a16:creationId xmlns:a16="http://schemas.microsoft.com/office/drawing/2014/main" id="{5FF33251-3FAA-8389-1452-59B3BEB914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840" r="15160"/>
          <a:stretch/>
        </p:blipFill>
        <p:spPr>
          <a:xfrm>
            <a:off x="5933788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3321CA75-3615-7A5F-DD7A-20E369828F8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9385" r="1179" b="4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00930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640CCAE-325C-4DD0-BB26-38BF690F3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0935"/>
            <a:ext cx="1732108" cy="2175118"/>
          </a:xfrm>
          <a:custGeom>
            <a:avLst/>
            <a:gdLst>
              <a:gd name="connsiteX0" fmla="*/ 644549 w 1732108"/>
              <a:gd name="connsiteY0" fmla="*/ 0 h 2175118"/>
              <a:gd name="connsiteX1" fmla="*/ 1732108 w 1732108"/>
              <a:gd name="connsiteY1" fmla="*/ 1087559 h 2175118"/>
              <a:gd name="connsiteX2" fmla="*/ 644549 w 1732108"/>
              <a:gd name="connsiteY2" fmla="*/ 2175118 h 2175118"/>
              <a:gd name="connsiteX3" fmla="*/ 36485 w 1732108"/>
              <a:gd name="connsiteY3" fmla="*/ 1989380 h 2175118"/>
              <a:gd name="connsiteX4" fmla="*/ 0 w 1732108"/>
              <a:gd name="connsiteY4" fmla="*/ 1959278 h 2175118"/>
              <a:gd name="connsiteX5" fmla="*/ 0 w 1732108"/>
              <a:gd name="connsiteY5" fmla="*/ 215841 h 2175118"/>
              <a:gd name="connsiteX6" fmla="*/ 36485 w 1732108"/>
              <a:gd name="connsiteY6" fmla="*/ 185738 h 2175118"/>
              <a:gd name="connsiteX7" fmla="*/ 644549 w 1732108"/>
              <a:gd name="connsiteY7" fmla="*/ 0 h 217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2108" h="2175118">
                <a:moveTo>
                  <a:pt x="644549" y="0"/>
                </a:moveTo>
                <a:cubicBezTo>
                  <a:pt x="1245191" y="0"/>
                  <a:pt x="1732108" y="486917"/>
                  <a:pt x="1732108" y="1087559"/>
                </a:cubicBezTo>
                <a:cubicBezTo>
                  <a:pt x="1732108" y="1688201"/>
                  <a:pt x="1245191" y="2175118"/>
                  <a:pt x="644549" y="2175118"/>
                </a:cubicBezTo>
                <a:cubicBezTo>
                  <a:pt x="419308" y="2175118"/>
                  <a:pt x="210060" y="2106646"/>
                  <a:pt x="36485" y="1989380"/>
                </a:cubicBezTo>
                <a:lnTo>
                  <a:pt x="0" y="1959278"/>
                </a:lnTo>
                <a:lnTo>
                  <a:pt x="0" y="215841"/>
                </a:lnTo>
                <a:lnTo>
                  <a:pt x="36485" y="185738"/>
                </a:lnTo>
                <a:cubicBezTo>
                  <a:pt x="210060" y="68473"/>
                  <a:pt x="419308" y="0"/>
                  <a:pt x="64454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3" descr="A picture containing several&#10;&#10;Description automatically generated">
            <a:extLst>
              <a:ext uri="{FF2B5EF4-FFF2-40B4-BE49-F238E27FC236}">
                <a16:creationId xmlns:a16="http://schemas.microsoft.com/office/drawing/2014/main" id="{51203A5F-1DE3-90DD-5664-3ABD15F57A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5320" r="1" b="16054"/>
          <a:stretch/>
        </p:blipFill>
        <p:spPr>
          <a:xfrm>
            <a:off x="20" y="4414950"/>
            <a:ext cx="1568072" cy="1847088"/>
          </a:xfrm>
          <a:custGeom>
            <a:avLst/>
            <a:gdLst/>
            <a:ahLst/>
            <a:cxnLst/>
            <a:rect l="l" t="t" r="r" b="b"/>
            <a:pathLst>
              <a:path w="1568092" h="1847088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8701E224-27C1-197E-10C3-7B2B3A5F209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6449" r="5" b="4349"/>
          <a:stretch/>
        </p:blipFill>
        <p:spPr>
          <a:xfrm>
            <a:off x="1866382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6" descr="Handwork Recycling Plastic Bags Free Stock Photo - Public Domain Pictures">
            <a:extLst>
              <a:ext uri="{FF2B5EF4-FFF2-40B4-BE49-F238E27FC236}">
                <a16:creationId xmlns:a16="http://schemas.microsoft.com/office/drawing/2014/main" id="{FBDFA242-5D78-D83F-E6F4-F45F01C0E2F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2554" r="-2" b="-2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7FB935-E1D6-C712-B0F2-772A82327CF6}"/>
              </a:ext>
            </a:extLst>
          </p:cNvPr>
          <p:cNvSpPr txBox="1"/>
          <p:nvPr/>
        </p:nvSpPr>
        <p:spPr>
          <a:xfrm>
            <a:off x="9737482" y="6870700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C0F29F-F7DE-58C5-C678-8E02DCE6D3E9}"/>
              </a:ext>
            </a:extLst>
          </p:cNvPr>
          <p:cNvSpPr txBox="1"/>
          <p:nvPr/>
        </p:nvSpPr>
        <p:spPr>
          <a:xfrm>
            <a:off x="7270264" y="6870700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67059-97A9-FE2C-B775-A85E0F239B92}"/>
              </a:ext>
            </a:extLst>
          </p:cNvPr>
          <p:cNvSpPr txBox="1"/>
          <p:nvPr/>
        </p:nvSpPr>
        <p:spPr>
          <a:xfrm>
            <a:off x="2576280" y="6870700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6AFA59-2E64-3307-10C6-1F6794FE5E44}"/>
              </a:ext>
            </a:extLst>
          </p:cNvPr>
          <p:cNvSpPr txBox="1"/>
          <p:nvPr/>
        </p:nvSpPr>
        <p:spPr>
          <a:xfrm>
            <a:off x="4923272" y="6870700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FE0646F8-FE0D-0B0B-6553-1B4E98A1DB57}"/>
              </a:ext>
            </a:extLst>
          </p:cNvPr>
          <p:cNvSpPr txBox="1"/>
          <p:nvPr/>
        </p:nvSpPr>
        <p:spPr>
          <a:xfrm>
            <a:off x="229288" y="6870700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6949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bulb idea concept">
            <a:extLst>
              <a:ext uri="{FF2B5EF4-FFF2-40B4-BE49-F238E27FC236}">
                <a16:creationId xmlns:a16="http://schemas.microsoft.com/office/drawing/2014/main" id="{0EB451B0-8BAA-D711-0446-078C96B3F4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871" b="-3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55136C-6BEF-20C1-4696-0255F6FF2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6" y="1396289"/>
            <a:ext cx="4819952" cy="1325563"/>
          </a:xfrm>
        </p:spPr>
        <p:txBody>
          <a:bodyPr>
            <a:normAutofit fontScale="90000"/>
          </a:bodyPr>
          <a:lstStyle/>
          <a:p>
            <a:r>
              <a:rPr lang="en-US" sz="4100">
                <a:cs typeface="Calibri Light"/>
              </a:rPr>
              <a:t>Your task today is to come up with an idea to upcycle or recycle or reuse plastic bags.</a:t>
            </a:r>
            <a:endParaRPr lang="en-US" sz="4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B8011-09C7-9412-E442-325B58398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435" y="3346435"/>
            <a:ext cx="4819951" cy="3181684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>
                <a:cs typeface="Calibri"/>
              </a:rPr>
              <a:t>Think about something that you could do that would:</a:t>
            </a:r>
            <a:endParaRPr lang="en-US"/>
          </a:p>
          <a:p>
            <a:pPr marL="0" indent="0">
              <a:buNone/>
            </a:pPr>
            <a:r>
              <a:rPr lang="en-US" sz="1800">
                <a:cs typeface="Calibri"/>
              </a:rPr>
              <a:t>1.  upcycle plastic bags for something useful and durable in your community</a:t>
            </a:r>
          </a:p>
          <a:p>
            <a:pPr marL="0" indent="0">
              <a:buNone/>
            </a:pPr>
            <a:r>
              <a:rPr lang="en-US" sz="1800">
                <a:cs typeface="Calibri"/>
              </a:rPr>
              <a:t>2. reduce the use of plastic bags in your community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 sz="1800">
                <a:cs typeface="Calibri"/>
              </a:rPr>
              <a:t>3. recycle plastic bags</a:t>
            </a:r>
          </a:p>
          <a:p>
            <a:pPr marL="0" indent="0">
              <a:buNone/>
            </a:pPr>
            <a:r>
              <a:rPr lang="en-US" sz="1800">
                <a:cs typeface="Calibri"/>
              </a:rPr>
              <a:t>4  reuse plastic bags </a:t>
            </a:r>
          </a:p>
          <a:p>
            <a:pPr marL="0" indent="0">
              <a:buNone/>
            </a:pPr>
            <a:endParaRPr lang="en-US" sz="1800">
              <a:cs typeface="Calibri"/>
            </a:endParaRPr>
          </a:p>
          <a:p>
            <a:pPr marL="0" indent="0">
              <a:buNone/>
            </a:pPr>
            <a:r>
              <a:rPr lang="en-US" sz="1800">
                <a:cs typeface="Calibri"/>
              </a:rPr>
              <a:t>Consider how your action could have a positive impact on your community.</a:t>
            </a:r>
          </a:p>
          <a:p>
            <a:pPr marL="0" indent="0">
              <a:buNone/>
            </a:pPr>
            <a:r>
              <a:rPr lang="en-US" sz="1800">
                <a:cs typeface="Calibri"/>
              </a:rPr>
              <a:t>Make sure that your action is something that you can do.</a:t>
            </a:r>
          </a:p>
          <a:p>
            <a:endParaRPr lang="en-US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6411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E47AA-1289-0BCC-9523-3C8D0E7FE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502"/>
            <a:ext cx="6859851" cy="1311186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Make a plan – some ideas to get you started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6F927-E34A-9B0D-87DA-3BE146DA3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/>
            </a:endParaRP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BECCB5F3-37E3-7862-3851-FA11C7907A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79" r="-7" b="-7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C84A7BDC-5593-A21F-F8C9-041DC0FE65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2412771"/>
              </p:ext>
            </p:extLst>
          </p:nvPr>
        </p:nvGraphicFramePr>
        <p:xfrm>
          <a:off x="450011" y="1825626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971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6AAEA-E558-2A42-21D2-737CAC2BA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B121C-A4CE-5A51-F986-A4948D702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5518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B5A358C-B517-3AEA-FCE4-D8E94AE1193A}"/>
              </a:ext>
            </a:extLst>
          </p:cNvPr>
          <p:cNvSpPr/>
          <p:nvPr/>
        </p:nvSpPr>
        <p:spPr>
          <a:xfrm>
            <a:off x="4834714" y="1977542"/>
            <a:ext cx="2789205" cy="2544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Your idea</a:t>
            </a: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9031EE1-1FA7-2996-F2D7-EA7CE01A8A34}"/>
              </a:ext>
            </a:extLst>
          </p:cNvPr>
          <p:cNvSpPr/>
          <p:nvPr/>
        </p:nvSpPr>
        <p:spPr>
          <a:xfrm>
            <a:off x="2462123" y="2182418"/>
            <a:ext cx="1509621" cy="1193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B796E8C-7BB6-97B0-08BF-9ED06C46B4E4}"/>
              </a:ext>
            </a:extLst>
          </p:cNvPr>
          <p:cNvSpPr/>
          <p:nvPr/>
        </p:nvSpPr>
        <p:spPr>
          <a:xfrm>
            <a:off x="8382000" y="2751957"/>
            <a:ext cx="1595885" cy="1250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364B10-98F1-62B8-64E1-C4B9D85DE18C}"/>
              </a:ext>
            </a:extLst>
          </p:cNvPr>
          <p:cNvSpPr/>
          <p:nvPr/>
        </p:nvSpPr>
        <p:spPr>
          <a:xfrm>
            <a:off x="3879600" y="241475"/>
            <a:ext cx="1940942" cy="1265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92A727-F55E-5898-0B62-66E195839EE6}"/>
              </a:ext>
            </a:extLst>
          </p:cNvPr>
          <p:cNvSpPr/>
          <p:nvPr/>
        </p:nvSpPr>
        <p:spPr>
          <a:xfrm>
            <a:off x="2909455" y="4273997"/>
            <a:ext cx="1610263" cy="1222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99371D0-7B7F-25F3-5A7D-CA63C402588C}"/>
              </a:ext>
            </a:extLst>
          </p:cNvPr>
          <p:cNvSpPr/>
          <p:nvPr/>
        </p:nvSpPr>
        <p:spPr>
          <a:xfrm>
            <a:off x="7143587" y="675737"/>
            <a:ext cx="1567131" cy="1351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F8EA92-9B47-7E1A-3467-94959F374B80}"/>
              </a:ext>
            </a:extLst>
          </p:cNvPr>
          <p:cNvSpPr/>
          <p:nvPr/>
        </p:nvSpPr>
        <p:spPr>
          <a:xfrm>
            <a:off x="7827491" y="4274978"/>
            <a:ext cx="1754036" cy="1279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55A265B-0D8F-A6A2-BD35-1F0B7CD0CAE2}"/>
              </a:ext>
            </a:extLst>
          </p:cNvPr>
          <p:cNvSpPr/>
          <p:nvPr/>
        </p:nvSpPr>
        <p:spPr>
          <a:xfrm>
            <a:off x="5490844" y="5501627"/>
            <a:ext cx="1437734" cy="1135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AC4A1BF-B111-D162-94B3-91B211814087}"/>
              </a:ext>
            </a:extLst>
          </p:cNvPr>
          <p:cNvCxnSpPr/>
          <p:nvPr/>
        </p:nvCxnSpPr>
        <p:spPr>
          <a:xfrm>
            <a:off x="5221857" y="1548442"/>
            <a:ext cx="2654060" cy="28265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4530E73-88C5-DCA1-2FA0-95D8D4E7B467}"/>
              </a:ext>
            </a:extLst>
          </p:cNvPr>
          <p:cNvCxnSpPr/>
          <p:nvPr/>
        </p:nvCxnSpPr>
        <p:spPr>
          <a:xfrm>
            <a:off x="4056392" y="2827128"/>
            <a:ext cx="4206815" cy="4830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292D8B-48DC-7002-B800-7A678C80A517}"/>
              </a:ext>
            </a:extLst>
          </p:cNvPr>
          <p:cNvCxnSpPr/>
          <p:nvPr/>
        </p:nvCxnSpPr>
        <p:spPr>
          <a:xfrm flipV="1">
            <a:off x="4573078" y="1943460"/>
            <a:ext cx="2797834" cy="2579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F824F21-9641-74F7-042D-7D08B5C34663}"/>
              </a:ext>
            </a:extLst>
          </p:cNvPr>
          <p:cNvCxnSpPr/>
          <p:nvPr/>
        </p:nvCxnSpPr>
        <p:spPr>
          <a:xfrm>
            <a:off x="6168066" y="4176802"/>
            <a:ext cx="66137" cy="1086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064E11D-A505-8E13-FCA0-772613F5DAEE}"/>
              </a:ext>
            </a:extLst>
          </p:cNvPr>
          <p:cNvSpPr txBox="1"/>
          <p:nvPr/>
        </p:nvSpPr>
        <p:spPr>
          <a:xfrm>
            <a:off x="7719391" y="104360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What do I need?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4D763A-3417-015C-4507-5EF241A62347}"/>
              </a:ext>
            </a:extLst>
          </p:cNvPr>
          <p:cNvSpPr txBox="1"/>
          <p:nvPr/>
        </p:nvSpPr>
        <p:spPr>
          <a:xfrm>
            <a:off x="9210260" y="314739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Who can help me?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F69EE4-1CCA-5912-D1DF-46E844573D64}"/>
              </a:ext>
            </a:extLst>
          </p:cNvPr>
          <p:cNvSpPr txBox="1"/>
          <p:nvPr/>
        </p:nvSpPr>
        <p:spPr>
          <a:xfrm>
            <a:off x="1935317" y="231756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When can I do this?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76216C-0E9E-EB5D-90A3-4C432C5B1C03}"/>
              </a:ext>
            </a:extLst>
          </p:cNvPr>
          <p:cNvSpPr txBox="1"/>
          <p:nvPr/>
        </p:nvSpPr>
        <p:spPr>
          <a:xfrm>
            <a:off x="3718109" y="49008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Why is this idea important?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3A970C-5C0C-0778-5C7A-E0E724D4589F}"/>
              </a:ext>
            </a:extLst>
          </p:cNvPr>
          <p:cNvSpPr txBox="1"/>
          <p:nvPr/>
        </p:nvSpPr>
        <p:spPr>
          <a:xfrm>
            <a:off x="2105970" y="441603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How and who will use this?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FCE30C-CA6E-9F13-FED8-1E6332FD98A1}"/>
              </a:ext>
            </a:extLst>
          </p:cNvPr>
          <p:cNvSpPr txBox="1"/>
          <p:nvPr/>
        </p:nvSpPr>
        <p:spPr>
          <a:xfrm>
            <a:off x="5198977" y="5366505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Any new skills that I may need to learn.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CB03CF-275B-E2FE-E4B7-40AFB9EDD7D5}"/>
              </a:ext>
            </a:extLst>
          </p:cNvPr>
          <p:cNvSpPr txBox="1"/>
          <p:nvPr/>
        </p:nvSpPr>
        <p:spPr>
          <a:xfrm>
            <a:off x="7430593" y="430008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What will the outcome of this be?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53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53E8BC-D4C6-7CDF-430E-B47DAFE9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r>
              <a:rPr lang="en-US" sz="4100">
                <a:cs typeface="Calibri Light"/>
              </a:rPr>
              <a:t>Isatoe Cessay demonstrating how to recycle plastic bags.</a:t>
            </a:r>
            <a:endParaRPr lang="en-US" sz="4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10C36-75B2-CADF-266B-9DF724664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4114801" cy="34655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a typeface="+mn-lt"/>
                <a:cs typeface="+mn-lt"/>
                <a:hlinkClick r:id="rId2"/>
              </a:rPr>
              <a:t>https://www.youtube.com/watch?v=1zZw7yrI22M</a:t>
            </a:r>
            <a:endParaRPr lang="en-US" sz="2000">
              <a:ea typeface="+mn-lt"/>
              <a:cs typeface="+mn-lt"/>
            </a:endParaRP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pPr marL="0" indent="0">
              <a:buNone/>
            </a:pPr>
            <a:r>
              <a:rPr lang="en-US" sz="2000">
                <a:cs typeface="Calibri"/>
              </a:rPr>
              <a:t>If you want to try this you will need: </a:t>
            </a:r>
          </a:p>
          <a:p>
            <a:r>
              <a:rPr lang="en-US" sz="2000">
                <a:cs typeface="Calibri"/>
              </a:rPr>
              <a:t>A clean, reuseable plastic bag</a:t>
            </a:r>
            <a:endParaRPr lang="en-US" sz="2000"/>
          </a:p>
          <a:p>
            <a:r>
              <a:rPr lang="en-US" sz="2000">
                <a:cs typeface="Calibri"/>
              </a:rPr>
              <a:t>A pair of scissors</a:t>
            </a:r>
          </a:p>
          <a:p>
            <a:r>
              <a:rPr lang="en-US" sz="2000">
                <a:cs typeface="Calibri"/>
              </a:rPr>
              <a:t>A crochet hook</a:t>
            </a:r>
          </a:p>
          <a:p>
            <a:pPr lvl="8"/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C5EDC91-7464-0887-0DC4-CCF3CDC356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9918" r="21089" b="2"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7" name="Picture 7" descr="Cut Scissors · Free vector graphic on Pixabay">
            <a:extLst>
              <a:ext uri="{FF2B5EF4-FFF2-40B4-BE49-F238E27FC236}">
                <a16:creationId xmlns:a16="http://schemas.microsoft.com/office/drawing/2014/main" id="{DDEC6878-E85C-7F57-E53E-600E13B9FF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63" r="3" b="5364"/>
          <a:stretch/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8" name="Picture 8" descr="Person Holding Purple Crochet Hook and White Yarn · Free Stock Photo">
            <a:extLst>
              <a:ext uri="{FF2B5EF4-FFF2-40B4-BE49-F238E27FC236}">
                <a16:creationId xmlns:a16="http://schemas.microsoft.com/office/drawing/2014/main" id="{9A94FA08-C119-26E5-A052-FBCD53BBB1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67" r="11388" b="-2"/>
          <a:stretch/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EE0E7D-5BAC-FE6C-9D51-1495069E0577}"/>
              </a:ext>
            </a:extLst>
          </p:cNvPr>
          <p:cNvSpPr txBox="1"/>
          <p:nvPr/>
        </p:nvSpPr>
        <p:spPr>
          <a:xfrm>
            <a:off x="9857708" y="6657945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7473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23180-B91F-BD9F-0DB4-2DEB4FCCD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Learning outcomes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3F4DA-9487-04F7-19A8-8B2825474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sz="2400">
                <a:cs typeface="Calibri"/>
              </a:rPr>
              <a:t>Listening - Students will listen to a story about Isatou </a:t>
            </a:r>
            <a:r>
              <a:rPr lang="en-US" sz="2400" err="1">
                <a:cs typeface="Calibri"/>
              </a:rPr>
              <a:t>Cessay</a:t>
            </a:r>
            <a:endParaRPr lang="en-US" sz="2400">
              <a:cs typeface="Calibri"/>
            </a:endParaRPr>
          </a:p>
          <a:p>
            <a:r>
              <a:rPr lang="en-US" sz="2400">
                <a:cs typeface="Calibri"/>
              </a:rPr>
              <a:t>Writing - Students will write a plan for use of plastic bags</a:t>
            </a:r>
          </a:p>
          <a:p>
            <a:r>
              <a:rPr lang="en-US" sz="2400">
                <a:cs typeface="Calibri"/>
              </a:rPr>
              <a:t>Speaking – Students will participate in discussions and report their findings</a:t>
            </a:r>
          </a:p>
          <a:p>
            <a:r>
              <a:rPr lang="en-US" sz="2400">
                <a:cs typeface="Calibri"/>
              </a:rPr>
              <a:t>Science – Students will learn about the impact of plastic bags on domestic animals (goats), the effects of burning plastic on living things, and mosquitoes and plastic bags.</a:t>
            </a:r>
          </a:p>
          <a:p>
            <a:r>
              <a:rPr lang="en-US" sz="2400">
                <a:cs typeface="Calibri"/>
              </a:rPr>
              <a:t>Social studies– Students will learn about the process of recycling/repurposing an item and turning it into a commodity for sale to generate income to improve living standards</a:t>
            </a:r>
          </a:p>
          <a:p>
            <a:r>
              <a:rPr lang="en-US" sz="2400">
                <a:cs typeface="Calibri"/>
              </a:rPr>
              <a:t>Geography – Students will learn about where Gambia, Africa is</a:t>
            </a:r>
          </a:p>
          <a:p>
            <a:endParaRPr lang="en-US" sz="2400">
              <a:cs typeface="Calibri"/>
            </a:endParaRPr>
          </a:p>
          <a:p>
            <a:pPr marL="0" indent="0">
              <a:buNone/>
            </a:pPr>
            <a:r>
              <a:rPr lang="en-US" sz="2400">
                <a:cs typeface="Calibri"/>
              </a:rPr>
              <a:t>Today you will be thinking of an idea to upcycle or reuse plastic bags.  To do this you will use a mind map.</a:t>
            </a:r>
          </a:p>
          <a:p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4573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817EB35-4D5C-493B-8459-98C99FD16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640269" flipV="1">
            <a:off x="5586861" y="-553943"/>
            <a:ext cx="3944178" cy="3944178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2A2BBE-995E-4FCB-C449-157C628FB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795164" cy="1325563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New vocabulary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76082-7E4C-61EA-A714-4291FFA1A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795165" cy="4351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cs typeface="Calibri"/>
              </a:rPr>
              <a:t>Upcycle – to make something into a product of higher quality</a:t>
            </a:r>
          </a:p>
          <a:p>
            <a:pPr>
              <a:lnSpc>
                <a:spcPct val="90000"/>
              </a:lnSpc>
            </a:pPr>
            <a:r>
              <a:rPr lang="en-US" sz="2000">
                <a:cs typeface="Calibri"/>
              </a:rPr>
              <a:t>Recycle – making waste products into something else</a:t>
            </a:r>
          </a:p>
          <a:p>
            <a:pPr>
              <a:lnSpc>
                <a:spcPct val="90000"/>
              </a:lnSpc>
            </a:pPr>
            <a:r>
              <a:rPr lang="en-US" sz="2000">
                <a:cs typeface="Calibri"/>
              </a:rPr>
              <a:t>Reuse – use something more than once</a:t>
            </a:r>
          </a:p>
          <a:p>
            <a:pPr>
              <a:lnSpc>
                <a:spcPct val="90000"/>
              </a:lnSpc>
            </a:pPr>
            <a:r>
              <a:rPr lang="en-US" sz="2000">
                <a:cs typeface="Calibri"/>
              </a:rPr>
              <a:t>Tamarind tree – an evergreen tree that produces pod like fruit</a:t>
            </a:r>
          </a:p>
          <a:p>
            <a:pPr>
              <a:lnSpc>
                <a:spcPct val="90000"/>
              </a:lnSpc>
            </a:pPr>
            <a:r>
              <a:rPr lang="en-US" sz="2000">
                <a:cs typeface="Calibri"/>
              </a:rPr>
              <a:t>Tote – a type of handbag</a:t>
            </a:r>
          </a:p>
          <a:p>
            <a:pPr>
              <a:lnSpc>
                <a:spcPct val="90000"/>
              </a:lnSpc>
            </a:pPr>
            <a:r>
              <a:rPr lang="en-US" sz="2000">
                <a:cs typeface="Calibri"/>
              </a:rPr>
              <a:t>Forage – to search for something</a:t>
            </a:r>
          </a:p>
          <a:p>
            <a:pPr>
              <a:lnSpc>
                <a:spcPct val="90000"/>
              </a:lnSpc>
            </a:pPr>
            <a:r>
              <a:rPr lang="en-US" sz="2000">
                <a:cs typeface="Calibri"/>
              </a:rPr>
              <a:t>Crochet – a handcraft in which a material is made into a textured fabric using a hooked needle</a:t>
            </a:r>
          </a:p>
          <a:p>
            <a:pPr>
              <a:lnSpc>
                <a:spcPct val="90000"/>
              </a:lnSpc>
            </a:pPr>
            <a:r>
              <a:rPr lang="en-US" sz="2000">
                <a:cs typeface="Calibri"/>
              </a:rPr>
              <a:t>Clutch – a small handbag</a:t>
            </a:r>
          </a:p>
        </p:txBody>
      </p:sp>
      <p:pic>
        <p:nvPicPr>
          <p:cNvPr id="16" name="Picture 16" descr="handmade, knitting, crochet needle, wool yarn, knit, thread, needlework ...">
            <a:extLst>
              <a:ext uri="{FF2B5EF4-FFF2-40B4-BE49-F238E27FC236}">
                <a16:creationId xmlns:a16="http://schemas.microsoft.com/office/drawing/2014/main" id="{2CA4C5C7-9F9C-AE09-BD4F-278A920626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02" r="297" b="4"/>
          <a:stretch/>
        </p:blipFill>
        <p:spPr>
          <a:xfrm>
            <a:off x="6045200" y="10"/>
            <a:ext cx="3343282" cy="2905636"/>
          </a:xfrm>
          <a:custGeom>
            <a:avLst/>
            <a:gdLst/>
            <a:ahLst/>
            <a:cxnLst/>
            <a:rect l="l" t="t" r="r" b="b"/>
            <a:pathLst>
              <a:path w="3343282" h="2905646">
                <a:moveTo>
                  <a:pt x="546801" y="0"/>
                </a:moveTo>
                <a:lnTo>
                  <a:pt x="2796481" y="0"/>
                </a:lnTo>
                <a:lnTo>
                  <a:pt x="2853670" y="51976"/>
                </a:lnTo>
                <a:cubicBezTo>
                  <a:pt x="3156177" y="354484"/>
                  <a:pt x="3343282" y="772394"/>
                  <a:pt x="3343282" y="1234005"/>
                </a:cubicBezTo>
                <a:cubicBezTo>
                  <a:pt x="3343282" y="2157227"/>
                  <a:pt x="2594863" y="2905646"/>
                  <a:pt x="1671641" y="2905646"/>
                </a:cubicBezTo>
                <a:cubicBezTo>
                  <a:pt x="748420" y="2905646"/>
                  <a:pt x="0" y="2157227"/>
                  <a:pt x="0" y="1234005"/>
                </a:cubicBezTo>
                <a:cubicBezTo>
                  <a:pt x="0" y="772394"/>
                  <a:pt x="187105" y="354484"/>
                  <a:pt x="489613" y="51976"/>
                </a:cubicBezTo>
                <a:close/>
              </a:path>
            </a:pathLst>
          </a:custGeom>
        </p:spPr>
      </p:pic>
      <p:pic>
        <p:nvPicPr>
          <p:cNvPr id="13" name="Picture 13" descr="A picture containing indoor, blue, cloth&#10;&#10;Description automatically generated">
            <a:extLst>
              <a:ext uri="{FF2B5EF4-FFF2-40B4-BE49-F238E27FC236}">
                <a16:creationId xmlns:a16="http://schemas.microsoft.com/office/drawing/2014/main" id="{3394EF8D-4255-C8DA-0FC9-DB169F5AFC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4193" r="13153" b="-3"/>
          <a:stretch/>
        </p:blipFill>
        <p:spPr>
          <a:xfrm>
            <a:off x="6172241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pic>
        <p:nvPicPr>
          <p:cNvPr id="7" name="Picture 7" descr="A picture containing plant, leaf, fern, green&#10;&#10;Description automatically generated">
            <a:extLst>
              <a:ext uri="{FF2B5EF4-FFF2-40B4-BE49-F238E27FC236}">
                <a16:creationId xmlns:a16="http://schemas.microsoft.com/office/drawing/2014/main" id="{36AD550E-8237-93A7-2B54-B5371B5FFD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76" r="36527" b="2"/>
          <a:stretch/>
        </p:blipFill>
        <p:spPr>
          <a:xfrm>
            <a:off x="9523005" y="10"/>
            <a:ext cx="2668994" cy="3864758"/>
          </a:xfrm>
          <a:custGeom>
            <a:avLst/>
            <a:gdLst/>
            <a:ahLst/>
            <a:cxnLst/>
            <a:rect l="l" t="t" r="r" b="b"/>
            <a:pathLst>
              <a:path w="2668994" h="3864768">
                <a:moveTo>
                  <a:pt x="1215406" y="0"/>
                </a:moveTo>
                <a:lnTo>
                  <a:pt x="2668994" y="0"/>
                </a:lnTo>
                <a:lnTo>
                  <a:pt x="2668994" y="3754247"/>
                </a:lnTo>
                <a:lnTo>
                  <a:pt x="2614574" y="3774165"/>
                </a:lnTo>
                <a:cubicBezTo>
                  <a:pt x="2425260" y="3833048"/>
                  <a:pt x="2223979" y="3864768"/>
                  <a:pt x="2015289" y="3864768"/>
                </a:cubicBezTo>
                <a:cubicBezTo>
                  <a:pt x="902276" y="3864768"/>
                  <a:pt x="0" y="2962492"/>
                  <a:pt x="0" y="1849479"/>
                </a:cubicBezTo>
                <a:cubicBezTo>
                  <a:pt x="0" y="1084283"/>
                  <a:pt x="426467" y="418692"/>
                  <a:pt x="1054683" y="77425"/>
                </a:cubicBezTo>
                <a:close/>
              </a:path>
            </a:pathLst>
          </a:custGeom>
        </p:spPr>
      </p:pic>
      <p:pic>
        <p:nvPicPr>
          <p:cNvPr id="10" name="Picture 10" descr="A picture containing cake, indoor, decorated, accessory&#10;&#10;Description automatically generated">
            <a:extLst>
              <a:ext uri="{FF2B5EF4-FFF2-40B4-BE49-F238E27FC236}">
                <a16:creationId xmlns:a16="http://schemas.microsoft.com/office/drawing/2014/main" id="{7AD9B801-C197-F10C-1526-BEE24137B9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5343" r="9710" b="3"/>
          <a:stretch/>
        </p:blipFill>
        <p:spPr>
          <a:xfrm>
            <a:off x="10404210" y="4001294"/>
            <a:ext cx="1787791" cy="2856706"/>
          </a:xfrm>
          <a:custGeom>
            <a:avLst/>
            <a:gdLst/>
            <a:ahLst/>
            <a:cxnLst/>
            <a:rect l="l" t="t" r="r" b="b"/>
            <a:pathLst>
              <a:path w="1787791" h="2856706">
                <a:moveTo>
                  <a:pt x="1531941" y="0"/>
                </a:moveTo>
                <a:cubicBezTo>
                  <a:pt x="1584820" y="0"/>
                  <a:pt x="1637074" y="2679"/>
                  <a:pt x="1688573" y="7909"/>
                </a:cubicBezTo>
                <a:lnTo>
                  <a:pt x="1787791" y="23052"/>
                </a:lnTo>
                <a:lnTo>
                  <a:pt x="1787791" y="2856706"/>
                </a:lnTo>
                <a:lnTo>
                  <a:pt x="765053" y="2856706"/>
                </a:lnTo>
                <a:lnTo>
                  <a:pt x="675418" y="2802252"/>
                </a:lnTo>
                <a:cubicBezTo>
                  <a:pt x="267919" y="2526951"/>
                  <a:pt x="0" y="2060735"/>
                  <a:pt x="0" y="1531942"/>
                </a:cubicBezTo>
                <a:cubicBezTo>
                  <a:pt x="0" y="685873"/>
                  <a:pt x="685873" y="0"/>
                  <a:pt x="1531941" y="0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1FD924-401A-BEBB-2058-47C2C7931704}"/>
              </a:ext>
            </a:extLst>
          </p:cNvPr>
          <p:cNvSpPr txBox="1"/>
          <p:nvPr/>
        </p:nvSpPr>
        <p:spPr>
          <a:xfrm>
            <a:off x="9990756" y="6870700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5ECB9E-EE82-A34B-6FFF-F77A09F84CA2}"/>
              </a:ext>
            </a:extLst>
          </p:cNvPr>
          <p:cNvSpPr txBox="1"/>
          <p:nvPr/>
        </p:nvSpPr>
        <p:spPr>
          <a:xfrm>
            <a:off x="7523538" y="6870700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4A22F0-0515-AD29-F009-9D3AFA689CAF}"/>
              </a:ext>
            </a:extLst>
          </p:cNvPr>
          <p:cNvSpPr txBox="1"/>
          <p:nvPr/>
        </p:nvSpPr>
        <p:spPr>
          <a:xfrm>
            <a:off x="5037084" y="6870700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0369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65577-BAA7-9FC4-204E-2B52960AB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134" y="1396289"/>
            <a:ext cx="5006336" cy="1325563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erson holding a globe">
            <a:extLst>
              <a:ext uri="{FF2B5EF4-FFF2-40B4-BE49-F238E27FC236}">
                <a16:creationId xmlns:a16="http://schemas.microsoft.com/office/drawing/2014/main" id="{7D30D8A9-B891-DB1F-D1FA-65F7D3B4C9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75" r="23625" b="-3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D2FCC-CCDB-A6A7-50E4-010A595BF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578" y="2871982"/>
            <a:ext cx="5004073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>
                <a:cs typeface="Calibri"/>
              </a:rPr>
              <a:t>The story that you will listen to today is a true story written by Miranda Paul and illustrated by Elizabeth Zunon.  It is about one person, Isatoe Cessay, and how she demonstrates that one persons' actions really can make a difference on our world.</a:t>
            </a:r>
          </a:p>
        </p:txBody>
      </p:sp>
    </p:spTree>
    <p:extLst>
      <p:ext uri="{BB962C8B-B14F-4D97-AF65-F5344CB8AC3E}">
        <p14:creationId xmlns:p14="http://schemas.microsoft.com/office/powerpoint/2010/main" val="349363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746D7-CA7B-8C58-EF36-12B1D698D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5999" y="1396289"/>
            <a:ext cx="5277333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Where is Gambia?</a:t>
            </a:r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32691CC-4AB8-48AF-B822-EBF7F4E9E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2056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F37BE84F-B388-8EF1-DCA2-2F5B97A322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086" r="1" b="25921"/>
          <a:stretch/>
        </p:blipFill>
        <p:spPr>
          <a:xfrm>
            <a:off x="1516648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6A8E1B4-B839-4C58-B08A-F0B094580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09477"/>
            <a:ext cx="4966870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7" descr="Map&#10;&#10;Description automatically generated">
            <a:extLst>
              <a:ext uri="{FF2B5EF4-FFF2-40B4-BE49-F238E27FC236}">
                <a16:creationId xmlns:a16="http://schemas.microsoft.com/office/drawing/2014/main" id="{49E805B3-B3DF-7AD3-B1A0-3E97FF7FDE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1769" r="16837" b="-1"/>
          <a:stretch/>
        </p:blipFill>
        <p:spPr>
          <a:xfrm>
            <a:off x="20" y="3075259"/>
            <a:ext cx="4801068" cy="3782741"/>
          </a:xfrm>
          <a:custGeom>
            <a:avLst/>
            <a:gdLst/>
            <a:ahLst/>
            <a:cxnLst/>
            <a:rect l="l" t="t" r="r" b="b"/>
            <a:pathLst>
              <a:path w="4801088" h="3782741">
                <a:moveTo>
                  <a:pt x="2217908" y="0"/>
                </a:moveTo>
                <a:cubicBezTo>
                  <a:pt x="3644559" y="0"/>
                  <a:pt x="4801088" y="1156529"/>
                  <a:pt x="4801088" y="2583180"/>
                </a:cubicBezTo>
                <a:cubicBezTo>
                  <a:pt x="4801088" y="2939843"/>
                  <a:pt x="4728805" y="3279623"/>
                  <a:pt x="4598089" y="3588671"/>
                </a:cubicBezTo>
                <a:lnTo>
                  <a:pt x="4504600" y="3782741"/>
                </a:lnTo>
                <a:lnTo>
                  <a:pt x="0" y="3782741"/>
                </a:lnTo>
                <a:lnTo>
                  <a:pt x="0" y="1263826"/>
                </a:lnTo>
                <a:lnTo>
                  <a:pt x="75894" y="1138900"/>
                </a:lnTo>
                <a:cubicBezTo>
                  <a:pt x="540111" y="451769"/>
                  <a:pt x="1326251" y="0"/>
                  <a:pt x="2217908" y="0"/>
                </a:cubicBezTo>
                <a:close/>
              </a:path>
            </a:pathLst>
          </a:cu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D66EA14-CA24-997B-68E6-B6246B181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0444" y="2871982"/>
            <a:ext cx="5272888" cy="3181684"/>
          </a:xfrm>
        </p:spPr>
        <p:txBody>
          <a:bodyPr anchor="t">
            <a:normAutofit/>
          </a:bodyPr>
          <a:lstStyle/>
          <a:p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F0B9B1-8989-9ED9-D36A-054B7ECC7311}"/>
              </a:ext>
            </a:extLst>
          </p:cNvPr>
          <p:cNvSpPr txBox="1"/>
          <p:nvPr/>
        </p:nvSpPr>
        <p:spPr>
          <a:xfrm>
            <a:off x="9990756" y="6870700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D7B891-F01A-8268-CF62-B6E9C17A89D9}"/>
              </a:ext>
            </a:extLst>
          </p:cNvPr>
          <p:cNvSpPr txBox="1"/>
          <p:nvPr/>
        </p:nvSpPr>
        <p:spPr>
          <a:xfrm>
            <a:off x="7504302" y="6870700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7744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D44074-0B69-4F0C-A7B3-5645CE40D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rgbClr val="5F4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44B06AD4-0937-671E-0E8C-E042E79FD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2938" y="654050"/>
            <a:ext cx="6569075" cy="55451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631C61-AF87-A3F9-22CE-42387644CD9F}"/>
              </a:ext>
            </a:extLst>
          </p:cNvPr>
          <p:cNvSpPr txBox="1"/>
          <p:nvPr/>
        </p:nvSpPr>
        <p:spPr>
          <a:xfrm>
            <a:off x="642938" y="5089525"/>
            <a:ext cx="6569075" cy="110966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1300">
                <a:solidFill>
                  <a:srgbClr val="FFFFFF"/>
                </a:solidFill>
              </a:rPr>
              <a:t> by Unknown author is licensed under </a:t>
            </a:r>
            <a:r>
              <a:rPr lang="en-US" sz="13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13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007EC-7571-6572-3D0F-C154A8FB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399" y="640081"/>
            <a:ext cx="3395133" cy="55744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u="sng">
                <a:ea typeface="+mj-lt"/>
                <a:cs typeface="+mj-lt"/>
                <a:hlinkClick r:id="rId5"/>
              </a:rPr>
              <a:t>https://www.youtube.com/watch?v=Ah2zjHDCobk&amp;t=59s</a:t>
            </a:r>
            <a:br>
              <a:rPr lang="en-US" u="sng">
                <a:ea typeface="+mj-lt"/>
                <a:cs typeface="+mj-lt"/>
              </a:rPr>
            </a:br>
            <a:endParaRPr lang="en-US" sz="4400" kern="120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218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3BE370-E029-D754-2CC4-7D182050A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endParaRPr lang="en-US" sz="52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94B90C-445C-528A-E5D7-E0AE203558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990995"/>
              </p:ext>
            </p:extLst>
          </p:nvPr>
        </p:nvGraphicFramePr>
        <p:xfrm>
          <a:off x="838200" y="1526875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3619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5">
            <a:extLst>
              <a:ext uri="{FF2B5EF4-FFF2-40B4-BE49-F238E27FC236}">
                <a16:creationId xmlns:a16="http://schemas.microsoft.com/office/drawing/2014/main" id="{2A785343-5D24-4118-A2E4-665D196F6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4115A8D1-6096-8DC8-3D8F-D4E825DA85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634" r="6" b="13392"/>
          <a:stretch/>
        </p:blipFill>
        <p:spPr>
          <a:xfrm>
            <a:off x="2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15" name="Picture 15" descr="Gujarat Dalits' anti-cow vigilantes protest on May 10 to insist: Death ...">
            <a:extLst>
              <a:ext uri="{FF2B5EF4-FFF2-40B4-BE49-F238E27FC236}">
                <a16:creationId xmlns:a16="http://schemas.microsoft.com/office/drawing/2014/main" id="{B9B512E5-374D-11C5-FD12-CC6A3CA3D3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39" r="-3" b="21997"/>
          <a:stretch/>
        </p:blipFill>
        <p:spPr>
          <a:xfrm>
            <a:off x="7381876" y="10"/>
            <a:ext cx="4810125" cy="250182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12" name="Picture 12" descr="A picture containing cow, outdoor, mammal, ground&#10;&#10;Description automatically generated">
            <a:extLst>
              <a:ext uri="{FF2B5EF4-FFF2-40B4-BE49-F238E27FC236}">
                <a16:creationId xmlns:a16="http://schemas.microsoft.com/office/drawing/2014/main" id="{CD79A484-7FE3-A8F2-8AAE-9ED2FB4534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5721" r="-2" b="3446"/>
          <a:stretch/>
        </p:blipFill>
        <p:spPr>
          <a:xfrm>
            <a:off x="4675537" y="-6235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9" name="Picture 9" descr="A picture containing reptile, turtle, different&#10;&#10;Description automatically generated">
            <a:extLst>
              <a:ext uri="{FF2B5EF4-FFF2-40B4-BE49-F238E27FC236}">
                <a16:creationId xmlns:a16="http://schemas.microsoft.com/office/drawing/2014/main" id="{792D14A0-66A9-5B31-E47B-40DA25F340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5692" r="2" b="1"/>
          <a:stretch/>
        </p:blipFill>
        <p:spPr>
          <a:xfrm>
            <a:off x="5353049" y="2660089"/>
            <a:ext cx="6838950" cy="4197911"/>
          </a:xfrm>
          <a:custGeom>
            <a:avLst/>
            <a:gdLst/>
            <a:ahLst/>
            <a:cxnLst/>
            <a:rect l="l" t="t" r="r" b="b"/>
            <a:pathLst>
              <a:path w="6838950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791200" y="0"/>
                </a:lnTo>
                <a:lnTo>
                  <a:pt x="6838950" y="0"/>
                </a:lnTo>
                <a:lnTo>
                  <a:pt x="6838950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61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2660091"/>
            <a:ext cx="712252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BC17CC-2996-E292-4266-DF9F72E98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8" y="3098042"/>
            <a:ext cx="5308979" cy="852985"/>
          </a:xfrm>
        </p:spPr>
        <p:txBody>
          <a:bodyPr>
            <a:normAutofit/>
          </a:bodyPr>
          <a:lstStyle/>
          <a:p>
            <a:endParaRPr lang="en-US" sz="1700">
              <a:solidFill>
                <a:srgbClr val="FFFFFF"/>
              </a:solidFill>
              <a:cs typeface="Calibri Light"/>
            </a:endParaRPr>
          </a:p>
          <a:p>
            <a:r>
              <a:rPr lang="en-US" sz="1700">
                <a:solidFill>
                  <a:srgbClr val="FFFFFF"/>
                </a:solidFill>
                <a:latin typeface="Calibri"/>
                <a:cs typeface="Calibri"/>
              </a:rPr>
              <a:t>How are animals affected by plastic bags where you live?</a:t>
            </a:r>
            <a:endParaRPr lang="en-US" sz="1700">
              <a:solidFill>
                <a:srgbClr val="FFFFFF"/>
              </a:solidFill>
            </a:endParaRP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03652C08-F663-FCB4-2772-38CAAB46C1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337" r="9149" b="1"/>
          <a:stretch/>
        </p:blipFill>
        <p:spPr>
          <a:xfrm>
            <a:off x="2268501" y="10"/>
            <a:ext cx="3393943" cy="250283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8B313F-28BF-4BE7-47CF-67FF1239019E}"/>
              </a:ext>
            </a:extLst>
          </p:cNvPr>
          <p:cNvSpPr txBox="1"/>
          <p:nvPr/>
        </p:nvSpPr>
        <p:spPr>
          <a:xfrm>
            <a:off x="5017848" y="6870700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57C9A4-C687-E62A-CDCF-D1A59DFF70BF}"/>
              </a:ext>
            </a:extLst>
          </p:cNvPr>
          <p:cNvSpPr txBox="1"/>
          <p:nvPr/>
        </p:nvSpPr>
        <p:spPr>
          <a:xfrm>
            <a:off x="7231792" y="6870700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33AEBF-8892-DDF5-D1B3-20E5385311B2}"/>
              </a:ext>
            </a:extLst>
          </p:cNvPr>
          <p:cNvSpPr txBox="1"/>
          <p:nvPr/>
        </p:nvSpPr>
        <p:spPr>
          <a:xfrm>
            <a:off x="2803904" y="6870700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50A70C-FD77-B53E-864A-0240EB9DF5C5}"/>
              </a:ext>
            </a:extLst>
          </p:cNvPr>
          <p:cNvSpPr txBox="1"/>
          <p:nvPr/>
        </p:nvSpPr>
        <p:spPr>
          <a:xfrm>
            <a:off x="9718246" y="6870700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EF75CEAC-71AF-37A8-2299-A8256127E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39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950AB-F1B8-E5B3-CD7B-A7A7FD20A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What happens to plastic bags where you live?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picture containing smoke, pile, stack, steam&#10;&#10;Description automatically generated">
            <a:extLst>
              <a:ext uri="{FF2B5EF4-FFF2-40B4-BE49-F238E27FC236}">
                <a16:creationId xmlns:a16="http://schemas.microsoft.com/office/drawing/2014/main" id="{7BC0F0BD-50DA-46F0-26DA-E9DE63425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687" r="7902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D2EE28-DBBB-90C1-6463-D93DEE8D088C}"/>
              </a:ext>
            </a:extLst>
          </p:cNvPr>
          <p:cNvSpPr txBox="1"/>
          <p:nvPr/>
        </p:nvSpPr>
        <p:spPr>
          <a:xfrm>
            <a:off x="9990756" y="6657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Picture 7" descr="Gujarat Dalits' anti-cow vigilantes protest on May 10 to insist: Death ...">
            <a:extLst>
              <a:ext uri="{FF2B5EF4-FFF2-40B4-BE49-F238E27FC236}">
                <a16:creationId xmlns:a16="http://schemas.microsoft.com/office/drawing/2014/main" id="{A35E31C4-3DAC-3E9C-BF2C-FDF46A835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376468" y="1209850"/>
            <a:ext cx="2743199" cy="208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83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Office Theme</vt:lpstr>
      <vt:lpstr>                         One Plastic Bag</vt:lpstr>
      <vt:lpstr>Learning outcomes</vt:lpstr>
      <vt:lpstr>New vocabulary</vt:lpstr>
      <vt:lpstr>PowerPoint Presentation</vt:lpstr>
      <vt:lpstr>Where is Gambia?</vt:lpstr>
      <vt:lpstr>https://www.youtube.com/watch?v=Ah2zjHDCobk&amp;t=59s </vt:lpstr>
      <vt:lpstr>PowerPoint Presentation</vt:lpstr>
      <vt:lpstr> How are animals affected by plastic bags where you live?</vt:lpstr>
      <vt:lpstr>What happens to plastic bags where you live?</vt:lpstr>
      <vt:lpstr> What do you use plastic bags for?  </vt:lpstr>
      <vt:lpstr>PowerPoint Presentation</vt:lpstr>
      <vt:lpstr>How could you upcycle plastic bags? How could you recycle  plastic bags How could you reuse  plastic bags?</vt:lpstr>
      <vt:lpstr>Here are some ideas to get you started.</vt:lpstr>
      <vt:lpstr>Your task today is to come up with an idea to upcycle or recycle or reuse plastic bags.</vt:lpstr>
      <vt:lpstr>Make a plan – some ideas to get you started</vt:lpstr>
      <vt:lpstr>PowerPoint Presentation</vt:lpstr>
      <vt:lpstr>Isatoe Cessay demonstrating how to recycle plastic bags.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49</cp:revision>
  <dcterms:created xsi:type="dcterms:W3CDTF">2022-11-15T05:48:25Z</dcterms:created>
  <dcterms:modified xsi:type="dcterms:W3CDTF">2023-03-09T02:18:03Z</dcterms:modified>
</cp:coreProperties>
</file>