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5" r:id="rId3"/>
    <p:sldId id="257" r:id="rId4"/>
    <p:sldId id="258" r:id="rId5"/>
    <p:sldId id="260" r:id="rId6"/>
    <p:sldId id="259" r:id="rId7"/>
    <p:sldId id="262" r:id="rId8"/>
    <p:sldId id="261" r:id="rId9"/>
    <p:sldId id="263" r:id="rId10"/>
    <p:sldId id="267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2946DF-A64E-9B42-3C13-0C64E6E75CD5}" v="3" dt="2022-11-24T04:16:49.013"/>
    <p1510:client id="{56BFF971-14B7-CC7E-AB59-5B5E8EEC65D0}" v="101" dt="2023-01-01T06:09:04.590"/>
    <p1510:client id="{B799108D-AF36-83FC-FD73-424FEE82D8EE}" v="48" dt="2023-01-09T04:33:10.396"/>
    <p1510:client id="{EA71AF25-243B-8697-DCEC-A7D06078023C}" v="15" dt="2023-03-07T02:45:30.706"/>
    <p1510:client id="{F316CB05-B593-418F-88CE-FCEBA14D3EA9}" v="644" dt="2022-11-21T06:46:27.642"/>
    <p1510:client id="{F52D99C3-279A-8BC3-D2E5-96E7E1AA64A3}" v="80" dt="2022-11-23T04:34:15.55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ison Besselaar" userId="S::alison.besselaar@unimelb.edu.au::c677e420-6e27-4b1f-a719-69cc03bdf3fb" providerId="AD" clId="Web-{F52D99C3-279A-8BC3-D2E5-96E7E1AA64A3}"/>
    <pc:docChg chg="addSld modSld sldOrd">
      <pc:chgData name="Alison Besselaar" userId="S::alison.besselaar@unimelb.edu.au::c677e420-6e27-4b1f-a719-69cc03bdf3fb" providerId="AD" clId="Web-{F52D99C3-279A-8BC3-D2E5-96E7E1AA64A3}" dt="2022-11-23T04:34:15.558" v="79"/>
      <pc:docMkLst>
        <pc:docMk/>
      </pc:docMkLst>
      <pc:sldChg chg="modSp">
        <pc:chgData name="Alison Besselaar" userId="S::alison.besselaar@unimelb.edu.au::c677e420-6e27-4b1f-a719-69cc03bdf3fb" providerId="AD" clId="Web-{F52D99C3-279A-8BC3-D2E5-96E7E1AA64A3}" dt="2022-11-23T04:30:14.178" v="0" actId="14100"/>
        <pc:sldMkLst>
          <pc:docMk/>
          <pc:sldMk cId="4194978533" sldId="263"/>
        </pc:sldMkLst>
        <pc:cxnChg chg="mod">
          <ac:chgData name="Alison Besselaar" userId="S::alison.besselaar@unimelb.edu.au::c677e420-6e27-4b1f-a719-69cc03bdf3fb" providerId="AD" clId="Web-{F52D99C3-279A-8BC3-D2E5-96E7E1AA64A3}" dt="2022-11-23T04:30:14.178" v="0" actId="14100"/>
          <ac:cxnSpMkLst>
            <pc:docMk/>
            <pc:sldMk cId="4194978533" sldId="263"/>
            <ac:cxnSpMk id="7" creationId="{7BC5C952-BD75-25E0-BF50-D9929B4A10B2}"/>
          </ac:cxnSpMkLst>
        </pc:cxnChg>
      </pc:sldChg>
      <pc:sldChg chg="addSp delSp modSp new mod ord setBg">
        <pc:chgData name="Alison Besselaar" userId="S::alison.besselaar@unimelb.edu.au::c677e420-6e27-4b1f-a719-69cc03bdf3fb" providerId="AD" clId="Web-{F52D99C3-279A-8BC3-D2E5-96E7E1AA64A3}" dt="2022-11-23T04:34:15.558" v="79"/>
        <pc:sldMkLst>
          <pc:docMk/>
          <pc:sldMk cId="3331078030" sldId="264"/>
        </pc:sldMkLst>
        <pc:spChg chg="mod">
          <ac:chgData name="Alison Besselaar" userId="S::alison.besselaar@unimelb.edu.au::c677e420-6e27-4b1f-a719-69cc03bdf3fb" providerId="AD" clId="Web-{F52D99C3-279A-8BC3-D2E5-96E7E1AA64A3}" dt="2022-11-23T04:33:51.385" v="78"/>
          <ac:spMkLst>
            <pc:docMk/>
            <pc:sldMk cId="3331078030" sldId="264"/>
            <ac:spMk id="2" creationId="{DCB8E374-0CA0-01FD-F115-FF20E5331B61}"/>
          </ac:spMkLst>
        </pc:spChg>
        <pc:spChg chg="del mod">
          <ac:chgData name="Alison Besselaar" userId="S::alison.besselaar@unimelb.edu.au::c677e420-6e27-4b1f-a719-69cc03bdf3fb" providerId="AD" clId="Web-{F52D99C3-279A-8BC3-D2E5-96E7E1AA64A3}" dt="2022-11-23T04:33:51.385" v="78"/>
          <ac:spMkLst>
            <pc:docMk/>
            <pc:sldMk cId="3331078030" sldId="264"/>
            <ac:spMk id="3" creationId="{F0FC19F0-2181-F04F-9131-0EA5BF25B40D}"/>
          </ac:spMkLst>
        </pc:spChg>
        <pc:spChg chg="add">
          <ac:chgData name="Alison Besselaar" userId="S::alison.besselaar@unimelb.edu.au::c677e420-6e27-4b1f-a719-69cc03bdf3fb" providerId="AD" clId="Web-{F52D99C3-279A-8BC3-D2E5-96E7E1AA64A3}" dt="2022-11-23T04:33:51.385" v="78"/>
          <ac:spMkLst>
            <pc:docMk/>
            <pc:sldMk cId="3331078030" sldId="264"/>
            <ac:spMk id="9" creationId="{B819A166-7571-4003-A6B8-B62034C3ED30}"/>
          </ac:spMkLst>
        </pc:spChg>
        <pc:graphicFrameChg chg="add">
          <ac:chgData name="Alison Besselaar" userId="S::alison.besselaar@unimelb.edu.au::c677e420-6e27-4b1f-a719-69cc03bdf3fb" providerId="AD" clId="Web-{F52D99C3-279A-8BC3-D2E5-96E7E1AA64A3}" dt="2022-11-23T04:33:51.385" v="78"/>
          <ac:graphicFrameMkLst>
            <pc:docMk/>
            <pc:sldMk cId="3331078030" sldId="264"/>
            <ac:graphicFrameMk id="5" creationId="{9FA9B7AB-EE67-48D6-E83A-95D5BA201092}"/>
          </ac:graphicFrameMkLst>
        </pc:graphicFrameChg>
      </pc:sldChg>
    </pc:docChg>
  </pc:docChgLst>
  <pc:docChgLst>
    <pc:chgData name="Alison Besselaar" userId="S::alison.besselaar@unimelb.edu.au::c677e420-6e27-4b1f-a719-69cc03bdf3fb" providerId="AD" clId="Web-{EA71AF25-243B-8697-DCEC-A7D06078023C}"/>
    <pc:docChg chg="addSld modSld sldOrd">
      <pc:chgData name="Alison Besselaar" userId="S::alison.besselaar@unimelb.edu.au::c677e420-6e27-4b1f-a719-69cc03bdf3fb" providerId="AD" clId="Web-{EA71AF25-243B-8697-DCEC-A7D06078023C}" dt="2023-03-07T02:45:30.706" v="14"/>
      <pc:docMkLst>
        <pc:docMk/>
      </pc:docMkLst>
      <pc:sldChg chg="addSp delSp modSp new ord">
        <pc:chgData name="Alison Besselaar" userId="S::alison.besselaar@unimelb.edu.au::c677e420-6e27-4b1f-a719-69cc03bdf3fb" providerId="AD" clId="Web-{EA71AF25-243B-8697-DCEC-A7D06078023C}" dt="2023-03-07T02:45:30.706" v="14"/>
        <pc:sldMkLst>
          <pc:docMk/>
          <pc:sldMk cId="781312112" sldId="267"/>
        </pc:sldMkLst>
        <pc:spChg chg="mod">
          <ac:chgData name="Alison Besselaar" userId="S::alison.besselaar@unimelb.edu.au::c677e420-6e27-4b1f-a719-69cc03bdf3fb" providerId="AD" clId="Web-{EA71AF25-243B-8697-DCEC-A7D06078023C}" dt="2023-03-07T02:44:19.313" v="6" actId="20577"/>
          <ac:spMkLst>
            <pc:docMk/>
            <pc:sldMk cId="781312112" sldId="267"/>
            <ac:spMk id="2" creationId="{C8D9BEBB-49BF-6C21-FCAB-437C633D90DB}"/>
          </ac:spMkLst>
        </pc:spChg>
        <pc:spChg chg="mod">
          <ac:chgData name="Alison Besselaar" userId="S::alison.besselaar@unimelb.edu.au::c677e420-6e27-4b1f-a719-69cc03bdf3fb" providerId="AD" clId="Web-{EA71AF25-243B-8697-DCEC-A7D06078023C}" dt="2023-03-07T02:44:27.189" v="10" actId="20577"/>
          <ac:spMkLst>
            <pc:docMk/>
            <pc:sldMk cId="781312112" sldId="267"/>
            <ac:spMk id="3" creationId="{3D363DAE-1430-4E2B-A5FB-FD48ADE83A42}"/>
          </ac:spMkLst>
        </pc:spChg>
        <pc:graphicFrameChg chg="add del modGraphic">
          <ac:chgData name="Alison Besselaar" userId="S::alison.besselaar@unimelb.edu.au::c677e420-6e27-4b1f-a719-69cc03bdf3fb" providerId="AD" clId="Web-{EA71AF25-243B-8697-DCEC-A7D06078023C}" dt="2023-03-07T02:44:59.627" v="13"/>
          <ac:graphicFrameMkLst>
            <pc:docMk/>
            <pc:sldMk cId="781312112" sldId="267"/>
            <ac:graphicFrameMk id="4" creationId="{8CBBC91A-56CE-9191-F199-DA70AD077EC6}"/>
          </ac:graphicFrameMkLst>
        </pc:graphicFrameChg>
      </pc:sldChg>
    </pc:docChg>
  </pc:docChgLst>
  <pc:docChgLst>
    <pc:chgData name="Alison Besselaar" userId="S::alison.besselaar@unimelb.edu.au::c677e420-6e27-4b1f-a719-69cc03bdf3fb" providerId="AD" clId="Web-{56BFF971-14B7-CC7E-AB59-5B5E8EEC65D0}"/>
    <pc:docChg chg="addSld delSld modSld sldOrd">
      <pc:chgData name="Alison Besselaar" userId="S::alison.besselaar@unimelb.edu.au::c677e420-6e27-4b1f-a719-69cc03bdf3fb" providerId="AD" clId="Web-{56BFF971-14B7-CC7E-AB59-5B5E8EEC65D0}" dt="2023-01-01T06:09:04.590" v="151" actId="20577"/>
      <pc:docMkLst>
        <pc:docMk/>
      </pc:docMkLst>
      <pc:sldChg chg="addSp modSp mod setBg">
        <pc:chgData name="Alison Besselaar" userId="S::alison.besselaar@unimelb.edu.au::c677e420-6e27-4b1f-a719-69cc03bdf3fb" providerId="AD" clId="Web-{56BFF971-14B7-CC7E-AB59-5B5E8EEC65D0}" dt="2023-01-01T05:34:39.318" v="2"/>
        <pc:sldMkLst>
          <pc:docMk/>
          <pc:sldMk cId="3537540513" sldId="257"/>
        </pc:sldMkLst>
        <pc:spChg chg="mod">
          <ac:chgData name="Alison Besselaar" userId="S::alison.besselaar@unimelb.edu.au::c677e420-6e27-4b1f-a719-69cc03bdf3fb" providerId="AD" clId="Web-{56BFF971-14B7-CC7E-AB59-5B5E8EEC65D0}" dt="2023-01-01T05:34:39.318" v="2"/>
          <ac:spMkLst>
            <pc:docMk/>
            <pc:sldMk cId="3537540513" sldId="257"/>
            <ac:spMk id="2" creationId="{565DE093-8F51-3417-BFFE-AEE46A2E1E5F}"/>
          </ac:spMkLst>
        </pc:spChg>
        <pc:spChg chg="mod">
          <ac:chgData name="Alison Besselaar" userId="S::alison.besselaar@unimelb.edu.au::c677e420-6e27-4b1f-a719-69cc03bdf3fb" providerId="AD" clId="Web-{56BFF971-14B7-CC7E-AB59-5B5E8EEC65D0}" dt="2023-01-01T05:34:39.318" v="2"/>
          <ac:spMkLst>
            <pc:docMk/>
            <pc:sldMk cId="3537540513" sldId="257"/>
            <ac:spMk id="3" creationId="{B88D310C-6606-AF40-F41C-99843832224C}"/>
          </ac:spMkLst>
        </pc:spChg>
        <pc:spChg chg="add">
          <ac:chgData name="Alison Besselaar" userId="S::alison.besselaar@unimelb.edu.au::c677e420-6e27-4b1f-a719-69cc03bdf3fb" providerId="AD" clId="Web-{56BFF971-14B7-CC7E-AB59-5B5E8EEC65D0}" dt="2023-01-01T05:34:39.318" v="2"/>
          <ac:spMkLst>
            <pc:docMk/>
            <pc:sldMk cId="3537540513" sldId="257"/>
            <ac:spMk id="8" creationId="{907EF6B7-1338-4443-8C46-6A318D952DFD}"/>
          </ac:spMkLst>
        </pc:spChg>
        <pc:spChg chg="add">
          <ac:chgData name="Alison Besselaar" userId="S::alison.besselaar@unimelb.edu.au::c677e420-6e27-4b1f-a719-69cc03bdf3fb" providerId="AD" clId="Web-{56BFF971-14B7-CC7E-AB59-5B5E8EEC65D0}" dt="2023-01-01T05:34:39.318" v="2"/>
          <ac:spMkLst>
            <pc:docMk/>
            <pc:sldMk cId="3537540513" sldId="257"/>
            <ac:spMk id="10" creationId="{DAAE4CDD-124C-4DCF-9584-B6033B545DD5}"/>
          </ac:spMkLst>
        </pc:spChg>
        <pc:spChg chg="add">
          <ac:chgData name="Alison Besselaar" userId="S::alison.besselaar@unimelb.edu.au::c677e420-6e27-4b1f-a719-69cc03bdf3fb" providerId="AD" clId="Web-{56BFF971-14B7-CC7E-AB59-5B5E8EEC65D0}" dt="2023-01-01T05:34:39.318" v="2"/>
          <ac:spMkLst>
            <pc:docMk/>
            <pc:sldMk cId="3537540513" sldId="257"/>
            <ac:spMk id="12" creationId="{081E4A58-353D-44AE-B2FC-2A74E2E400F7}"/>
          </ac:spMkLst>
        </pc:spChg>
      </pc:sldChg>
      <pc:sldChg chg="modSp">
        <pc:chgData name="Alison Besselaar" userId="S::alison.besselaar@unimelb.edu.au::c677e420-6e27-4b1f-a719-69cc03bdf3fb" providerId="AD" clId="Web-{56BFF971-14B7-CC7E-AB59-5B5E8EEC65D0}" dt="2023-01-01T06:09:04.590" v="151" actId="20577"/>
        <pc:sldMkLst>
          <pc:docMk/>
          <pc:sldMk cId="3449303832" sldId="258"/>
        </pc:sldMkLst>
        <pc:spChg chg="mod">
          <ac:chgData name="Alison Besselaar" userId="S::alison.besselaar@unimelb.edu.au::c677e420-6e27-4b1f-a719-69cc03bdf3fb" providerId="AD" clId="Web-{56BFF971-14B7-CC7E-AB59-5B5E8EEC65D0}" dt="2023-01-01T06:09:04.590" v="151" actId="20577"/>
          <ac:spMkLst>
            <pc:docMk/>
            <pc:sldMk cId="3449303832" sldId="258"/>
            <ac:spMk id="2" creationId="{099D8071-88DE-EB6C-7F6D-181F0BB641EB}"/>
          </ac:spMkLst>
        </pc:spChg>
      </pc:sldChg>
      <pc:sldChg chg="addSp delSp modSp del">
        <pc:chgData name="Alison Besselaar" userId="S::alison.besselaar@unimelb.edu.au::c677e420-6e27-4b1f-a719-69cc03bdf3fb" providerId="AD" clId="Web-{56BFF971-14B7-CC7E-AB59-5B5E8EEC65D0}" dt="2023-01-01T05:40:08.766" v="127"/>
        <pc:sldMkLst>
          <pc:docMk/>
          <pc:sldMk cId="3331078030" sldId="264"/>
        </pc:sldMkLst>
        <pc:spChg chg="mod">
          <ac:chgData name="Alison Besselaar" userId="S::alison.besselaar@unimelb.edu.au::c677e420-6e27-4b1f-a719-69cc03bdf3fb" providerId="AD" clId="Web-{56BFF971-14B7-CC7E-AB59-5B5E8EEC65D0}" dt="2023-01-01T05:37:07.557" v="44"/>
          <ac:spMkLst>
            <pc:docMk/>
            <pc:sldMk cId="3331078030" sldId="264"/>
            <ac:spMk id="2" creationId="{DCB8E374-0CA0-01FD-F115-FF20E5331B61}"/>
          </ac:spMkLst>
        </pc:spChg>
        <pc:spChg chg="del">
          <ac:chgData name="Alison Besselaar" userId="S::alison.besselaar@unimelb.edu.au::c677e420-6e27-4b1f-a719-69cc03bdf3fb" providerId="AD" clId="Web-{56BFF971-14B7-CC7E-AB59-5B5E8EEC65D0}" dt="2023-01-01T05:37:07.557" v="44"/>
          <ac:spMkLst>
            <pc:docMk/>
            <pc:sldMk cId="3331078030" sldId="264"/>
            <ac:spMk id="9" creationId="{B819A166-7571-4003-A6B8-B62034C3ED30}"/>
          </ac:spMkLst>
        </pc:spChg>
        <pc:spChg chg="add">
          <ac:chgData name="Alison Besselaar" userId="S::alison.besselaar@unimelb.edu.au::c677e420-6e27-4b1f-a719-69cc03bdf3fb" providerId="AD" clId="Web-{56BFF971-14B7-CC7E-AB59-5B5E8EEC65D0}" dt="2023-01-01T05:37:07.557" v="44"/>
          <ac:spMkLst>
            <pc:docMk/>
            <pc:sldMk cId="3331078030" sldId="264"/>
            <ac:spMk id="14" creationId="{BACC6370-2D7E-4714-9D71-7542949D7D5D}"/>
          </ac:spMkLst>
        </pc:spChg>
        <pc:spChg chg="add">
          <ac:chgData name="Alison Besselaar" userId="S::alison.besselaar@unimelb.edu.au::c677e420-6e27-4b1f-a719-69cc03bdf3fb" providerId="AD" clId="Web-{56BFF971-14B7-CC7E-AB59-5B5E8EEC65D0}" dt="2023-01-01T05:37:07.557" v="44"/>
          <ac:spMkLst>
            <pc:docMk/>
            <pc:sldMk cId="3331078030" sldId="264"/>
            <ac:spMk id="16" creationId="{F68B3F68-107C-434F-AA38-110D5EA91B85}"/>
          </ac:spMkLst>
        </pc:spChg>
        <pc:spChg chg="add">
          <ac:chgData name="Alison Besselaar" userId="S::alison.besselaar@unimelb.edu.au::c677e420-6e27-4b1f-a719-69cc03bdf3fb" providerId="AD" clId="Web-{56BFF971-14B7-CC7E-AB59-5B5E8EEC65D0}" dt="2023-01-01T05:37:07.557" v="44"/>
          <ac:spMkLst>
            <pc:docMk/>
            <pc:sldMk cId="3331078030" sldId="264"/>
            <ac:spMk id="18" creationId="{AAD0DBB9-1A4B-4391-81D4-CB19F9AB918A}"/>
          </ac:spMkLst>
        </pc:spChg>
        <pc:spChg chg="add">
          <ac:chgData name="Alison Besselaar" userId="S::alison.besselaar@unimelb.edu.au::c677e420-6e27-4b1f-a719-69cc03bdf3fb" providerId="AD" clId="Web-{56BFF971-14B7-CC7E-AB59-5B5E8EEC65D0}" dt="2023-01-01T05:37:07.557" v="44"/>
          <ac:spMkLst>
            <pc:docMk/>
            <pc:sldMk cId="3331078030" sldId="264"/>
            <ac:spMk id="20" creationId="{063BBA22-50EA-4C4D-BE05-F1CE4E63AA56}"/>
          </ac:spMkLst>
        </pc:spChg>
        <pc:graphicFrameChg chg="mod modGraphic">
          <ac:chgData name="Alison Besselaar" userId="S::alison.besselaar@unimelb.edu.au::c677e420-6e27-4b1f-a719-69cc03bdf3fb" providerId="AD" clId="Web-{56BFF971-14B7-CC7E-AB59-5B5E8EEC65D0}" dt="2023-01-01T05:39:15.296" v="103" actId="1076"/>
          <ac:graphicFrameMkLst>
            <pc:docMk/>
            <pc:sldMk cId="3331078030" sldId="264"/>
            <ac:graphicFrameMk id="5" creationId="{9FA9B7AB-EE67-48D6-E83A-95D5BA201092}"/>
          </ac:graphicFrameMkLst>
        </pc:graphicFrameChg>
      </pc:sldChg>
      <pc:sldChg chg="addSp modSp new mod setBg">
        <pc:chgData name="Alison Besselaar" userId="S::alison.besselaar@unimelb.edu.au::c677e420-6e27-4b1f-a719-69cc03bdf3fb" providerId="AD" clId="Web-{56BFF971-14B7-CC7E-AB59-5B5E8EEC65D0}" dt="2023-01-01T05:40:19.188" v="129" actId="20577"/>
        <pc:sldMkLst>
          <pc:docMk/>
          <pc:sldMk cId="562578013" sldId="265"/>
        </pc:sldMkLst>
        <pc:spChg chg="mod">
          <ac:chgData name="Alison Besselaar" userId="S::alison.besselaar@unimelb.edu.au::c677e420-6e27-4b1f-a719-69cc03bdf3fb" providerId="AD" clId="Web-{56BFF971-14B7-CC7E-AB59-5B5E8EEC65D0}" dt="2023-01-01T05:37:53.934" v="63"/>
          <ac:spMkLst>
            <pc:docMk/>
            <pc:sldMk cId="562578013" sldId="265"/>
            <ac:spMk id="2" creationId="{81E9EA00-81C8-2738-EEF4-255518A51BA9}"/>
          </ac:spMkLst>
        </pc:spChg>
        <pc:spChg chg="mod">
          <ac:chgData name="Alison Besselaar" userId="S::alison.besselaar@unimelb.edu.au::c677e420-6e27-4b1f-a719-69cc03bdf3fb" providerId="AD" clId="Web-{56BFF971-14B7-CC7E-AB59-5B5E8EEC65D0}" dt="2023-01-01T05:40:19.188" v="129" actId="20577"/>
          <ac:spMkLst>
            <pc:docMk/>
            <pc:sldMk cId="562578013" sldId="265"/>
            <ac:spMk id="3" creationId="{0F981E4C-EA39-F22A-0E02-0A1BCEF7DB5E}"/>
          </ac:spMkLst>
        </pc:spChg>
        <pc:spChg chg="add">
          <ac:chgData name="Alison Besselaar" userId="S::alison.besselaar@unimelb.edu.au::c677e420-6e27-4b1f-a719-69cc03bdf3fb" providerId="AD" clId="Web-{56BFF971-14B7-CC7E-AB59-5B5E8EEC65D0}" dt="2023-01-01T05:37:53.934" v="63"/>
          <ac:spMkLst>
            <pc:docMk/>
            <pc:sldMk cId="562578013" sldId="265"/>
            <ac:spMk id="8" creationId="{907EF6B7-1338-4443-8C46-6A318D952DFD}"/>
          </ac:spMkLst>
        </pc:spChg>
        <pc:spChg chg="add">
          <ac:chgData name="Alison Besselaar" userId="S::alison.besselaar@unimelb.edu.au::c677e420-6e27-4b1f-a719-69cc03bdf3fb" providerId="AD" clId="Web-{56BFF971-14B7-CC7E-AB59-5B5E8EEC65D0}" dt="2023-01-01T05:37:53.934" v="63"/>
          <ac:spMkLst>
            <pc:docMk/>
            <pc:sldMk cId="562578013" sldId="265"/>
            <ac:spMk id="10" creationId="{DAAE4CDD-124C-4DCF-9584-B6033B545DD5}"/>
          </ac:spMkLst>
        </pc:spChg>
        <pc:spChg chg="add">
          <ac:chgData name="Alison Besselaar" userId="S::alison.besselaar@unimelb.edu.au::c677e420-6e27-4b1f-a719-69cc03bdf3fb" providerId="AD" clId="Web-{56BFF971-14B7-CC7E-AB59-5B5E8EEC65D0}" dt="2023-01-01T05:37:53.934" v="63"/>
          <ac:spMkLst>
            <pc:docMk/>
            <pc:sldMk cId="562578013" sldId="265"/>
            <ac:spMk id="12" creationId="{081E4A58-353D-44AE-B2FC-2A74E2E400F7}"/>
          </ac:spMkLst>
        </pc:spChg>
      </pc:sldChg>
      <pc:sldChg chg="modSp new ord">
        <pc:chgData name="Alison Besselaar" userId="S::alison.besselaar@unimelb.edu.au::c677e420-6e27-4b1f-a719-69cc03bdf3fb" providerId="AD" clId="Web-{56BFF971-14B7-CC7E-AB59-5B5E8EEC65D0}" dt="2023-01-01T05:54:23.296" v="144" actId="20577"/>
        <pc:sldMkLst>
          <pc:docMk/>
          <pc:sldMk cId="1003920812" sldId="266"/>
        </pc:sldMkLst>
        <pc:spChg chg="mod">
          <ac:chgData name="Alison Besselaar" userId="S::alison.besselaar@unimelb.edu.au::c677e420-6e27-4b1f-a719-69cc03bdf3fb" providerId="AD" clId="Web-{56BFF971-14B7-CC7E-AB59-5B5E8EEC65D0}" dt="2023-01-01T05:54:23.296" v="144" actId="20577"/>
          <ac:spMkLst>
            <pc:docMk/>
            <pc:sldMk cId="1003920812" sldId="266"/>
            <ac:spMk id="2" creationId="{FAA3BA0E-DC0F-6052-2198-050EBB52C04A}"/>
          </ac:spMkLst>
        </pc:spChg>
        <pc:spChg chg="mod">
          <ac:chgData name="Alison Besselaar" userId="S::alison.besselaar@unimelb.edu.au::c677e420-6e27-4b1f-a719-69cc03bdf3fb" providerId="AD" clId="Web-{56BFF971-14B7-CC7E-AB59-5B5E8EEC65D0}" dt="2023-01-01T05:54:07.952" v="132" actId="20577"/>
          <ac:spMkLst>
            <pc:docMk/>
            <pc:sldMk cId="1003920812" sldId="266"/>
            <ac:spMk id="3" creationId="{C5A0A9AC-1FCF-011C-E6D4-B24B7F309C75}"/>
          </ac:spMkLst>
        </pc:spChg>
      </pc:sldChg>
    </pc:docChg>
  </pc:docChgLst>
  <pc:docChgLst>
    <pc:chgData name="Alison Besselaar" userId="S::alison.besselaar@unimelb.edu.au::c677e420-6e27-4b1f-a719-69cc03bdf3fb" providerId="AD" clId="Web-{082946DF-A64E-9B42-3C13-0C64E6E75CD5}"/>
    <pc:docChg chg="modSld">
      <pc:chgData name="Alison Besselaar" userId="S::alison.besselaar@unimelb.edu.au::c677e420-6e27-4b1f-a719-69cc03bdf3fb" providerId="AD" clId="Web-{082946DF-A64E-9B42-3C13-0C64E6E75CD5}" dt="2022-11-24T04:16:49.013" v="2" actId="14100"/>
      <pc:docMkLst>
        <pc:docMk/>
      </pc:docMkLst>
      <pc:sldChg chg="addSp modSp">
        <pc:chgData name="Alison Besselaar" userId="S::alison.besselaar@unimelb.edu.au::c677e420-6e27-4b1f-a719-69cc03bdf3fb" providerId="AD" clId="Web-{082946DF-A64E-9B42-3C13-0C64E6E75CD5}" dt="2022-11-24T04:16:49.013" v="2" actId="14100"/>
        <pc:sldMkLst>
          <pc:docMk/>
          <pc:sldMk cId="109857222" sldId="256"/>
        </pc:sldMkLst>
        <pc:picChg chg="add mod">
          <ac:chgData name="Alison Besselaar" userId="S::alison.besselaar@unimelb.edu.au::c677e420-6e27-4b1f-a719-69cc03bdf3fb" providerId="AD" clId="Web-{082946DF-A64E-9B42-3C13-0C64E6E75CD5}" dt="2022-11-24T04:16:49.013" v="2" actId="14100"/>
          <ac:picMkLst>
            <pc:docMk/>
            <pc:sldMk cId="109857222" sldId="256"/>
            <ac:picMk id="6" creationId="{86CABE7F-D535-5867-B1F5-C9DE536F7DF9}"/>
          </ac:picMkLst>
        </pc:picChg>
      </pc:sldChg>
    </pc:docChg>
  </pc:docChgLst>
  <pc:docChgLst>
    <pc:chgData name="Alison Besselaar" userId="S::alison.besselaar@unimelb.edu.au::c677e420-6e27-4b1f-a719-69cc03bdf3fb" providerId="AD" clId="Web-{B799108D-AF36-83FC-FD73-424FEE82D8EE}"/>
    <pc:docChg chg="modSld">
      <pc:chgData name="Alison Besselaar" userId="S::alison.besselaar@unimelb.edu.au::c677e420-6e27-4b1f-a719-69cc03bdf3fb" providerId="AD" clId="Web-{B799108D-AF36-83FC-FD73-424FEE82D8EE}" dt="2023-01-09T04:33:10.396" v="48" actId="20577"/>
      <pc:docMkLst>
        <pc:docMk/>
      </pc:docMkLst>
      <pc:sldChg chg="modSp">
        <pc:chgData name="Alison Besselaar" userId="S::alison.besselaar@unimelb.edu.au::c677e420-6e27-4b1f-a719-69cc03bdf3fb" providerId="AD" clId="Web-{B799108D-AF36-83FC-FD73-424FEE82D8EE}" dt="2023-01-09T04:33:10.396" v="48" actId="20577"/>
        <pc:sldMkLst>
          <pc:docMk/>
          <pc:sldMk cId="562578013" sldId="265"/>
        </pc:sldMkLst>
        <pc:spChg chg="mod">
          <ac:chgData name="Alison Besselaar" userId="S::alison.besselaar@unimelb.edu.au::c677e420-6e27-4b1f-a719-69cc03bdf3fb" providerId="AD" clId="Web-{B799108D-AF36-83FC-FD73-424FEE82D8EE}" dt="2023-01-09T04:33:10.396" v="48" actId="20577"/>
          <ac:spMkLst>
            <pc:docMk/>
            <pc:sldMk cId="562578013" sldId="265"/>
            <ac:spMk id="3" creationId="{0F981E4C-EA39-F22A-0E02-0A1BCEF7DB5E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4" Type="http://schemas.openxmlformats.org/officeDocument/2006/relationships/image" Target="../media/image9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4" Type="http://schemas.openxmlformats.org/officeDocument/2006/relationships/image" Target="../media/image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E016F0-0D92-446E-87CF-DD5412B1BC10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B1C3911F-A61B-490E-88DD-2B13190698C0}">
      <dgm:prSet/>
      <dgm:spPr/>
      <dgm:t>
        <a:bodyPr/>
        <a:lstStyle/>
        <a:p>
          <a:r>
            <a:rPr lang="en-US"/>
            <a:t>What did the children use to make their bicycle out of?</a:t>
          </a:r>
        </a:p>
      </dgm:t>
    </dgm:pt>
    <dgm:pt modelId="{2644E261-E8BE-4757-B713-F89D845818C7}" type="parTrans" cxnId="{C9C8B868-FFB0-4B4A-AC7E-6C8529A52841}">
      <dgm:prSet/>
      <dgm:spPr/>
      <dgm:t>
        <a:bodyPr/>
        <a:lstStyle/>
        <a:p>
          <a:endParaRPr lang="en-US"/>
        </a:p>
      </dgm:t>
    </dgm:pt>
    <dgm:pt modelId="{A6B8FAAC-65F2-41D8-9CE7-9E2D5FC1545F}" type="sibTrans" cxnId="{C9C8B868-FFB0-4B4A-AC7E-6C8529A52841}">
      <dgm:prSet/>
      <dgm:spPr/>
      <dgm:t>
        <a:bodyPr/>
        <a:lstStyle/>
        <a:p>
          <a:endParaRPr lang="en-US"/>
        </a:p>
      </dgm:t>
    </dgm:pt>
    <dgm:pt modelId="{53D2FE72-8D17-424B-8F7B-EC0367BF3D00}">
      <dgm:prSet/>
      <dgm:spPr/>
      <dgm:t>
        <a:bodyPr/>
        <a:lstStyle/>
        <a:p>
          <a:r>
            <a:rPr lang="en-US"/>
            <a:t>Can you remember 3 of the things that they used?</a:t>
          </a:r>
        </a:p>
      </dgm:t>
    </dgm:pt>
    <dgm:pt modelId="{53A84D1F-852B-47DB-B6F4-8E88FBCBA36C}" type="parTrans" cxnId="{0ADA543B-A1BB-4348-938D-C95655E1EDAC}">
      <dgm:prSet/>
      <dgm:spPr/>
      <dgm:t>
        <a:bodyPr/>
        <a:lstStyle/>
        <a:p>
          <a:endParaRPr lang="en-US"/>
        </a:p>
      </dgm:t>
    </dgm:pt>
    <dgm:pt modelId="{1485C873-5CD2-4FEB-AB50-DA988625FCDC}" type="sibTrans" cxnId="{0ADA543B-A1BB-4348-938D-C95655E1EDAC}">
      <dgm:prSet/>
      <dgm:spPr/>
      <dgm:t>
        <a:bodyPr/>
        <a:lstStyle/>
        <a:p>
          <a:endParaRPr lang="en-US"/>
        </a:p>
      </dgm:t>
    </dgm:pt>
    <dgm:pt modelId="{FB73F789-6816-4CBC-8CC9-887EDF1BE941}" type="pres">
      <dgm:prSet presAssocID="{D3E016F0-0D92-446E-87CF-DD5412B1BC10}" presName="root" presStyleCnt="0">
        <dgm:presLayoutVars>
          <dgm:dir/>
          <dgm:resizeHandles val="exact"/>
        </dgm:presLayoutVars>
      </dgm:prSet>
      <dgm:spPr/>
    </dgm:pt>
    <dgm:pt modelId="{1F720871-5D1C-405C-AB16-6A3243D279ED}" type="pres">
      <dgm:prSet presAssocID="{B1C3911F-A61B-490E-88DD-2B13190698C0}" presName="compNode" presStyleCnt="0"/>
      <dgm:spPr/>
    </dgm:pt>
    <dgm:pt modelId="{D5571A84-6FFD-48CD-8614-B058E6D32655}" type="pres">
      <dgm:prSet presAssocID="{B1C3911F-A61B-490E-88DD-2B13190698C0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ike"/>
        </a:ext>
      </dgm:extLst>
    </dgm:pt>
    <dgm:pt modelId="{11958831-B5E1-424E-83AD-1D2FA1A4A5E5}" type="pres">
      <dgm:prSet presAssocID="{B1C3911F-A61B-490E-88DD-2B13190698C0}" presName="spaceRect" presStyleCnt="0"/>
      <dgm:spPr/>
    </dgm:pt>
    <dgm:pt modelId="{A22117E3-245B-420F-8282-8A45C82056BC}" type="pres">
      <dgm:prSet presAssocID="{B1C3911F-A61B-490E-88DD-2B13190698C0}" presName="textRect" presStyleLbl="revTx" presStyleIdx="0" presStyleCnt="2">
        <dgm:presLayoutVars>
          <dgm:chMax val="1"/>
          <dgm:chPref val="1"/>
        </dgm:presLayoutVars>
      </dgm:prSet>
      <dgm:spPr/>
    </dgm:pt>
    <dgm:pt modelId="{69F0A946-C3D4-4EA8-A540-3C4B1138DE3C}" type="pres">
      <dgm:prSet presAssocID="{A6B8FAAC-65F2-41D8-9CE7-9E2D5FC1545F}" presName="sibTrans" presStyleCnt="0"/>
      <dgm:spPr/>
    </dgm:pt>
    <dgm:pt modelId="{970CC58A-6377-490C-9FB0-AB2BF3ACE8F8}" type="pres">
      <dgm:prSet presAssocID="{53D2FE72-8D17-424B-8F7B-EC0367BF3D00}" presName="compNode" presStyleCnt="0"/>
      <dgm:spPr/>
    </dgm:pt>
    <dgm:pt modelId="{E3C22184-B2BD-418C-9456-4219838AE32B}" type="pres">
      <dgm:prSet presAssocID="{53D2FE72-8D17-424B-8F7B-EC0367BF3D00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ncil"/>
        </a:ext>
      </dgm:extLst>
    </dgm:pt>
    <dgm:pt modelId="{D76A6AD1-B107-4E65-BAB2-28A2A49E479B}" type="pres">
      <dgm:prSet presAssocID="{53D2FE72-8D17-424B-8F7B-EC0367BF3D00}" presName="spaceRect" presStyleCnt="0"/>
      <dgm:spPr/>
    </dgm:pt>
    <dgm:pt modelId="{E64E4D69-E98D-4557-BA92-C11DA0F3B83C}" type="pres">
      <dgm:prSet presAssocID="{53D2FE72-8D17-424B-8F7B-EC0367BF3D00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722DD931-FD29-4A05-A2F8-9966FD102343}" type="presOf" srcId="{D3E016F0-0D92-446E-87CF-DD5412B1BC10}" destId="{FB73F789-6816-4CBC-8CC9-887EDF1BE941}" srcOrd="0" destOrd="0" presId="urn:microsoft.com/office/officeart/2018/2/layout/IconLabelList"/>
    <dgm:cxn modelId="{0ADA543B-A1BB-4348-938D-C95655E1EDAC}" srcId="{D3E016F0-0D92-446E-87CF-DD5412B1BC10}" destId="{53D2FE72-8D17-424B-8F7B-EC0367BF3D00}" srcOrd="1" destOrd="0" parTransId="{53A84D1F-852B-47DB-B6F4-8E88FBCBA36C}" sibTransId="{1485C873-5CD2-4FEB-AB50-DA988625FCDC}"/>
    <dgm:cxn modelId="{6966D35D-E489-4FAF-B80F-D9F7393E6053}" type="presOf" srcId="{53D2FE72-8D17-424B-8F7B-EC0367BF3D00}" destId="{E64E4D69-E98D-4557-BA92-C11DA0F3B83C}" srcOrd="0" destOrd="0" presId="urn:microsoft.com/office/officeart/2018/2/layout/IconLabelList"/>
    <dgm:cxn modelId="{C9C8B868-FFB0-4B4A-AC7E-6C8529A52841}" srcId="{D3E016F0-0D92-446E-87CF-DD5412B1BC10}" destId="{B1C3911F-A61B-490E-88DD-2B13190698C0}" srcOrd="0" destOrd="0" parTransId="{2644E261-E8BE-4757-B713-F89D845818C7}" sibTransId="{A6B8FAAC-65F2-41D8-9CE7-9E2D5FC1545F}"/>
    <dgm:cxn modelId="{251522EF-4E6D-4D1A-9700-62B4642C3EEE}" type="presOf" srcId="{B1C3911F-A61B-490E-88DD-2B13190698C0}" destId="{A22117E3-245B-420F-8282-8A45C82056BC}" srcOrd="0" destOrd="0" presId="urn:microsoft.com/office/officeart/2018/2/layout/IconLabelList"/>
    <dgm:cxn modelId="{014DEA5A-EF42-48A1-A4E9-D3F64D75C829}" type="presParOf" srcId="{FB73F789-6816-4CBC-8CC9-887EDF1BE941}" destId="{1F720871-5D1C-405C-AB16-6A3243D279ED}" srcOrd="0" destOrd="0" presId="urn:microsoft.com/office/officeart/2018/2/layout/IconLabelList"/>
    <dgm:cxn modelId="{60574AE4-B427-4F4C-AE8D-47979D192679}" type="presParOf" srcId="{1F720871-5D1C-405C-AB16-6A3243D279ED}" destId="{D5571A84-6FFD-48CD-8614-B058E6D32655}" srcOrd="0" destOrd="0" presId="urn:microsoft.com/office/officeart/2018/2/layout/IconLabelList"/>
    <dgm:cxn modelId="{7E1622BB-B7DF-4420-AD4C-41768B5828D9}" type="presParOf" srcId="{1F720871-5D1C-405C-AB16-6A3243D279ED}" destId="{11958831-B5E1-424E-83AD-1D2FA1A4A5E5}" srcOrd="1" destOrd="0" presId="urn:microsoft.com/office/officeart/2018/2/layout/IconLabelList"/>
    <dgm:cxn modelId="{C46F9D78-7B6F-47F2-B3DF-A33E8533FC25}" type="presParOf" srcId="{1F720871-5D1C-405C-AB16-6A3243D279ED}" destId="{A22117E3-245B-420F-8282-8A45C82056BC}" srcOrd="2" destOrd="0" presId="urn:microsoft.com/office/officeart/2018/2/layout/IconLabelList"/>
    <dgm:cxn modelId="{83BF3E15-C077-4692-B4FF-1BF730DF4208}" type="presParOf" srcId="{FB73F789-6816-4CBC-8CC9-887EDF1BE941}" destId="{69F0A946-C3D4-4EA8-A540-3C4B1138DE3C}" srcOrd="1" destOrd="0" presId="urn:microsoft.com/office/officeart/2018/2/layout/IconLabelList"/>
    <dgm:cxn modelId="{3C3D2BCB-E972-4E43-A5FF-50FB66C95519}" type="presParOf" srcId="{FB73F789-6816-4CBC-8CC9-887EDF1BE941}" destId="{970CC58A-6377-490C-9FB0-AB2BF3ACE8F8}" srcOrd="2" destOrd="0" presId="urn:microsoft.com/office/officeart/2018/2/layout/IconLabelList"/>
    <dgm:cxn modelId="{982145EC-68DD-48E5-8349-9203A264A0CC}" type="presParOf" srcId="{970CC58A-6377-490C-9FB0-AB2BF3ACE8F8}" destId="{E3C22184-B2BD-418C-9456-4219838AE32B}" srcOrd="0" destOrd="0" presId="urn:microsoft.com/office/officeart/2018/2/layout/IconLabelList"/>
    <dgm:cxn modelId="{A4F6D7A8-9CDF-431E-BBE7-9D9789EB90FC}" type="presParOf" srcId="{970CC58A-6377-490C-9FB0-AB2BF3ACE8F8}" destId="{D76A6AD1-B107-4E65-BAB2-28A2A49E479B}" srcOrd="1" destOrd="0" presId="urn:microsoft.com/office/officeart/2018/2/layout/IconLabelList"/>
    <dgm:cxn modelId="{A0AE7631-ECB5-41D1-A38A-6FA6F55DB091}" type="presParOf" srcId="{970CC58A-6377-490C-9FB0-AB2BF3ACE8F8}" destId="{E64E4D69-E98D-4557-BA92-C11DA0F3B83C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571A84-6FFD-48CD-8614-B058E6D32655}">
      <dsp:nvSpPr>
        <dsp:cNvPr id="0" name=""/>
        <dsp:cNvSpPr/>
      </dsp:nvSpPr>
      <dsp:spPr>
        <a:xfrm>
          <a:off x="1747800" y="608594"/>
          <a:ext cx="1944000" cy="1944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2117E3-245B-420F-8282-8A45C82056BC}">
      <dsp:nvSpPr>
        <dsp:cNvPr id="0" name=""/>
        <dsp:cNvSpPr/>
      </dsp:nvSpPr>
      <dsp:spPr>
        <a:xfrm>
          <a:off x="559800" y="3022743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What did the children use to make their bicycle out of?</a:t>
          </a:r>
        </a:p>
      </dsp:txBody>
      <dsp:txXfrm>
        <a:off x="559800" y="3022743"/>
        <a:ext cx="4320000" cy="720000"/>
      </dsp:txXfrm>
    </dsp:sp>
    <dsp:sp modelId="{E3C22184-B2BD-418C-9456-4219838AE32B}">
      <dsp:nvSpPr>
        <dsp:cNvPr id="0" name=""/>
        <dsp:cNvSpPr/>
      </dsp:nvSpPr>
      <dsp:spPr>
        <a:xfrm>
          <a:off x="6823800" y="608594"/>
          <a:ext cx="1944000" cy="1944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4E4D69-E98D-4557-BA92-C11DA0F3B83C}">
      <dsp:nvSpPr>
        <dsp:cNvPr id="0" name=""/>
        <dsp:cNvSpPr/>
      </dsp:nvSpPr>
      <dsp:spPr>
        <a:xfrm>
          <a:off x="5635800" y="3022743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Can you remember 3 of the things that they used?</a:t>
          </a:r>
        </a:p>
      </dsp:txBody>
      <dsp:txXfrm>
        <a:off x="5635800" y="3022743"/>
        <a:ext cx="432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juku.it/the-evolution-of-object-storage/recyclable-garbage-consisting-of-glass-plastic-metal-and-paper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https://creativecommons.org/licenses/by-sa/3.0/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hyperlink" Target="https://creativecommons.org/licenses/by/3.0/" TargetMode="External"/><Relationship Id="rId2" Type="http://schemas.openxmlformats.org/officeDocument/2006/relationships/hyperlink" Target="https://storyboxlibrary-com-au.eu1.proxy.openathens.net/stories/the-patchwork-bik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flickr.com/photos/metalcowboy/2750353603" TargetMode="External"/><Relationship Id="rId5" Type="http://schemas.openxmlformats.org/officeDocument/2006/relationships/image" Target="../media/image4.jpeg"/><Relationship Id="rId4" Type="http://schemas.openxmlformats.org/officeDocument/2006/relationships/hyperlink" Target="https://www.flickr.com/photos/wittcogmbh/8292402680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hyperlink" Target="https://creativecommons.org/licenses/by-nc/3.0/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3.png"/><Relationship Id="rId12" Type="http://schemas.openxmlformats.org/officeDocument/2006/relationships/hyperlink" Target="https://creativecommons.org/licenses/by-sa/3.0/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pngall.com/wood-png" TargetMode="External"/><Relationship Id="rId11" Type="http://schemas.openxmlformats.org/officeDocument/2006/relationships/hyperlink" Target="https://creativecommons.org/licenses/by/3.0/" TargetMode="External"/><Relationship Id="rId5" Type="http://schemas.openxmlformats.org/officeDocument/2006/relationships/image" Target="../media/image12.png"/><Relationship Id="rId10" Type="http://schemas.openxmlformats.org/officeDocument/2006/relationships/hyperlink" Target="https://javierblancoarquitecto.blogspot.com/2014/09/silla-plastic-chair-dsw.html" TargetMode="External"/><Relationship Id="rId4" Type="http://schemas.openxmlformats.org/officeDocument/2006/relationships/hyperlink" Target="http://en.wikipedia.org/wiki/File:Empty_tin_can2009-01-19.jpg" TargetMode="External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lifehacks.stackexchange.com/questions/2107/how-can-i-quickly-cool-a-water-bottle" TargetMode="External"/><Relationship Id="rId13" Type="http://schemas.openxmlformats.org/officeDocument/2006/relationships/hyperlink" Target="https://creativecommons.org/licenses/by-nc/3.0/" TargetMode="External"/><Relationship Id="rId3" Type="http://schemas.openxmlformats.org/officeDocument/2006/relationships/image" Target="../media/image17.jpeg"/><Relationship Id="rId7" Type="http://schemas.openxmlformats.org/officeDocument/2006/relationships/image" Target="../media/image19.jpeg"/><Relationship Id="rId12" Type="http://schemas.openxmlformats.org/officeDocument/2006/relationships/hyperlink" Target="https://creativecommons.org/licenses/by-sa/3.0/" TargetMode="External"/><Relationship Id="rId17" Type="http://schemas.openxmlformats.org/officeDocument/2006/relationships/hyperlink" Target="https://www.nudge.nl/blog/2013/04/25/praktijktest-de-plettum-voor-plastic-afval/" TargetMode="External"/><Relationship Id="rId2" Type="http://schemas.openxmlformats.org/officeDocument/2006/relationships/image" Target="../media/image16.jpeg"/><Relationship Id="rId16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ngimg.com/download/18082" TargetMode="External"/><Relationship Id="rId11" Type="http://schemas.openxmlformats.org/officeDocument/2006/relationships/image" Target="../media/image21.jpeg"/><Relationship Id="rId5" Type="http://schemas.openxmlformats.org/officeDocument/2006/relationships/image" Target="../media/image18.png"/><Relationship Id="rId15" Type="http://schemas.openxmlformats.org/officeDocument/2006/relationships/hyperlink" Target="https://creativecommons.org/licenses/by-nc-nd/3.0/" TargetMode="External"/><Relationship Id="rId10" Type="http://schemas.openxmlformats.org/officeDocument/2006/relationships/hyperlink" Target="https://codigo21.educacion.navarra.es/autoaprendizaje/realidad-virtual-con-las-google-cardboard/" TargetMode="External"/><Relationship Id="rId4" Type="http://schemas.openxmlformats.org/officeDocument/2006/relationships/hyperlink" Target="https://www.freefoto.com/preview/90-04-40/Discarded-Christmas-Wrapping-Paper" TargetMode="External"/><Relationship Id="rId9" Type="http://schemas.openxmlformats.org/officeDocument/2006/relationships/image" Target="../media/image20.jpeg"/><Relationship Id="rId14" Type="http://schemas.openxmlformats.org/officeDocument/2006/relationships/hyperlink" Target="https://creativecommons.org/licenses/by-nc-sa/3.0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hyperlink" Target="http://www.pinkwhen.com/diy-toy-boat-quick-fun-crafts/" TargetMode="External"/><Relationship Id="rId7" Type="http://schemas.openxmlformats.org/officeDocument/2006/relationships/hyperlink" Target="http://sevirandosemgrana.blogspot.com/2014/12/brinquedos-de-material-reciclavel.html" TargetMode="External"/><Relationship Id="rId12" Type="http://schemas.openxmlformats.org/officeDocument/2006/relationships/hyperlink" Target="https://creativecommons.org/licenses/by-nc-nd/3.0/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11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s://yvonnebrand.blogspot.com/2017/06/toys-made-from-recycled-materials-by-4a.html" TargetMode="External"/><Relationship Id="rId10" Type="http://schemas.openxmlformats.org/officeDocument/2006/relationships/hyperlink" Target="https://creativecommons.org/licenses/by/3.0/" TargetMode="External"/><Relationship Id="rId4" Type="http://schemas.openxmlformats.org/officeDocument/2006/relationships/image" Target="../media/image24.jpeg"/><Relationship Id="rId9" Type="http://schemas.openxmlformats.org/officeDocument/2006/relationships/hyperlink" Target="http://sevirandosemgrana.blogspot.com/2017/09/como-fazer-instrumentos-musicais-de.html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sevirandosemgrana.blogspot.com/2014/12/brinquedos-de-material-reciclavel.html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8BF88E9D-0C9F-36EE-B10A-BA08D8785B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8334" b="9339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cs typeface="Calibri Light"/>
              </a:rPr>
              <a:t>RECYCLING/REUSING/</a:t>
            </a:r>
            <a:br>
              <a:rPr lang="en-US">
                <a:solidFill>
                  <a:srgbClr val="FFFFFF"/>
                </a:solidFill>
                <a:cs typeface="Calibri Light"/>
              </a:rPr>
            </a:br>
            <a:r>
              <a:rPr lang="en-US">
                <a:solidFill>
                  <a:srgbClr val="FFFFFF"/>
                </a:solidFill>
                <a:cs typeface="Calibri Light"/>
              </a:rPr>
              <a:t>UPCYCLING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914D81-A50F-F953-AAE4-CBEE9C243CF6}"/>
              </a:ext>
            </a:extLst>
          </p:cNvPr>
          <p:cNvSpPr txBox="1"/>
          <p:nvPr/>
        </p:nvSpPr>
        <p:spPr>
          <a:xfrm>
            <a:off x="9870532" y="6657945"/>
            <a:ext cx="232146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86CABE7F-D535-5867-B1F5-C9DE536F7D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638" y="380583"/>
            <a:ext cx="961356" cy="90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9BEBB-49BF-6C21-FCAB-437C633D9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u="sng" dirty="0">
                <a:latin typeface="Calibri"/>
                <a:cs typeface="Calibri"/>
              </a:rPr>
              <a:t>A TOY MADE OF RECYCLED, REPURPOSED, REUSED, UPCYCLED MATERIALS</a:t>
            </a:r>
            <a:endParaRPr lang="en-US" dirty="0">
              <a:cs typeface="Calibri Light" panose="020F03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363DAE-1430-4E2B-A5FB-FD48ADE83A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ctr"/>
            <a:endParaRPr lang="en-US" b="1" u="sng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dirty="0">
                <a:ea typeface="+mn-lt"/>
                <a:cs typeface="+mn-lt"/>
              </a:rPr>
              <a:t>I am going to make a …....................................................</a:t>
            </a:r>
          </a:p>
          <a:p>
            <a:pPr marL="0" indent="0">
              <a:buNone/>
            </a:pPr>
            <a:r>
              <a:rPr lang="en-US" dirty="0">
                <a:ea typeface="+mn-lt"/>
                <a:cs typeface="+mn-lt"/>
              </a:rPr>
              <a:t>It will be made out of….....................................................</a:t>
            </a:r>
          </a:p>
          <a:p>
            <a:pPr marL="0" indent="0">
              <a:buNone/>
            </a:pPr>
            <a:r>
              <a:rPr lang="en-US" dirty="0">
                <a:ea typeface="+mn-lt"/>
                <a:cs typeface="+mn-lt"/>
              </a:rPr>
              <a:t>….......................................................................................</a:t>
            </a:r>
          </a:p>
          <a:p>
            <a:pPr marL="0" indent="0">
              <a:buNone/>
            </a:pPr>
            <a:r>
              <a:rPr lang="en-US" dirty="0">
                <a:ea typeface="+mn-lt"/>
                <a:cs typeface="+mn-lt"/>
              </a:rPr>
              <a:t>It will look like this</a:t>
            </a:r>
          </a:p>
          <a:p>
            <a:endParaRPr lang="en-US" dirty="0">
              <a:ea typeface="+mn-lt"/>
              <a:cs typeface="+mn-lt"/>
            </a:endParaRPr>
          </a:p>
          <a:p>
            <a:endParaRPr lang="en-US" dirty="0">
              <a:ea typeface="+mn-lt"/>
              <a:cs typeface="+mn-lt"/>
            </a:endParaRPr>
          </a:p>
          <a:p>
            <a:endParaRPr lang="en-US" dirty="0">
              <a:ea typeface="+mn-lt"/>
              <a:cs typeface="+mn-lt"/>
            </a:endParaRPr>
          </a:p>
          <a:p>
            <a:endParaRPr lang="en-US" dirty="0">
              <a:ea typeface="+mn-lt"/>
              <a:cs typeface="+mn-lt"/>
            </a:endParaRPr>
          </a:p>
          <a:p>
            <a:endParaRPr lang="en-US" dirty="0">
              <a:ea typeface="+mn-lt"/>
              <a:cs typeface="+mn-lt"/>
            </a:endParaRPr>
          </a:p>
          <a:p>
            <a:endParaRPr lang="en-US" dirty="0">
              <a:ea typeface="+mn-lt"/>
              <a:cs typeface="+mn-lt"/>
            </a:endParaRPr>
          </a:p>
          <a:p>
            <a:endParaRPr lang="en-US" dirty="0">
              <a:ea typeface="+mn-lt"/>
              <a:cs typeface="+mn-lt"/>
            </a:endParaRPr>
          </a:p>
          <a:p>
            <a:endParaRPr lang="en-US" dirty="0">
              <a:ea typeface="+mn-lt"/>
              <a:cs typeface="+mn-lt"/>
            </a:endParaRPr>
          </a:p>
          <a:p>
            <a:endParaRPr lang="en-US" dirty="0">
              <a:ea typeface="+mn-lt"/>
              <a:cs typeface="+mn-lt"/>
            </a:endParaRPr>
          </a:p>
          <a:p>
            <a:endParaRPr lang="en-US" dirty="0">
              <a:ea typeface="+mn-lt"/>
              <a:cs typeface="+mn-lt"/>
            </a:endParaRPr>
          </a:p>
          <a:p>
            <a:endParaRPr lang="en-US" dirty="0">
              <a:ea typeface="+mn-lt"/>
              <a:cs typeface="+mn-lt"/>
            </a:endParaRPr>
          </a:p>
          <a:p>
            <a:endParaRPr lang="en-US" dirty="0">
              <a:ea typeface="+mn-lt"/>
              <a:cs typeface="+mn-lt"/>
            </a:endParaRPr>
          </a:p>
          <a:p>
            <a:endParaRPr lang="en-US" dirty="0">
              <a:ea typeface="+mn-lt"/>
              <a:cs typeface="+mn-lt"/>
            </a:endParaRPr>
          </a:p>
          <a:p>
            <a:endParaRPr lang="en-US" dirty="0">
              <a:ea typeface="+mn-lt"/>
              <a:cs typeface="+mn-lt"/>
            </a:endParaRPr>
          </a:p>
          <a:p>
            <a:endParaRPr lang="en-US" dirty="0">
              <a:ea typeface="+mn-lt"/>
              <a:cs typeface="+mn-lt"/>
            </a:endParaRP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13121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3BA0E-DC0F-6052-2198-050EBB52C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 Light"/>
                <a:cs typeface="Calibri Light"/>
              </a:rPr>
              <a:t>Further resources and ideas for lessons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A0A9AC-1FCF-011C-E6D4-B24B7F309C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+mn-lt"/>
                <a:cs typeface="+mn-lt"/>
              </a:rPr>
              <a:t>https://www.lamontbooks.com.au/media/96132/the-patchwork-bike-teachers-notes-from-publisher.pdf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920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E9EA00-81C8-2738-EEF4-255518A51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ea typeface="Calibri Light"/>
                <a:cs typeface="Calibri Light"/>
              </a:rPr>
              <a:t>Learning intentions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981E4C-EA39-F22A-0E02-0A1BCEF7DB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en-US">
                <a:ea typeface="Calibri" panose="020F0502020204030204"/>
                <a:cs typeface="Calibri" panose="020F0502020204030204"/>
              </a:rPr>
              <a:t>Listening – students will listen to a story</a:t>
            </a:r>
          </a:p>
          <a:p>
            <a:pPr marL="0" indent="0">
              <a:buNone/>
            </a:pPr>
            <a:r>
              <a:rPr lang="en-US">
                <a:ea typeface="Calibri" panose="020F0502020204030204"/>
                <a:cs typeface="Calibri" panose="020F0502020204030204"/>
              </a:rPr>
              <a:t>Speaking – students will participate in discussions</a:t>
            </a:r>
          </a:p>
          <a:p>
            <a:pPr marL="0" indent="0">
              <a:buNone/>
            </a:pPr>
            <a:r>
              <a:rPr lang="en-US">
                <a:ea typeface="Calibri" panose="020F0502020204030204"/>
                <a:cs typeface="Calibri" panose="020F0502020204030204"/>
              </a:rPr>
              <a:t>Writing – students will label a design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>
                <a:ea typeface="+mn-lt"/>
                <a:cs typeface="+mn-lt"/>
              </a:rPr>
              <a:t>Art and design – students will design and construct a toy using recycled, reused and repurposed items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>
                <a:ea typeface="Calibri" panose="020F0502020204030204"/>
                <a:cs typeface="Calibri" panose="020F0502020204030204"/>
              </a:rPr>
              <a:t>Technology – students will develop an understanding between elements to create motion and force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>
              <a:ea typeface="Calibri" panose="020F0502020204030204"/>
              <a:cs typeface="Calibri" panose="020F050202020403020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>
                <a:ea typeface="Calibri" panose="020F0502020204030204"/>
                <a:cs typeface="Calibri" panose="020F0502020204030204"/>
              </a:rPr>
              <a:t>Today you will design a toy using recycled, reused and repurposed items</a:t>
            </a:r>
          </a:p>
          <a:p>
            <a:pPr marL="0" indent="0">
              <a:buNone/>
            </a:pPr>
            <a:endParaRPr lang="en-US"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 lang="en-US"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 lang="en-US"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625780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5DE093-8F51-3417-BFFE-AEE46A2E1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cs typeface="Calibri Light"/>
              </a:rPr>
              <a:t>New vocabulary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8D310C-6606-AF40-F41C-998438322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cs typeface="Calibri"/>
              </a:rPr>
              <a:t>Recycling – making a use for something that may have been thrown away</a:t>
            </a:r>
          </a:p>
          <a:p>
            <a:r>
              <a:rPr lang="en-US">
                <a:cs typeface="Calibri"/>
              </a:rPr>
              <a:t>Reusing – to use again in a different way</a:t>
            </a:r>
          </a:p>
          <a:p>
            <a:r>
              <a:rPr lang="en-US">
                <a:cs typeface="Calibri"/>
              </a:rPr>
              <a:t>Upcycling – reuse something to make it into something better</a:t>
            </a:r>
          </a:p>
          <a:p>
            <a:r>
              <a:rPr lang="en-US">
                <a:cs typeface="Calibri"/>
              </a:rPr>
              <a:t>Fed-up – annoyed.  Especially with something that has happened for a long time</a:t>
            </a:r>
          </a:p>
          <a:p>
            <a:r>
              <a:rPr lang="en-US">
                <a:cs typeface="Calibri"/>
              </a:rPr>
              <a:t>Fiori tree – an African tree that loses it leaves each year</a:t>
            </a:r>
          </a:p>
        </p:txBody>
      </p:sp>
    </p:spTree>
    <p:extLst>
      <p:ext uri="{BB962C8B-B14F-4D97-AF65-F5344CB8AC3E}">
        <p14:creationId xmlns:p14="http://schemas.microsoft.com/office/powerpoint/2010/main" val="3537540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2">
            <a:extLst>
              <a:ext uri="{FF2B5EF4-FFF2-40B4-BE49-F238E27FC236}">
                <a16:creationId xmlns:a16="http://schemas.microsoft.com/office/drawing/2014/main" id="{6DB7ADBC-26DA-450D-A8BF-E1ACCB4663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0234" y="0"/>
            <a:ext cx="6488456" cy="3036711"/>
          </a:xfrm>
          <a:custGeom>
            <a:avLst/>
            <a:gdLst>
              <a:gd name="connsiteX0" fmla="*/ 0 w 6488456"/>
              <a:gd name="connsiteY0" fmla="*/ 0 h 3036711"/>
              <a:gd name="connsiteX1" fmla="*/ 6488456 w 6488456"/>
              <a:gd name="connsiteY1" fmla="*/ 0 h 3036711"/>
              <a:gd name="connsiteX2" fmla="*/ 6482686 w 6488456"/>
              <a:gd name="connsiteY2" fmla="*/ 114279 h 3036711"/>
              <a:gd name="connsiteX3" fmla="*/ 3244228 w 6488456"/>
              <a:gd name="connsiteY3" fmla="*/ 3036711 h 3036711"/>
              <a:gd name="connsiteX4" fmla="*/ 5771 w 6488456"/>
              <a:gd name="connsiteY4" fmla="*/ 114279 h 303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8456" h="3036711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: Shape 14">
            <a:extLst>
              <a:ext uri="{FF2B5EF4-FFF2-40B4-BE49-F238E27FC236}">
                <a16:creationId xmlns:a16="http://schemas.microsoft.com/office/drawing/2014/main" id="{5E3C0EDB-60D3-4CEF-8B80-C6D01E08DE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00758"/>
            <a:ext cx="5198011" cy="3957242"/>
          </a:xfrm>
          <a:custGeom>
            <a:avLst/>
            <a:gdLst>
              <a:gd name="connsiteX0" fmla="*/ 1942747 w 5198011"/>
              <a:gd name="connsiteY0" fmla="*/ 0 h 3957242"/>
              <a:gd name="connsiteX1" fmla="*/ 5198011 w 5198011"/>
              <a:gd name="connsiteY1" fmla="*/ 3255264 h 3957242"/>
              <a:gd name="connsiteX2" fmla="*/ 5131876 w 5198011"/>
              <a:gd name="connsiteY2" fmla="*/ 3911314 h 3957242"/>
              <a:gd name="connsiteX3" fmla="*/ 5120066 w 5198011"/>
              <a:gd name="connsiteY3" fmla="*/ 3957242 h 3957242"/>
              <a:gd name="connsiteX4" fmla="*/ 0 w 5198011"/>
              <a:gd name="connsiteY4" fmla="*/ 3957242 h 3957242"/>
              <a:gd name="connsiteX5" fmla="*/ 0 w 5198011"/>
              <a:gd name="connsiteY5" fmla="*/ 647700 h 3957242"/>
              <a:gd name="connsiteX6" fmla="*/ 122698 w 5198011"/>
              <a:gd name="connsiteY6" fmla="*/ 555948 h 3957242"/>
              <a:gd name="connsiteX7" fmla="*/ 1942747 w 5198011"/>
              <a:gd name="connsiteY7" fmla="*/ 0 h 395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8011" h="3957242">
                <a:moveTo>
                  <a:pt x="1942747" y="0"/>
                </a:moveTo>
                <a:cubicBezTo>
                  <a:pt x="3740580" y="0"/>
                  <a:pt x="5198011" y="1457431"/>
                  <a:pt x="5198011" y="3255264"/>
                </a:cubicBezTo>
                <a:cubicBezTo>
                  <a:pt x="5198011" y="3479993"/>
                  <a:pt x="5175239" y="3699404"/>
                  <a:pt x="5131876" y="3911314"/>
                </a:cubicBezTo>
                <a:lnTo>
                  <a:pt x="5120066" y="3957242"/>
                </a:lnTo>
                <a:lnTo>
                  <a:pt x="0" y="3957242"/>
                </a:lnTo>
                <a:lnTo>
                  <a:pt x="0" y="647700"/>
                </a:lnTo>
                <a:lnTo>
                  <a:pt x="122698" y="555948"/>
                </a:lnTo>
                <a:cubicBezTo>
                  <a:pt x="642241" y="204951"/>
                  <a:pt x="1268560" y="0"/>
                  <a:pt x="1942747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: Shape 16">
            <a:extLst>
              <a:ext uri="{FF2B5EF4-FFF2-40B4-BE49-F238E27FC236}">
                <a16:creationId xmlns:a16="http://schemas.microsoft.com/office/drawing/2014/main" id="{40C269CE-FB56-4D68-8CFB-1CFD5F3505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63375" y="500244"/>
            <a:ext cx="6428625" cy="6357756"/>
          </a:xfrm>
          <a:custGeom>
            <a:avLst/>
            <a:gdLst>
              <a:gd name="connsiteX0" fmla="*/ 4279392 w 6428625"/>
              <a:gd name="connsiteY0" fmla="*/ 0 h 6357756"/>
              <a:gd name="connsiteX1" fmla="*/ 6319204 w 6428625"/>
              <a:gd name="connsiteY1" fmla="*/ 516500 h 6357756"/>
              <a:gd name="connsiteX2" fmla="*/ 6428625 w 6428625"/>
              <a:gd name="connsiteY2" fmla="*/ 579415 h 6357756"/>
              <a:gd name="connsiteX3" fmla="*/ 6428625 w 6428625"/>
              <a:gd name="connsiteY3" fmla="*/ 6357756 h 6357756"/>
              <a:gd name="connsiteX4" fmla="*/ 539921 w 6428625"/>
              <a:gd name="connsiteY4" fmla="*/ 6357756 h 6357756"/>
              <a:gd name="connsiteX5" fmla="*/ 516500 w 6428625"/>
              <a:gd name="connsiteY5" fmla="*/ 6319205 h 6357756"/>
              <a:gd name="connsiteX6" fmla="*/ 0 w 6428625"/>
              <a:gd name="connsiteY6" fmla="*/ 4279392 h 6357756"/>
              <a:gd name="connsiteX7" fmla="*/ 4279392 w 6428625"/>
              <a:gd name="connsiteY7" fmla="*/ 0 h 6357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28625" h="6357756">
                <a:moveTo>
                  <a:pt x="4279392" y="0"/>
                </a:moveTo>
                <a:cubicBezTo>
                  <a:pt x="5017968" y="0"/>
                  <a:pt x="5712843" y="187105"/>
                  <a:pt x="6319204" y="516500"/>
                </a:cubicBezTo>
                <a:lnTo>
                  <a:pt x="6428625" y="579415"/>
                </a:lnTo>
                <a:lnTo>
                  <a:pt x="6428625" y="6357756"/>
                </a:lnTo>
                <a:lnTo>
                  <a:pt x="539921" y="6357756"/>
                </a:lnTo>
                <a:lnTo>
                  <a:pt x="516500" y="6319205"/>
                </a:lnTo>
                <a:cubicBezTo>
                  <a:pt x="187105" y="5712844"/>
                  <a:pt x="0" y="5017968"/>
                  <a:pt x="0" y="4279392"/>
                </a:cubicBezTo>
                <a:cubicBezTo>
                  <a:pt x="0" y="1915949"/>
                  <a:pt x="1915949" y="0"/>
                  <a:pt x="4279392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6ED7E7F-75F7-4581-A930-C4DEBC2A84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27967" y="664836"/>
            <a:ext cx="6264033" cy="6193164"/>
          </a:xfrm>
          <a:custGeom>
            <a:avLst/>
            <a:gdLst>
              <a:gd name="connsiteX0" fmla="*/ 4114800 w 6264033"/>
              <a:gd name="connsiteY0" fmla="*/ 0 h 6193164"/>
              <a:gd name="connsiteX1" fmla="*/ 6248473 w 6264033"/>
              <a:gd name="connsiteY1" fmla="*/ 595714 h 6193164"/>
              <a:gd name="connsiteX2" fmla="*/ 6264033 w 6264033"/>
              <a:gd name="connsiteY2" fmla="*/ 605689 h 6193164"/>
              <a:gd name="connsiteX3" fmla="*/ 6264033 w 6264033"/>
              <a:gd name="connsiteY3" fmla="*/ 6193164 h 6193164"/>
              <a:gd name="connsiteX4" fmla="*/ 567718 w 6264033"/>
              <a:gd name="connsiteY4" fmla="*/ 6193164 h 6193164"/>
              <a:gd name="connsiteX5" fmla="*/ 496635 w 6264033"/>
              <a:gd name="connsiteY5" fmla="*/ 6076158 h 6193164"/>
              <a:gd name="connsiteX6" fmla="*/ 0 w 6264033"/>
              <a:gd name="connsiteY6" fmla="*/ 4114800 h 6193164"/>
              <a:gd name="connsiteX7" fmla="*/ 4114800 w 6264033"/>
              <a:gd name="connsiteY7" fmla="*/ 0 h 619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64033" h="6193164">
                <a:moveTo>
                  <a:pt x="4114800" y="0"/>
                </a:moveTo>
                <a:cubicBezTo>
                  <a:pt x="4895986" y="0"/>
                  <a:pt x="5626328" y="217689"/>
                  <a:pt x="6248473" y="595714"/>
                </a:cubicBezTo>
                <a:lnTo>
                  <a:pt x="6264033" y="605689"/>
                </a:lnTo>
                <a:lnTo>
                  <a:pt x="6264033" y="6193164"/>
                </a:lnTo>
                <a:lnTo>
                  <a:pt x="567718" y="6193164"/>
                </a:lnTo>
                <a:lnTo>
                  <a:pt x="496635" y="6076158"/>
                </a:lnTo>
                <a:cubicBezTo>
                  <a:pt x="179909" y="5493119"/>
                  <a:pt x="0" y="4824969"/>
                  <a:pt x="0" y="4114800"/>
                </a:cubicBezTo>
                <a:cubicBezTo>
                  <a:pt x="0" y="1842259"/>
                  <a:pt x="1842259" y="0"/>
                  <a:pt x="4114800" y="0"/>
                </a:cubicBezTo>
                <a:close/>
              </a:path>
            </a:pathLst>
          </a:custGeom>
          <a:solidFill>
            <a:srgbClr val="3D56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D8071-88DE-EB6C-7F6D-181F0BB64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9743" y="2442411"/>
            <a:ext cx="4996329" cy="20244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PATCHWORK BIKE</a:t>
            </a:r>
            <a:br>
              <a:rPr lang="en-US" sz="3800" kern="1200"/>
            </a:br>
            <a:r>
              <a:rPr lang="en-US" sz="3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by </a:t>
            </a:r>
            <a:r>
              <a:rPr lang="en-US" sz="3800">
                <a:solidFill>
                  <a:srgbClr val="FFFFFF"/>
                </a:solidFill>
              </a:rPr>
              <a:t>Maxine Clarke</a:t>
            </a:r>
            <a:br>
              <a:rPr lang="en-US" sz="3800" kern="1200"/>
            </a:br>
            <a:r>
              <a:rPr lang="en-US" sz="3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Illustrated by Van T Rudd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70A4D3-25CC-D2F2-F513-C1A54CFAEA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9743" y="4632160"/>
            <a:ext cx="4996328" cy="106829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200" u="sng" kern="1200">
                <a:solidFill>
                  <a:srgbClr val="FFFFFF"/>
                </a:solidFill>
                <a:latin typeface="+mn-lt"/>
                <a:ea typeface="+mn-ea"/>
                <a:cs typeface="+mn-cs"/>
                <a:hlinkClick r:id="rId2"/>
              </a:rPr>
              <a:t>https://storyboxlibrary-com-au.eu1.proxy.openathens.net/stories/the-patchwork-bike</a:t>
            </a:r>
            <a:endParaRPr lang="en-US" sz="22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Picture 4" descr="A picture containing ground, cup, outdoor&#10;&#10;Description automatically generated">
            <a:extLst>
              <a:ext uri="{FF2B5EF4-FFF2-40B4-BE49-F238E27FC236}">
                <a16:creationId xmlns:a16="http://schemas.microsoft.com/office/drawing/2014/main" id="{EED1854C-95B1-F85A-C5EC-A930E7C796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4930" b="10800"/>
          <a:stretch/>
        </p:blipFill>
        <p:spPr>
          <a:xfrm>
            <a:off x="979868" y="10"/>
            <a:ext cx="6069184" cy="2839773"/>
          </a:xfrm>
          <a:custGeom>
            <a:avLst/>
            <a:gdLst/>
            <a:ahLst/>
            <a:cxnLst/>
            <a:rect l="l" t="t" r="r" b="b"/>
            <a:pathLst>
              <a:path w="6069184" h="2839783">
                <a:moveTo>
                  <a:pt x="0" y="0"/>
                </a:moveTo>
                <a:lnTo>
                  <a:pt x="6069184" y="0"/>
                </a:lnTo>
                <a:lnTo>
                  <a:pt x="6063824" y="106160"/>
                </a:lnTo>
                <a:cubicBezTo>
                  <a:pt x="5907892" y="1641596"/>
                  <a:pt x="4611168" y="2839783"/>
                  <a:pt x="3034592" y="2839783"/>
                </a:cubicBezTo>
                <a:cubicBezTo>
                  <a:pt x="1458016" y="2839783"/>
                  <a:pt x="161293" y="1641596"/>
                  <a:pt x="5361" y="106160"/>
                </a:cubicBezTo>
                <a:close/>
              </a:path>
            </a:pathLst>
          </a:custGeom>
        </p:spPr>
      </p:pic>
      <p:pic>
        <p:nvPicPr>
          <p:cNvPr id="7" name="Picture 7" descr="A picture containing grass, person, outdoor&#10;&#10;Description automatically generated">
            <a:extLst>
              <a:ext uri="{FF2B5EF4-FFF2-40B4-BE49-F238E27FC236}">
                <a16:creationId xmlns:a16="http://schemas.microsoft.com/office/drawing/2014/main" id="{A540E79C-6D5A-0865-447F-5B623B5FDE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r="4" b="4307"/>
          <a:stretch/>
        </p:blipFill>
        <p:spPr>
          <a:xfrm>
            <a:off x="3" y="3124786"/>
            <a:ext cx="5001415" cy="3733214"/>
          </a:xfrm>
          <a:custGeom>
            <a:avLst/>
            <a:gdLst/>
            <a:ahLst/>
            <a:cxnLst/>
            <a:rect l="l" t="t" r="r" b="b"/>
            <a:pathLst>
              <a:path w="5001415" h="3733214">
                <a:moveTo>
                  <a:pt x="1956463" y="0"/>
                </a:moveTo>
                <a:cubicBezTo>
                  <a:pt x="3638144" y="0"/>
                  <a:pt x="5001415" y="1363271"/>
                  <a:pt x="5001415" y="3044952"/>
                </a:cubicBezTo>
                <a:cubicBezTo>
                  <a:pt x="5001415" y="3255162"/>
                  <a:pt x="4980114" y="3460397"/>
                  <a:pt x="4939553" y="3658617"/>
                </a:cubicBezTo>
                <a:lnTo>
                  <a:pt x="4920372" y="3733214"/>
                </a:lnTo>
                <a:lnTo>
                  <a:pt x="0" y="3733214"/>
                </a:lnTo>
                <a:lnTo>
                  <a:pt x="0" y="713124"/>
                </a:lnTo>
                <a:lnTo>
                  <a:pt x="19591" y="695319"/>
                </a:lnTo>
                <a:cubicBezTo>
                  <a:pt x="545938" y="260939"/>
                  <a:pt x="1220728" y="0"/>
                  <a:pt x="1956463" y="0"/>
                </a:cubicBez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47E07D-835C-70E2-DB21-BB6F9E85F14E}"/>
              </a:ext>
            </a:extLst>
          </p:cNvPr>
          <p:cNvSpPr txBox="1"/>
          <p:nvPr/>
        </p:nvSpPr>
        <p:spPr>
          <a:xfrm>
            <a:off x="9990756" y="6870700"/>
            <a:ext cx="220124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3548BC-D0E9-ABB4-6B68-8CEC329F9AB7}"/>
              </a:ext>
            </a:extLst>
          </p:cNvPr>
          <p:cNvSpPr txBox="1"/>
          <p:nvPr/>
        </p:nvSpPr>
        <p:spPr>
          <a:xfrm>
            <a:off x="7776812" y="6870700"/>
            <a:ext cx="220124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493038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A2357B-103F-2469-6BFE-05C74BA2F0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r="-2" b="1279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F42FD-15A0-48AC-DC89-0D345E0D9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C96D003-17A3-A243-CEBD-A91784D532C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553011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15829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609497-5276-A70F-3B48-909E04523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468" y="4741948"/>
            <a:ext cx="682952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40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1" name="Picture 11" descr="Free Images : wood, vehicle, spoke, nostalgia, agriculture, spokes, rim ...">
            <a:extLst>
              <a:ext uri="{FF2B5EF4-FFF2-40B4-BE49-F238E27FC236}">
                <a16:creationId xmlns:a16="http://schemas.microsoft.com/office/drawing/2014/main" id="{DC1E774E-F59F-9444-CF2A-F6B75F82E0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558" r="1" b="14851"/>
          <a:stretch/>
        </p:blipFill>
        <p:spPr>
          <a:xfrm>
            <a:off x="317636" y="321734"/>
            <a:ext cx="3797570" cy="2010551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8" descr="A picture containing indoor, empty, blender, plastic&#10;&#10;Description automatically generated">
            <a:extLst>
              <a:ext uri="{FF2B5EF4-FFF2-40B4-BE49-F238E27FC236}">
                <a16:creationId xmlns:a16="http://schemas.microsoft.com/office/drawing/2014/main" id="{FDC199AF-3D5B-204F-1325-9CAA2DD1CA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2" b="27387"/>
          <a:stretch/>
        </p:blipFill>
        <p:spPr>
          <a:xfrm>
            <a:off x="4202549" y="321732"/>
            <a:ext cx="3793472" cy="4111323"/>
          </a:xfrm>
          <a:prstGeom prst="rect">
            <a:avLst/>
          </a:prstGeom>
        </p:spPr>
      </p:pic>
      <p:pic>
        <p:nvPicPr>
          <p:cNvPr id="13" name="Picture 13" descr="A picture containing wooden, outdoor, wood, park&#10;&#10;Description automatically generated">
            <a:extLst>
              <a:ext uri="{FF2B5EF4-FFF2-40B4-BE49-F238E27FC236}">
                <a16:creationId xmlns:a16="http://schemas.microsoft.com/office/drawing/2014/main" id="{FC53C7C5-9FF3-9C95-DC8F-7DA28AF62E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t="1383" b="16861"/>
          <a:stretch/>
        </p:blipFill>
        <p:spPr>
          <a:xfrm>
            <a:off x="8086176" y="321733"/>
            <a:ext cx="3797984" cy="2010552"/>
          </a:xfrm>
          <a:prstGeom prst="rect">
            <a:avLst/>
          </a:prstGeom>
        </p:spPr>
      </p:pic>
      <p:pic>
        <p:nvPicPr>
          <p:cNvPr id="7" name="Picture 7" descr="Clipart - Flour Sack">
            <a:extLst>
              <a:ext uri="{FF2B5EF4-FFF2-40B4-BE49-F238E27FC236}">
                <a16:creationId xmlns:a16="http://schemas.microsoft.com/office/drawing/2014/main" id="{50B9CD9E-0CF9-4E76-0AFC-E2508E23461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9860" r="1" b="20514"/>
          <a:stretch/>
        </p:blipFill>
        <p:spPr>
          <a:xfrm>
            <a:off x="317634" y="2422097"/>
            <a:ext cx="3794760" cy="2013804"/>
          </a:xfrm>
          <a:prstGeom prst="rect">
            <a:avLst/>
          </a:prstGeom>
        </p:spPr>
      </p:pic>
      <p:pic>
        <p:nvPicPr>
          <p:cNvPr id="12" name="Picture 12" descr="Cooking Education Milch · Free vector graphic on Pixabay">
            <a:extLst>
              <a:ext uri="{FF2B5EF4-FFF2-40B4-BE49-F238E27FC236}">
                <a16:creationId xmlns:a16="http://schemas.microsoft.com/office/drawing/2014/main" id="{1B3311E7-388E-9EEA-5885-E95E3B3F3B5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25005"/>
          <a:stretch/>
        </p:blipFill>
        <p:spPr>
          <a:xfrm>
            <a:off x="8082952" y="2431705"/>
            <a:ext cx="3797983" cy="2000947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FBD716A2-7AC1-46F8-E1AE-0CC64E501C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 r="-2" b="27109"/>
          <a:stretch/>
        </p:blipFill>
        <p:spPr>
          <a:xfrm>
            <a:off x="317634" y="4525716"/>
            <a:ext cx="3794760" cy="2010551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8FF6DCE-D2BA-DAA7-B066-3B165236558D}"/>
              </a:ext>
            </a:extLst>
          </p:cNvPr>
          <p:cNvSpPr txBox="1"/>
          <p:nvPr/>
        </p:nvSpPr>
        <p:spPr>
          <a:xfrm>
            <a:off x="1911150" y="6336212"/>
            <a:ext cx="220124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B7D2D1-BFAF-BE3B-CA25-CBE7D08A04EB}"/>
              </a:ext>
            </a:extLst>
          </p:cNvPr>
          <p:cNvSpPr txBox="1"/>
          <p:nvPr/>
        </p:nvSpPr>
        <p:spPr>
          <a:xfrm>
            <a:off x="5674553" y="4233000"/>
            <a:ext cx="232146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0DBBC1-64F5-18F4-3C51-8A1D7DD07279}"/>
              </a:ext>
            </a:extLst>
          </p:cNvPr>
          <p:cNvSpPr txBox="1"/>
          <p:nvPr/>
        </p:nvSpPr>
        <p:spPr>
          <a:xfrm>
            <a:off x="9549868" y="2132230"/>
            <a:ext cx="2334292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05553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2A785343-5D24-4118-A2E4-665D196F6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4" descr="Newspaper Column Editorial - Free photo on Pixabay">
            <a:extLst>
              <a:ext uri="{FF2B5EF4-FFF2-40B4-BE49-F238E27FC236}">
                <a16:creationId xmlns:a16="http://schemas.microsoft.com/office/drawing/2014/main" id="{1A25534E-B565-C4ED-F4E6-D3DDE1037B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652" r="-3" b="19997"/>
          <a:stretch/>
        </p:blipFill>
        <p:spPr>
          <a:xfrm>
            <a:off x="7381876" y="1"/>
            <a:ext cx="4810125" cy="2501837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15" name="Picture 15" descr="A picture containing messy, indoor, clothes, cluttered&#10;&#10;Description automatically generated">
            <a:extLst>
              <a:ext uri="{FF2B5EF4-FFF2-40B4-BE49-F238E27FC236}">
                <a16:creationId xmlns:a16="http://schemas.microsoft.com/office/drawing/2014/main" id="{CB722322-C69A-F6E4-F54F-931ABE1C40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6427" r="3" b="3"/>
          <a:stretch/>
        </p:blipFill>
        <p:spPr>
          <a:xfrm>
            <a:off x="5374639" y="2663706"/>
            <a:ext cx="4626927" cy="4197911"/>
          </a:xfrm>
          <a:custGeom>
            <a:avLst/>
            <a:gdLst/>
            <a:ahLst/>
            <a:cxnLst/>
            <a:rect l="l" t="t" r="r" b="b"/>
            <a:pathLst>
              <a:path w="4626927" h="4197911">
                <a:moveTo>
                  <a:pt x="1945141" y="0"/>
                </a:moveTo>
                <a:lnTo>
                  <a:pt x="1951364" y="0"/>
                </a:lnTo>
                <a:lnTo>
                  <a:pt x="3141155" y="0"/>
                </a:lnTo>
                <a:lnTo>
                  <a:pt x="4626927" y="0"/>
                </a:lnTo>
                <a:lnTo>
                  <a:pt x="2681786" y="4197911"/>
                </a:lnTo>
                <a:lnTo>
                  <a:pt x="0" y="4197911"/>
                </a:lnTo>
                <a:close/>
              </a:path>
            </a:pathLst>
          </a:custGeom>
        </p:spPr>
      </p:pic>
      <p:sp>
        <p:nvSpPr>
          <p:cNvPr id="23" name="Freeform 11">
            <a:extLst>
              <a:ext uri="{FF2B5EF4-FFF2-40B4-BE49-F238E27FC236}">
                <a16:creationId xmlns:a16="http://schemas.microsoft.com/office/drawing/2014/main" id="{32F4D216-10B7-4DCA-A0A1-068E9E32F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2660091"/>
            <a:ext cx="7122523" cy="4197911"/>
          </a:xfrm>
          <a:custGeom>
            <a:avLst/>
            <a:gdLst>
              <a:gd name="connsiteX0" fmla="*/ 0 w 7122523"/>
              <a:gd name="connsiteY0" fmla="*/ 4197911 h 4197911"/>
              <a:gd name="connsiteX1" fmla="*/ 7122523 w 7122523"/>
              <a:gd name="connsiteY1" fmla="*/ 4197911 h 4197911"/>
              <a:gd name="connsiteX2" fmla="*/ 5177382 w 7122523"/>
              <a:gd name="connsiteY2" fmla="*/ 0 h 4197911"/>
              <a:gd name="connsiteX3" fmla="*/ 5171159 w 7122523"/>
              <a:gd name="connsiteY3" fmla="*/ 0 h 4197911"/>
              <a:gd name="connsiteX4" fmla="*/ 3981368 w 7122523"/>
              <a:gd name="connsiteY4" fmla="*/ 0 h 4197911"/>
              <a:gd name="connsiteX5" fmla="*/ 2331323 w 7122523"/>
              <a:gd name="connsiteY5" fmla="*/ 0 h 4197911"/>
              <a:gd name="connsiteX6" fmla="*/ 0 w 7122523"/>
              <a:gd name="connsiteY6" fmla="*/ 0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22523" h="4197911">
                <a:moveTo>
                  <a:pt x="0" y="4197911"/>
                </a:moveTo>
                <a:lnTo>
                  <a:pt x="7122523" y="4197911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12EC87-87F6-DD84-D8F2-EE17AE9B1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88" y="3098042"/>
            <a:ext cx="5308979" cy="852985"/>
          </a:xfrm>
        </p:spPr>
        <p:txBody>
          <a:bodyPr>
            <a:normAutofit/>
          </a:bodyPr>
          <a:lstStyle/>
          <a:p>
            <a:r>
              <a:rPr lang="en-US" sz="2500">
                <a:solidFill>
                  <a:srgbClr val="FFFFFF"/>
                </a:solidFill>
                <a:cs typeface="Calibri Light"/>
              </a:rPr>
              <a:t>Let's see what you can come up with.</a:t>
            </a:r>
            <a:endParaRPr lang="en-US" sz="2500">
              <a:solidFill>
                <a:srgbClr val="FFFFFF"/>
              </a:solidFill>
            </a:endParaRPr>
          </a:p>
        </p:txBody>
      </p:sp>
      <p:pic>
        <p:nvPicPr>
          <p:cNvPr id="7" name="Picture 7" descr="A picture containing indoor, necklet, connector, accessory&#10;&#10;Description automatically generated">
            <a:extLst>
              <a:ext uri="{FF2B5EF4-FFF2-40B4-BE49-F238E27FC236}">
                <a16:creationId xmlns:a16="http://schemas.microsoft.com/office/drawing/2014/main" id="{C0BE208C-4F27-0C0B-4ABC-BF6068FCC9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16615" r="26502" b="-1"/>
          <a:stretch/>
        </p:blipFill>
        <p:spPr>
          <a:xfrm>
            <a:off x="4675537" y="-1"/>
            <a:ext cx="3677817" cy="2505456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9D61FEA1-149B-F4D5-A69E-E828B4F8799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t="5581" r="-3" b="21595"/>
          <a:stretch/>
        </p:blipFill>
        <p:spPr>
          <a:xfrm>
            <a:off x="2280734" y="2"/>
            <a:ext cx="3393943" cy="2502843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E9F8A935-8623-5069-41F8-6E16B1F5398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 l="12590" r="683" b="3"/>
          <a:stretch/>
        </p:blipFill>
        <p:spPr>
          <a:xfrm>
            <a:off x="3" y="-6235"/>
            <a:ext cx="3255403" cy="2505456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998DDB-6CCD-FEBE-817C-5F4C91220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388" y="3951027"/>
            <a:ext cx="4746863" cy="21303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000">
                <a:solidFill>
                  <a:srgbClr val="FFFFFF"/>
                </a:solidFill>
                <a:cs typeface="Calibri"/>
              </a:rPr>
              <a:t>You are going to draw a picture of a toy that you can make by recycing, reusing and repurposing materials that you can easily find.</a:t>
            </a:r>
          </a:p>
          <a:p>
            <a:pPr marL="0" indent="0">
              <a:buNone/>
            </a:pPr>
            <a:endParaRPr lang="en-US" sz="2000">
              <a:solidFill>
                <a:srgbClr val="FFFFFF"/>
              </a:solidFill>
              <a:cs typeface="Calibri"/>
            </a:endParaRPr>
          </a:p>
        </p:txBody>
      </p:sp>
      <p:pic>
        <p:nvPicPr>
          <p:cNvPr id="10" name="Picture 10" descr="Free Images : food, produce, thread, knitting, patterns, secret, tangle ...">
            <a:extLst>
              <a:ext uri="{FF2B5EF4-FFF2-40B4-BE49-F238E27FC236}">
                <a16:creationId xmlns:a16="http://schemas.microsoft.com/office/drawing/2014/main" id="{957FB16A-4124-0AA4-B87E-2342ED3BDEF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2949" r="16890"/>
          <a:stretch/>
        </p:blipFill>
        <p:spPr>
          <a:xfrm>
            <a:off x="8264962" y="2660089"/>
            <a:ext cx="3927039" cy="4197911"/>
          </a:xfrm>
          <a:custGeom>
            <a:avLst/>
            <a:gdLst/>
            <a:ahLst/>
            <a:cxnLst/>
            <a:rect l="l" t="t" r="r" b="b"/>
            <a:pathLst>
              <a:path w="3927039" h="4197911">
                <a:moveTo>
                  <a:pt x="1945141" y="0"/>
                </a:moveTo>
                <a:lnTo>
                  <a:pt x="1951364" y="0"/>
                </a:lnTo>
                <a:lnTo>
                  <a:pt x="3141155" y="0"/>
                </a:lnTo>
                <a:lnTo>
                  <a:pt x="3927039" y="0"/>
                </a:lnTo>
                <a:lnTo>
                  <a:pt x="3927039" y="4194293"/>
                </a:lnTo>
                <a:lnTo>
                  <a:pt x="2683462" y="4194293"/>
                </a:lnTo>
                <a:lnTo>
                  <a:pt x="2681786" y="4197911"/>
                </a:lnTo>
                <a:lnTo>
                  <a:pt x="0" y="4197911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BAA251-3D91-131A-1B1B-A77142ACC863}"/>
              </a:ext>
            </a:extLst>
          </p:cNvPr>
          <p:cNvSpPr txBox="1"/>
          <p:nvPr/>
        </p:nvSpPr>
        <p:spPr>
          <a:xfrm>
            <a:off x="9870532" y="6870700"/>
            <a:ext cx="232146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1F138F-E549-4AD4-A027-A6B9BB1FA732}"/>
              </a:ext>
            </a:extLst>
          </p:cNvPr>
          <p:cNvSpPr txBox="1"/>
          <p:nvPr/>
        </p:nvSpPr>
        <p:spPr>
          <a:xfrm>
            <a:off x="7523540" y="6870700"/>
            <a:ext cx="2334292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A5518B-1B0A-BE41-A902-6A46BCFDD4BF}"/>
              </a:ext>
            </a:extLst>
          </p:cNvPr>
          <p:cNvSpPr txBox="1"/>
          <p:nvPr/>
        </p:nvSpPr>
        <p:spPr>
          <a:xfrm>
            <a:off x="5056322" y="6870700"/>
            <a:ext cx="245451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CA9868-0592-BD18-6C02-9630C4AD7AB8}"/>
              </a:ext>
            </a:extLst>
          </p:cNvPr>
          <p:cNvSpPr txBox="1"/>
          <p:nvPr/>
        </p:nvSpPr>
        <p:spPr>
          <a:xfrm>
            <a:off x="2569868" y="6870700"/>
            <a:ext cx="247375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18" name="Picture 18" descr="A picture containing writing implement, stationary&#10;&#10;Description automatically generated">
            <a:extLst>
              <a:ext uri="{FF2B5EF4-FFF2-40B4-BE49-F238E27FC236}">
                <a16:creationId xmlns:a16="http://schemas.microsoft.com/office/drawing/2014/main" id="{DD1270E8-6B02-1443-F223-7A961A0ADD2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8936966" y="776172"/>
            <a:ext cx="2743199" cy="156754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FED51D7-1BC4-8BAD-D9FD-6A4431519E31}"/>
              </a:ext>
            </a:extLst>
          </p:cNvPr>
          <p:cNvSpPr txBox="1"/>
          <p:nvPr/>
        </p:nvSpPr>
        <p:spPr>
          <a:xfrm>
            <a:off x="4724400" y="4213225"/>
            <a:ext cx="2743200" cy="317500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r>
              <a:rPr lang="en-US">
                <a:hlinkClick r:id="rId17"/>
              </a:rPr>
              <a:t>This Photo</a:t>
            </a:r>
            <a:r>
              <a:rPr lang="en-US"/>
              <a:t> by Unknown author is licensed under </a:t>
            </a:r>
            <a:r>
              <a:rPr lang="en-US">
                <a:hlinkClick r:id="rId13"/>
              </a:rPr>
              <a:t>CC BY-NC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373715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7" descr="A picture containing text, cloth, bed, indoor&#10;&#10;Description automatically generated">
            <a:extLst>
              <a:ext uri="{FF2B5EF4-FFF2-40B4-BE49-F238E27FC236}">
                <a16:creationId xmlns:a16="http://schemas.microsoft.com/office/drawing/2014/main" id="{A05A5629-99AA-9E0A-2A51-6FF96ECCAB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2290" b="1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4" name="Picture 4" descr="A picture containing accessory, spectacles, goggles&#10;&#10;Description automatically generated">
            <a:extLst>
              <a:ext uri="{FF2B5EF4-FFF2-40B4-BE49-F238E27FC236}">
                <a16:creationId xmlns:a16="http://schemas.microsoft.com/office/drawing/2014/main" id="{A4AB1530-EDEA-27D8-C864-3FFE9F3EBA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4932" r="20825"/>
          <a:stretch/>
        </p:blipFill>
        <p:spPr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10" name="Picture 10" descr="A picture containing table, floor, cup, indoor&#10;&#10;Description automatically generated">
            <a:extLst>
              <a:ext uri="{FF2B5EF4-FFF2-40B4-BE49-F238E27FC236}">
                <a16:creationId xmlns:a16="http://schemas.microsoft.com/office/drawing/2014/main" id="{18ACC4D8-A828-D1C3-9269-4B2EB8FB3A9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1174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21" name="Freeform: Shape 20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3" name="Freeform: Shape 22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12B6B1-54C2-C54F-48B8-0E0213833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>
            <a:normAutofit/>
          </a:bodyPr>
          <a:lstStyle/>
          <a:p>
            <a:endParaRPr lang="en-US" sz="280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6B6D85-88B6-3AC2-EA57-5C0730EDC7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568"/>
            <a:ext cx="2807208" cy="392277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sz="1700">
                <a:cs typeface="Calibri"/>
              </a:rPr>
              <a:t>Some children don't have toys that are bought in shops.  They need to make toys from materials that they find in and around their homes.</a:t>
            </a:r>
          </a:p>
          <a:p>
            <a:pPr marL="0" indent="0">
              <a:buNone/>
            </a:pPr>
            <a:endParaRPr lang="en-US" sz="1700">
              <a:cs typeface="Calibri"/>
            </a:endParaRPr>
          </a:p>
          <a:p>
            <a:pPr marL="0" indent="0">
              <a:buNone/>
            </a:pPr>
            <a:r>
              <a:rPr lang="en-US" sz="1700">
                <a:cs typeface="Calibri"/>
              </a:rPr>
              <a:t>Have a look around the room that you are in now?  Are there any things that you could use to make a toy?</a:t>
            </a:r>
          </a:p>
          <a:p>
            <a:pPr marL="0" indent="0">
              <a:buNone/>
            </a:pPr>
            <a:r>
              <a:rPr lang="en-US" sz="1700">
                <a:ea typeface="+mn-lt"/>
                <a:cs typeface="+mn-lt"/>
              </a:rPr>
              <a:t>What things do you have that could be made into a toy?</a:t>
            </a:r>
            <a:endParaRPr lang="en-US"/>
          </a:p>
          <a:p>
            <a:pPr marL="0" indent="0">
              <a:buNone/>
            </a:pPr>
            <a:r>
              <a:rPr lang="en-US" sz="1700">
                <a:cs typeface="Calibri"/>
              </a:rPr>
              <a:t>What could you make a toy out of?</a:t>
            </a:r>
            <a:endParaRPr lang="en-US" sz="1700"/>
          </a:p>
        </p:txBody>
      </p:sp>
      <p:pic>
        <p:nvPicPr>
          <p:cNvPr id="13" name="Picture 13" descr="A picture containing wall, indoor, light&#10;&#10;Description automatically generated">
            <a:extLst>
              <a:ext uri="{FF2B5EF4-FFF2-40B4-BE49-F238E27FC236}">
                <a16:creationId xmlns:a16="http://schemas.microsoft.com/office/drawing/2014/main" id="{A4A212BD-4D4E-6E34-1A04-B54320DE3C6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t="23398" r="-1" b="-1"/>
          <a:stretch/>
        </p:blipFill>
        <p:spPr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458166-D086-EA4B-F178-309AA31104C5}"/>
              </a:ext>
            </a:extLst>
          </p:cNvPr>
          <p:cNvSpPr txBox="1"/>
          <p:nvPr/>
        </p:nvSpPr>
        <p:spPr>
          <a:xfrm>
            <a:off x="9990756" y="6870700"/>
            <a:ext cx="220124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E884C0-40B6-DCEF-7F5D-5613C95DFA38}"/>
              </a:ext>
            </a:extLst>
          </p:cNvPr>
          <p:cNvSpPr txBox="1"/>
          <p:nvPr/>
        </p:nvSpPr>
        <p:spPr>
          <a:xfrm>
            <a:off x="7656588" y="6870700"/>
            <a:ext cx="232146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1CBB51-BA8C-112D-02BC-6B7332AD7A80}"/>
              </a:ext>
            </a:extLst>
          </p:cNvPr>
          <p:cNvSpPr txBox="1"/>
          <p:nvPr/>
        </p:nvSpPr>
        <p:spPr>
          <a:xfrm>
            <a:off x="5170134" y="6870700"/>
            <a:ext cx="247375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255EA0-DD5D-F348-677D-D469A5274331}"/>
              </a:ext>
            </a:extLst>
          </p:cNvPr>
          <p:cNvSpPr txBox="1"/>
          <p:nvPr/>
        </p:nvSpPr>
        <p:spPr>
          <a:xfrm>
            <a:off x="2683680" y="6870700"/>
            <a:ext cx="247375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305108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F14AC-07C2-6E05-16E1-6B4ABE029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2B3519-0E33-747D-A3F8-3CF23BA7F3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Think of a toy</a:t>
            </a:r>
          </a:p>
          <a:p>
            <a:r>
              <a:rPr lang="en-US">
                <a:cs typeface="Calibri"/>
              </a:rPr>
              <a:t>Think of what you can make it from</a:t>
            </a:r>
          </a:p>
          <a:p>
            <a:r>
              <a:rPr lang="en-US">
                <a:cs typeface="Calibri"/>
              </a:rPr>
              <a:t>Draw a picture of what you are thinking</a:t>
            </a:r>
          </a:p>
          <a:p>
            <a:r>
              <a:rPr lang="en-US">
                <a:cs typeface="Calibri"/>
              </a:rPr>
              <a:t>Label the pieces of the toy</a:t>
            </a:r>
          </a:p>
          <a:p>
            <a:r>
              <a:rPr lang="en-US">
                <a:cs typeface="Calibri"/>
              </a:rPr>
              <a:t>Label what you </a:t>
            </a:r>
          </a:p>
          <a:p>
            <a:pPr marL="0" indent="0">
              <a:buNone/>
            </a:pPr>
            <a:r>
              <a:rPr lang="en-US">
                <a:cs typeface="Calibri"/>
              </a:rPr>
              <a:t>are using to make</a:t>
            </a:r>
          </a:p>
          <a:p>
            <a:pPr marL="0" indent="0">
              <a:buNone/>
            </a:pPr>
            <a:r>
              <a:rPr lang="en-US">
                <a:cs typeface="Calibri"/>
              </a:rPr>
              <a:t> the toy</a:t>
            </a:r>
            <a:endParaRPr lang="en-US"/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pic>
        <p:nvPicPr>
          <p:cNvPr id="5" name="Picture 10" descr="A picture containing table, floor, cup, indoor&#10;&#10;Description automatically generated">
            <a:extLst>
              <a:ext uri="{FF2B5EF4-FFF2-40B4-BE49-F238E27FC236}">
                <a16:creationId xmlns:a16="http://schemas.microsoft.com/office/drawing/2014/main" id="{65CF69D1-2F9E-4517-D2E2-C22B53B750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174"/>
          <a:stretch/>
        </p:blipFill>
        <p:spPr>
          <a:xfrm>
            <a:off x="3750146" y="3715224"/>
            <a:ext cx="5802497" cy="3085267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BC5C952-BD75-25E0-BF50-D9929B4A10B2}"/>
              </a:ext>
            </a:extLst>
          </p:cNvPr>
          <p:cNvCxnSpPr/>
          <p:nvPr/>
        </p:nvCxnSpPr>
        <p:spPr>
          <a:xfrm flipH="1">
            <a:off x="7275206" y="4610928"/>
            <a:ext cx="2201449" cy="4919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5077265-6FB2-C291-CE9B-EE35170E9B4E}"/>
              </a:ext>
            </a:extLst>
          </p:cNvPr>
          <p:cNvCxnSpPr/>
          <p:nvPr/>
        </p:nvCxnSpPr>
        <p:spPr>
          <a:xfrm flipV="1">
            <a:off x="2544973" y="5594409"/>
            <a:ext cx="2625305" cy="1639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1CFCCDC-5837-1C2F-366A-AA9AAD819B6C}"/>
              </a:ext>
            </a:extLst>
          </p:cNvPr>
          <p:cNvSpPr txBox="1"/>
          <p:nvPr/>
        </p:nvSpPr>
        <p:spPr>
          <a:xfrm>
            <a:off x="9446549" y="4551058"/>
            <a:ext cx="163308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Plastic bottle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C277A3-97B2-58FB-DE64-3B770E390D7F}"/>
              </a:ext>
            </a:extLst>
          </p:cNvPr>
          <p:cNvSpPr txBox="1"/>
          <p:nvPr/>
        </p:nvSpPr>
        <p:spPr>
          <a:xfrm>
            <a:off x="1330843" y="5748130"/>
            <a:ext cx="248135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Plastic bottle tops</a:t>
            </a:r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BF4FDAF-B4A5-F673-7575-6B52A09AF5E9}"/>
              </a:ext>
            </a:extLst>
          </p:cNvPr>
          <p:cNvCxnSpPr/>
          <p:nvPr/>
        </p:nvCxnSpPr>
        <p:spPr>
          <a:xfrm flipH="1">
            <a:off x="6423804" y="2871159"/>
            <a:ext cx="2291750" cy="21364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5FE2B63-2B14-FFCF-313E-6BF2EC91C7E7}"/>
              </a:ext>
            </a:extLst>
          </p:cNvPr>
          <p:cNvSpPr txBox="1"/>
          <p:nvPr/>
        </p:nvSpPr>
        <p:spPr>
          <a:xfrm>
            <a:off x="8767375" y="2820463"/>
            <a:ext cx="170497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cs typeface="Calibri"/>
              </a:rPr>
              <a:t>straw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9785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11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RECYCLING/REUSING/ UPCYCLING</vt:lpstr>
      <vt:lpstr>Learning intentions</vt:lpstr>
      <vt:lpstr>New vocabulary</vt:lpstr>
      <vt:lpstr>THE PATCHWORK BIKE by Maxine Clarke Illustrated by Van T Rudd</vt:lpstr>
      <vt:lpstr>PowerPoint Presentation</vt:lpstr>
      <vt:lpstr>PowerPoint Presentation</vt:lpstr>
      <vt:lpstr>Let's see what you can come up with.</vt:lpstr>
      <vt:lpstr>PowerPoint Presentation</vt:lpstr>
      <vt:lpstr>PowerPoint Presentation</vt:lpstr>
      <vt:lpstr>A TOY MADE OF RECYCLED, REPURPOSED, REUSED, UPCYCLED MATERIALS</vt:lpstr>
      <vt:lpstr>Further resources and ideas for lessons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13</cp:revision>
  <dcterms:created xsi:type="dcterms:W3CDTF">2022-11-21T05:52:17Z</dcterms:created>
  <dcterms:modified xsi:type="dcterms:W3CDTF">2023-03-07T02:45:31Z</dcterms:modified>
</cp:coreProperties>
</file>