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sldIdLst>
    <p:sldId id="264" r:id="rId3"/>
    <p:sldId id="256" r:id="rId4"/>
    <p:sldId id="257" r:id="rId5"/>
    <p:sldId id="259" r:id="rId6"/>
    <p:sldId id="258" r:id="rId7"/>
    <p:sldId id="260" r:id="rId8"/>
    <p:sldId id="263" r:id="rId9"/>
    <p:sldId id="267" r:id="rId10"/>
    <p:sldId id="265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C94FF-F8FC-FF3D-0305-F3E38D366AD8}" v="12" dt="2023-08-16T01:28:04.255"/>
    <p1510:client id="{8CB7AA22-749D-200D-C211-4F8A1C421409}" v="2" dt="2023-08-23T02:00:47.674"/>
    <p1510:client id="{DA14B7D9-5299-8A54-5E1E-197C3A5FC5EA}" v="9" dt="2023-08-23T02:04:48.466"/>
    <p1510:client id="{F017DD48-D6D0-456C-41D9-5640E7B098FD}" v="59" dt="2023-05-22T04:59:50.0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967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  <p:sp>
        <p:nvSpPr>
          <p:cNvPr id="146" name="Text Placeholder 135">
            <a:extLst>
              <a:ext uri="{FF2B5EF4-FFF2-40B4-BE49-F238E27FC236}">
                <a16:creationId xmlns:a16="http://schemas.microsoft.com/office/drawing/2014/main" id="{56E7987E-D425-4641-A476-A2F2AFEFA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1663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967" y="5394945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grpSp>
        <p:nvGrpSpPr>
          <p:cNvPr id="139" name="Group 4">
            <a:extLst>
              <a:ext uri="{FF2B5EF4-FFF2-40B4-BE49-F238E27FC236}">
                <a16:creationId xmlns:a16="http://schemas.microsoft.com/office/drawing/2014/main" id="{D3C3B792-698C-4BC7-AB47-C8E71AA3445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1421" y="453778"/>
            <a:ext cx="2216381" cy="1666547"/>
            <a:chOff x="2864" y="1181"/>
            <a:chExt cx="1952" cy="1957"/>
          </a:xfrm>
        </p:grpSpPr>
        <p:sp>
          <p:nvSpPr>
            <p:cNvPr id="189" name="AutoShape 3">
              <a:extLst>
                <a:ext uri="{FF2B5EF4-FFF2-40B4-BE49-F238E27FC236}">
                  <a16:creationId xmlns:a16="http://schemas.microsoft.com/office/drawing/2014/main" id="{F1144B68-F3AB-4FC0-BDB5-7E64FCFA89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0" name="Rectangle 5">
              <a:extLst>
                <a:ext uri="{FF2B5EF4-FFF2-40B4-BE49-F238E27FC236}">
                  <a16:creationId xmlns:a16="http://schemas.microsoft.com/office/drawing/2014/main" id="{DB1CA0BC-10A9-4815-AEF4-80A802AE1A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1" name="Freeform 6">
              <a:extLst>
                <a:ext uri="{FF2B5EF4-FFF2-40B4-BE49-F238E27FC236}">
                  <a16:creationId xmlns:a16="http://schemas.microsoft.com/office/drawing/2014/main" id="{6E1FC530-9D25-4AFE-92F1-AA5B48437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2" name="Freeform 7">
              <a:extLst>
                <a:ext uri="{FF2B5EF4-FFF2-40B4-BE49-F238E27FC236}">
                  <a16:creationId xmlns:a16="http://schemas.microsoft.com/office/drawing/2014/main" id="{E5C9C0C4-A825-47A4-80DA-189FD4CDE7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3" name="Freeform 8">
              <a:extLst>
                <a:ext uri="{FF2B5EF4-FFF2-40B4-BE49-F238E27FC236}">
                  <a16:creationId xmlns:a16="http://schemas.microsoft.com/office/drawing/2014/main" id="{BF404745-ED8B-4880-AA08-7FB593373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4" name="Freeform 9">
              <a:extLst>
                <a:ext uri="{FF2B5EF4-FFF2-40B4-BE49-F238E27FC236}">
                  <a16:creationId xmlns:a16="http://schemas.microsoft.com/office/drawing/2014/main" id="{3012DFAC-9036-4733-B93A-67CAA6065A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5" name="Freeform 10">
              <a:extLst>
                <a:ext uri="{FF2B5EF4-FFF2-40B4-BE49-F238E27FC236}">
                  <a16:creationId xmlns:a16="http://schemas.microsoft.com/office/drawing/2014/main" id="{62CE831A-B761-4D49-94FE-CD1FF8381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6" name="Freeform 11">
              <a:extLst>
                <a:ext uri="{FF2B5EF4-FFF2-40B4-BE49-F238E27FC236}">
                  <a16:creationId xmlns:a16="http://schemas.microsoft.com/office/drawing/2014/main" id="{4060AB50-F13B-4CAE-901B-119BFD554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7" name="Freeform 12">
              <a:extLst>
                <a:ext uri="{FF2B5EF4-FFF2-40B4-BE49-F238E27FC236}">
                  <a16:creationId xmlns:a16="http://schemas.microsoft.com/office/drawing/2014/main" id="{162D76C8-1A91-43A1-B2FA-120613EAC3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8" name="Freeform 13">
              <a:extLst>
                <a:ext uri="{FF2B5EF4-FFF2-40B4-BE49-F238E27FC236}">
                  <a16:creationId xmlns:a16="http://schemas.microsoft.com/office/drawing/2014/main" id="{A867129F-9514-4F98-861D-4935041756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9" name="Freeform 14">
              <a:extLst>
                <a:ext uri="{FF2B5EF4-FFF2-40B4-BE49-F238E27FC236}">
                  <a16:creationId xmlns:a16="http://schemas.microsoft.com/office/drawing/2014/main" id="{179BCBE1-F15B-452A-9454-5A9D926344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0" name="Freeform 15">
              <a:extLst>
                <a:ext uri="{FF2B5EF4-FFF2-40B4-BE49-F238E27FC236}">
                  <a16:creationId xmlns:a16="http://schemas.microsoft.com/office/drawing/2014/main" id="{DE02BC67-4E10-445C-9BF2-905266BF2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1" name="Freeform 16">
              <a:extLst>
                <a:ext uri="{FF2B5EF4-FFF2-40B4-BE49-F238E27FC236}">
                  <a16:creationId xmlns:a16="http://schemas.microsoft.com/office/drawing/2014/main" id="{D1CDDC45-84E7-48D0-A493-CB35939ACA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2" name="Freeform 17">
              <a:extLst>
                <a:ext uri="{FF2B5EF4-FFF2-40B4-BE49-F238E27FC236}">
                  <a16:creationId xmlns:a16="http://schemas.microsoft.com/office/drawing/2014/main" id="{FA8704D9-4A78-426D-B194-AB6AEAFA46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3" name="Freeform 18">
              <a:extLst>
                <a:ext uri="{FF2B5EF4-FFF2-40B4-BE49-F238E27FC236}">
                  <a16:creationId xmlns:a16="http://schemas.microsoft.com/office/drawing/2014/main" id="{5E07D196-8F38-4460-8C15-EECBE3088D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4" name="Freeform 19">
              <a:extLst>
                <a:ext uri="{FF2B5EF4-FFF2-40B4-BE49-F238E27FC236}">
                  <a16:creationId xmlns:a16="http://schemas.microsoft.com/office/drawing/2014/main" id="{DDD09126-BC8A-4A4C-87B0-84175BDD6E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5" name="Freeform 20">
              <a:extLst>
                <a:ext uri="{FF2B5EF4-FFF2-40B4-BE49-F238E27FC236}">
                  <a16:creationId xmlns:a16="http://schemas.microsoft.com/office/drawing/2014/main" id="{0AC35AB2-A2B5-43E4-8A07-5FF76AB1D9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6" name="Rectangle 21">
              <a:extLst>
                <a:ext uri="{FF2B5EF4-FFF2-40B4-BE49-F238E27FC236}">
                  <a16:creationId xmlns:a16="http://schemas.microsoft.com/office/drawing/2014/main" id="{000AEDDA-4FA6-4D65-B88F-9E0DEA65B8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7" name="Freeform 22">
              <a:extLst>
                <a:ext uri="{FF2B5EF4-FFF2-40B4-BE49-F238E27FC236}">
                  <a16:creationId xmlns:a16="http://schemas.microsoft.com/office/drawing/2014/main" id="{DBB97ECE-A7A8-4866-A47B-56068F861A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8" name="Freeform 23">
              <a:extLst>
                <a:ext uri="{FF2B5EF4-FFF2-40B4-BE49-F238E27FC236}">
                  <a16:creationId xmlns:a16="http://schemas.microsoft.com/office/drawing/2014/main" id="{2ACF1A60-34FB-44A0-86D7-072E098CB5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9" name="Freeform 24">
              <a:extLst>
                <a:ext uri="{FF2B5EF4-FFF2-40B4-BE49-F238E27FC236}">
                  <a16:creationId xmlns:a16="http://schemas.microsoft.com/office/drawing/2014/main" id="{D86E9C6F-1848-4525-9384-03368E8DC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0" name="Freeform 25">
              <a:extLst>
                <a:ext uri="{FF2B5EF4-FFF2-40B4-BE49-F238E27FC236}">
                  <a16:creationId xmlns:a16="http://schemas.microsoft.com/office/drawing/2014/main" id="{F0B2A1C4-4775-40E9-B622-F705310060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1" name="Freeform 26">
              <a:extLst>
                <a:ext uri="{FF2B5EF4-FFF2-40B4-BE49-F238E27FC236}">
                  <a16:creationId xmlns:a16="http://schemas.microsoft.com/office/drawing/2014/main" id="{426AD5F6-C8F1-4CB7-AC8A-23C1BA42CD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2" name="Freeform 27">
              <a:extLst>
                <a:ext uri="{FF2B5EF4-FFF2-40B4-BE49-F238E27FC236}">
                  <a16:creationId xmlns:a16="http://schemas.microsoft.com/office/drawing/2014/main" id="{B0ECAB00-918C-4065-B7EB-7655CD9CF0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3" name="Freeform 28">
              <a:extLst>
                <a:ext uri="{FF2B5EF4-FFF2-40B4-BE49-F238E27FC236}">
                  <a16:creationId xmlns:a16="http://schemas.microsoft.com/office/drawing/2014/main" id="{D1D8B02A-1DB2-480F-B6EE-3A23974B89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4" name="Freeform 29">
              <a:extLst>
                <a:ext uri="{FF2B5EF4-FFF2-40B4-BE49-F238E27FC236}">
                  <a16:creationId xmlns:a16="http://schemas.microsoft.com/office/drawing/2014/main" id="{982FB33C-4F8F-439A-A771-348BF42D8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5" name="Freeform 30">
              <a:extLst>
                <a:ext uri="{FF2B5EF4-FFF2-40B4-BE49-F238E27FC236}">
                  <a16:creationId xmlns:a16="http://schemas.microsoft.com/office/drawing/2014/main" id="{D454DB91-C669-405D-AD62-F96718703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6" name="Freeform 31">
              <a:extLst>
                <a:ext uri="{FF2B5EF4-FFF2-40B4-BE49-F238E27FC236}">
                  <a16:creationId xmlns:a16="http://schemas.microsoft.com/office/drawing/2014/main" id="{0285A4AF-21DD-4EB1-AA08-762FBD3A2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7" name="Freeform 32">
              <a:extLst>
                <a:ext uri="{FF2B5EF4-FFF2-40B4-BE49-F238E27FC236}">
                  <a16:creationId xmlns:a16="http://schemas.microsoft.com/office/drawing/2014/main" id="{0A30254D-7806-43F0-A801-9DE9A17AE7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8" name="Freeform 34">
              <a:extLst>
                <a:ext uri="{FF2B5EF4-FFF2-40B4-BE49-F238E27FC236}">
                  <a16:creationId xmlns:a16="http://schemas.microsoft.com/office/drawing/2014/main" id="{00710D5E-0C7C-405D-8C3E-1B138A272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9" name="Freeform 35">
              <a:extLst>
                <a:ext uri="{FF2B5EF4-FFF2-40B4-BE49-F238E27FC236}">
                  <a16:creationId xmlns:a16="http://schemas.microsoft.com/office/drawing/2014/main" id="{45980DE5-A695-41D4-B58E-41388D6C9C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0" name="Freeform 36">
              <a:extLst>
                <a:ext uri="{FF2B5EF4-FFF2-40B4-BE49-F238E27FC236}">
                  <a16:creationId xmlns:a16="http://schemas.microsoft.com/office/drawing/2014/main" id="{9F5515FD-58D3-49B5-8DCA-A2C061250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1" name="Freeform 37">
              <a:extLst>
                <a:ext uri="{FF2B5EF4-FFF2-40B4-BE49-F238E27FC236}">
                  <a16:creationId xmlns:a16="http://schemas.microsoft.com/office/drawing/2014/main" id="{E65F5310-B34D-48B6-BB72-5824A90CA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2" name="Freeform 38">
              <a:extLst>
                <a:ext uri="{FF2B5EF4-FFF2-40B4-BE49-F238E27FC236}">
                  <a16:creationId xmlns:a16="http://schemas.microsoft.com/office/drawing/2014/main" id="{34B7A193-8B0F-4830-B860-04F654C0E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3" name="Freeform 39">
              <a:extLst>
                <a:ext uri="{FF2B5EF4-FFF2-40B4-BE49-F238E27FC236}">
                  <a16:creationId xmlns:a16="http://schemas.microsoft.com/office/drawing/2014/main" id="{E17F19F7-E66B-4348-9126-4760CECBB2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4" name="Freeform 40">
              <a:extLst>
                <a:ext uri="{FF2B5EF4-FFF2-40B4-BE49-F238E27FC236}">
                  <a16:creationId xmlns:a16="http://schemas.microsoft.com/office/drawing/2014/main" id="{B1A5512D-9F93-43B4-8866-823F4D2000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5" name="Freeform 41">
              <a:extLst>
                <a:ext uri="{FF2B5EF4-FFF2-40B4-BE49-F238E27FC236}">
                  <a16:creationId xmlns:a16="http://schemas.microsoft.com/office/drawing/2014/main" id="{0B1CF15D-B9CB-41DB-B8CC-E7782B62C6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6" name="Freeform 42">
              <a:extLst>
                <a:ext uri="{FF2B5EF4-FFF2-40B4-BE49-F238E27FC236}">
                  <a16:creationId xmlns:a16="http://schemas.microsoft.com/office/drawing/2014/main" id="{29F228CC-1FD8-4363-AE7A-88B9DE20A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7" name="Freeform 43">
              <a:extLst>
                <a:ext uri="{FF2B5EF4-FFF2-40B4-BE49-F238E27FC236}">
                  <a16:creationId xmlns:a16="http://schemas.microsoft.com/office/drawing/2014/main" id="{5C5ABF27-F04C-4B3A-8D23-99291DA991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8" name="Freeform 44">
              <a:extLst>
                <a:ext uri="{FF2B5EF4-FFF2-40B4-BE49-F238E27FC236}">
                  <a16:creationId xmlns:a16="http://schemas.microsoft.com/office/drawing/2014/main" id="{73849F8F-BA7F-4A94-BC3D-74DDA3CA0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9" name="Freeform 45">
              <a:extLst>
                <a:ext uri="{FF2B5EF4-FFF2-40B4-BE49-F238E27FC236}">
                  <a16:creationId xmlns:a16="http://schemas.microsoft.com/office/drawing/2014/main" id="{D57F78E2-9509-4870-B404-467A5C44C2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0" name="Freeform 46">
              <a:extLst>
                <a:ext uri="{FF2B5EF4-FFF2-40B4-BE49-F238E27FC236}">
                  <a16:creationId xmlns:a16="http://schemas.microsoft.com/office/drawing/2014/main" id="{2A6B04D5-A08E-4CE2-AD1F-DBA8858BE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1" name="Freeform 47">
              <a:extLst>
                <a:ext uri="{FF2B5EF4-FFF2-40B4-BE49-F238E27FC236}">
                  <a16:creationId xmlns:a16="http://schemas.microsoft.com/office/drawing/2014/main" id="{0CA78EF8-ED6E-45F1-A49B-6DD19E31D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2" name="Freeform 48">
              <a:extLst>
                <a:ext uri="{FF2B5EF4-FFF2-40B4-BE49-F238E27FC236}">
                  <a16:creationId xmlns:a16="http://schemas.microsoft.com/office/drawing/2014/main" id="{A57AD615-01C2-47B5-A0EB-A98FAB2420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3" name="Freeform 49">
              <a:extLst>
                <a:ext uri="{FF2B5EF4-FFF2-40B4-BE49-F238E27FC236}">
                  <a16:creationId xmlns:a16="http://schemas.microsoft.com/office/drawing/2014/main" id="{55F52E64-BCB6-450A-A3B9-C5856F86F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4" name="Freeform 50">
              <a:extLst>
                <a:ext uri="{FF2B5EF4-FFF2-40B4-BE49-F238E27FC236}">
                  <a16:creationId xmlns:a16="http://schemas.microsoft.com/office/drawing/2014/main" id="{FE8DED9C-BC2F-4E90-AF3B-4FF92BFBEA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5" name="Freeform 51">
              <a:extLst>
                <a:ext uri="{FF2B5EF4-FFF2-40B4-BE49-F238E27FC236}">
                  <a16:creationId xmlns:a16="http://schemas.microsoft.com/office/drawing/2014/main" id="{DFAC6AEA-F0C8-49D8-8D23-8F1ABED54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6" name="Freeform 52">
              <a:extLst>
                <a:ext uri="{FF2B5EF4-FFF2-40B4-BE49-F238E27FC236}">
                  <a16:creationId xmlns:a16="http://schemas.microsoft.com/office/drawing/2014/main" id="{94784C7C-B8A9-41FB-B6DD-07C0D21FE9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7" name="Freeform 53">
              <a:extLst>
                <a:ext uri="{FF2B5EF4-FFF2-40B4-BE49-F238E27FC236}">
                  <a16:creationId xmlns:a16="http://schemas.microsoft.com/office/drawing/2014/main" id="{DD3A09B1-9740-4B7F-ADCB-6967BBD872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8" name="Freeform 54">
              <a:extLst>
                <a:ext uri="{FF2B5EF4-FFF2-40B4-BE49-F238E27FC236}">
                  <a16:creationId xmlns:a16="http://schemas.microsoft.com/office/drawing/2014/main" id="{5D76697D-E67D-4DBE-9B4E-C9C6303D13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9" name="Freeform 55">
              <a:extLst>
                <a:ext uri="{FF2B5EF4-FFF2-40B4-BE49-F238E27FC236}">
                  <a16:creationId xmlns:a16="http://schemas.microsoft.com/office/drawing/2014/main" id="{3D6D6FE0-1DC5-4D12-9C4D-F201F793A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0" name="Freeform 56">
              <a:extLst>
                <a:ext uri="{FF2B5EF4-FFF2-40B4-BE49-F238E27FC236}">
                  <a16:creationId xmlns:a16="http://schemas.microsoft.com/office/drawing/2014/main" id="{F97BE177-7241-4BB5-95E3-C738C0DEA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1" name="Freeform 57">
              <a:extLst>
                <a:ext uri="{FF2B5EF4-FFF2-40B4-BE49-F238E27FC236}">
                  <a16:creationId xmlns:a16="http://schemas.microsoft.com/office/drawing/2014/main" id="{B312547D-8055-4202-B3C2-8163B48F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2" name="Freeform 58">
              <a:extLst>
                <a:ext uri="{FF2B5EF4-FFF2-40B4-BE49-F238E27FC236}">
                  <a16:creationId xmlns:a16="http://schemas.microsoft.com/office/drawing/2014/main" id="{C48F8059-7D4B-4B04-8A12-C162D91D5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3" name="Freeform 59">
              <a:extLst>
                <a:ext uri="{FF2B5EF4-FFF2-40B4-BE49-F238E27FC236}">
                  <a16:creationId xmlns:a16="http://schemas.microsoft.com/office/drawing/2014/main" id="{E26410F2-EB45-4288-9F0D-893860511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4" name="Freeform 60">
              <a:extLst>
                <a:ext uri="{FF2B5EF4-FFF2-40B4-BE49-F238E27FC236}">
                  <a16:creationId xmlns:a16="http://schemas.microsoft.com/office/drawing/2014/main" id="{6C0E53F1-9B8F-4865-85ED-193C56960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5" name="Freeform 61">
              <a:extLst>
                <a:ext uri="{FF2B5EF4-FFF2-40B4-BE49-F238E27FC236}">
                  <a16:creationId xmlns:a16="http://schemas.microsoft.com/office/drawing/2014/main" id="{59D3D0CD-1B8D-4C2B-8D0A-D68187B7D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6" name="Freeform 62">
              <a:extLst>
                <a:ext uri="{FF2B5EF4-FFF2-40B4-BE49-F238E27FC236}">
                  <a16:creationId xmlns:a16="http://schemas.microsoft.com/office/drawing/2014/main" id="{0A819554-1D18-455B-B0DB-80E67DC04F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</p:grpSp>
      <p:sp>
        <p:nvSpPr>
          <p:cNvPr id="252" name="Picture Placeholder 251">
            <a:extLst>
              <a:ext uri="{FF2B5EF4-FFF2-40B4-BE49-F238E27FC236}">
                <a16:creationId xmlns:a16="http://schemas.microsoft.com/office/drawing/2014/main" id="{9543297A-9A00-45E2-9D6B-76630245E4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96040" y="1032581"/>
            <a:ext cx="6707960" cy="5829165"/>
          </a:xfrm>
          <a:custGeom>
            <a:avLst/>
            <a:gdLst>
              <a:gd name="connsiteX0" fmla="*/ 5030970 w 5030970"/>
              <a:gd name="connsiteY0" fmla="*/ 0 h 5829165"/>
              <a:gd name="connsiteX1" fmla="*/ 5030970 w 5030970"/>
              <a:gd name="connsiteY1" fmla="*/ 3728125 h 5829165"/>
              <a:gd name="connsiteX2" fmla="*/ 5030970 w 5030970"/>
              <a:gd name="connsiteY2" fmla="*/ 4950795 h 5829165"/>
              <a:gd name="connsiteX3" fmla="*/ 5030970 w 5030970"/>
              <a:gd name="connsiteY3" fmla="*/ 5825420 h 5829165"/>
              <a:gd name="connsiteX4" fmla="*/ 1203343 w 5030970"/>
              <a:gd name="connsiteY4" fmla="*/ 5825420 h 5829165"/>
              <a:gd name="connsiteX5" fmla="*/ 1189166 w 5030970"/>
              <a:gd name="connsiteY5" fmla="*/ 5829165 h 5829165"/>
              <a:gd name="connsiteX6" fmla="*/ 957128 w 5030970"/>
              <a:gd name="connsiteY6" fmla="*/ 4950795 h 5829165"/>
              <a:gd name="connsiteX7" fmla="*/ 952075 w 5030970"/>
              <a:gd name="connsiteY7" fmla="*/ 4950795 h 5829165"/>
              <a:gd name="connsiteX8" fmla="*/ 0 w 5030970"/>
              <a:gd name="connsiteY8" fmla="*/ 1349609 h 5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0970" h="5829165">
                <a:moveTo>
                  <a:pt x="5030970" y="0"/>
                </a:moveTo>
                <a:lnTo>
                  <a:pt x="5030970" y="3728125"/>
                </a:lnTo>
                <a:lnTo>
                  <a:pt x="5030970" y="4950795"/>
                </a:lnTo>
                <a:lnTo>
                  <a:pt x="5030970" y="5825420"/>
                </a:lnTo>
                <a:lnTo>
                  <a:pt x="1203343" y="5825420"/>
                </a:lnTo>
                <a:lnTo>
                  <a:pt x="1189166" y="5829165"/>
                </a:lnTo>
                <a:lnTo>
                  <a:pt x="957128" y="4950795"/>
                </a:lnTo>
                <a:lnTo>
                  <a:pt x="952075" y="4950795"/>
                </a:lnTo>
                <a:lnTo>
                  <a:pt x="0" y="1349609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Click central icon to add picture or pattern</a:t>
            </a:r>
          </a:p>
        </p:txBody>
      </p:sp>
    </p:spTree>
    <p:extLst>
      <p:ext uri="{BB962C8B-B14F-4D97-AF65-F5344CB8AC3E}">
        <p14:creationId xmlns:p14="http://schemas.microsoft.com/office/powerpoint/2010/main" val="923250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111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  <p:sp>
        <p:nvSpPr>
          <p:cNvPr id="75" name="Text Placeholder 140">
            <a:extLst>
              <a:ext uri="{FF2B5EF4-FFF2-40B4-BE49-F238E27FC236}">
                <a16:creationId xmlns:a16="http://schemas.microsoft.com/office/drawing/2014/main" id="{F8C9875D-6ED4-4691-B4EE-6BE289CEF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111" y="5394945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66" name="Text Placeholder 135">
            <a:extLst>
              <a:ext uri="{FF2B5EF4-FFF2-40B4-BE49-F238E27FC236}">
                <a16:creationId xmlns:a16="http://schemas.microsoft.com/office/drawing/2014/main" id="{601F3602-2361-40F0-A995-ABA050961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9807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8FD03934-1038-48BB-99F7-5E65A0E0DE7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96040" y="1032581"/>
            <a:ext cx="6707960" cy="5829165"/>
          </a:xfrm>
          <a:custGeom>
            <a:avLst/>
            <a:gdLst>
              <a:gd name="connsiteX0" fmla="*/ 5030970 w 5030970"/>
              <a:gd name="connsiteY0" fmla="*/ 0 h 5829165"/>
              <a:gd name="connsiteX1" fmla="*/ 5030970 w 5030970"/>
              <a:gd name="connsiteY1" fmla="*/ 3728125 h 5829165"/>
              <a:gd name="connsiteX2" fmla="*/ 5030970 w 5030970"/>
              <a:gd name="connsiteY2" fmla="*/ 4950795 h 5829165"/>
              <a:gd name="connsiteX3" fmla="*/ 5030970 w 5030970"/>
              <a:gd name="connsiteY3" fmla="*/ 5825420 h 5829165"/>
              <a:gd name="connsiteX4" fmla="*/ 1203343 w 5030970"/>
              <a:gd name="connsiteY4" fmla="*/ 5825420 h 5829165"/>
              <a:gd name="connsiteX5" fmla="*/ 1189166 w 5030970"/>
              <a:gd name="connsiteY5" fmla="*/ 5829165 h 5829165"/>
              <a:gd name="connsiteX6" fmla="*/ 957128 w 5030970"/>
              <a:gd name="connsiteY6" fmla="*/ 4950795 h 5829165"/>
              <a:gd name="connsiteX7" fmla="*/ 952075 w 5030970"/>
              <a:gd name="connsiteY7" fmla="*/ 4950795 h 5829165"/>
              <a:gd name="connsiteX8" fmla="*/ 0 w 5030970"/>
              <a:gd name="connsiteY8" fmla="*/ 1349609 h 5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0970" h="5829165">
                <a:moveTo>
                  <a:pt x="5030970" y="0"/>
                </a:moveTo>
                <a:lnTo>
                  <a:pt x="5030970" y="3728125"/>
                </a:lnTo>
                <a:lnTo>
                  <a:pt x="5030970" y="4950795"/>
                </a:lnTo>
                <a:lnTo>
                  <a:pt x="5030970" y="5825420"/>
                </a:lnTo>
                <a:lnTo>
                  <a:pt x="1203343" y="5825420"/>
                </a:lnTo>
                <a:lnTo>
                  <a:pt x="1189166" y="5829165"/>
                </a:lnTo>
                <a:lnTo>
                  <a:pt x="957128" y="4950795"/>
                </a:lnTo>
                <a:lnTo>
                  <a:pt x="952075" y="4950795"/>
                </a:lnTo>
                <a:lnTo>
                  <a:pt x="0" y="1349609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Click central icon to add picture or pattern</a:t>
            </a:r>
          </a:p>
        </p:txBody>
      </p:sp>
      <p:grpSp>
        <p:nvGrpSpPr>
          <p:cNvPr id="68" name="Group 4">
            <a:extLst>
              <a:ext uri="{FF2B5EF4-FFF2-40B4-BE49-F238E27FC236}">
                <a16:creationId xmlns:a16="http://schemas.microsoft.com/office/drawing/2014/main" id="{D8028177-8E83-432F-BACB-E807F3191E7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9673" y="616634"/>
            <a:ext cx="1920000" cy="1443689"/>
            <a:chOff x="2864" y="1181"/>
            <a:chExt cx="1952" cy="1957"/>
          </a:xfrm>
        </p:grpSpPr>
        <p:sp>
          <p:nvSpPr>
            <p:cNvPr id="69" name="AutoShape 3">
              <a:extLst>
                <a:ext uri="{FF2B5EF4-FFF2-40B4-BE49-F238E27FC236}">
                  <a16:creationId xmlns:a16="http://schemas.microsoft.com/office/drawing/2014/main" id="{E52450A5-24E9-4A2A-9608-6B511DFE44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4" name="Rectangle 5">
              <a:extLst>
                <a:ext uri="{FF2B5EF4-FFF2-40B4-BE49-F238E27FC236}">
                  <a16:creationId xmlns:a16="http://schemas.microsoft.com/office/drawing/2014/main" id="{8F6E39B7-21CE-4EC7-8450-0C807EEC36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B9D0D64D-2220-47E1-BBEE-2BB809DDCF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3" name="Freeform 7">
              <a:extLst>
                <a:ext uri="{FF2B5EF4-FFF2-40B4-BE49-F238E27FC236}">
                  <a16:creationId xmlns:a16="http://schemas.microsoft.com/office/drawing/2014/main" id="{EC7F13C6-30B5-4789-A9CA-C5D5358E92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A3083010-51A6-4BBD-B2CD-80A24C3B2A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5" name="Freeform 9">
              <a:extLst>
                <a:ext uri="{FF2B5EF4-FFF2-40B4-BE49-F238E27FC236}">
                  <a16:creationId xmlns:a16="http://schemas.microsoft.com/office/drawing/2014/main" id="{5E898951-C5EB-4B83-A8D2-16B7645D31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6" name="Freeform 10">
              <a:extLst>
                <a:ext uri="{FF2B5EF4-FFF2-40B4-BE49-F238E27FC236}">
                  <a16:creationId xmlns:a16="http://schemas.microsoft.com/office/drawing/2014/main" id="{BFA480E4-F894-4BFB-B82D-99C8CEF8FC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D3190D5E-F207-4CD9-B0B9-790E48047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8" name="Freeform 12">
              <a:extLst>
                <a:ext uri="{FF2B5EF4-FFF2-40B4-BE49-F238E27FC236}">
                  <a16:creationId xmlns:a16="http://schemas.microsoft.com/office/drawing/2014/main" id="{93786209-7857-466A-86D1-A8269FDF21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9" name="Freeform 13">
              <a:extLst>
                <a:ext uri="{FF2B5EF4-FFF2-40B4-BE49-F238E27FC236}">
                  <a16:creationId xmlns:a16="http://schemas.microsoft.com/office/drawing/2014/main" id="{9CEFA7CF-3571-499B-B975-97CD9F48D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E2D21E27-3698-4A5C-80DB-06E7B72F1F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12F5D869-32E2-4A28-9341-A5FF3235FE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46C5A8B1-884D-404F-ADBE-CF206C6E9A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F226FACD-A8F6-460B-BD87-A87B75EC0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8B5F0318-B82F-4B24-8BEA-FA118C276C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FBADB5E1-ABB1-420D-B065-10A007FED9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972885BC-1538-42CC-ACB0-44375E4125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C99AFF5E-4521-4A7F-B4FD-D598115508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C61E904B-66BB-4FDE-A7DB-9DDBA0E20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0E70CA99-897A-4256-A90A-FFCFB226B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BEE4EB4C-A787-45D5-86C1-FB4972DE0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97612278-5E29-430B-8711-1FFE425882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4A817AF0-9F6D-4225-B5E8-028D8BE968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5FC0D95E-4634-4CF4-81CD-F97C445B3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BFDA76B1-4296-466F-B8D3-59BE03C3C8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523E1371-4810-4B97-A162-BD09ADFE2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C62F7A3-C883-4866-8777-CB0193E03A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0A565D83-C19C-431C-965B-BD12E5AC16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610466EB-4655-492E-955B-548189535D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E2C57738-1257-4C3A-A7FA-EA653FB70D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84FF9AB7-2451-4AD8-B43A-265371D37D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4A615ACA-91B0-4A7D-B92E-9764FFB145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FA488F50-DDFF-49CC-9BD8-0AE268ECF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9B423368-4192-4F14-960D-6C2C12606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C004167E-2022-45FA-AD88-F3A6D7EEA5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E5CFE2C5-1FEB-4415-AD8E-3F12077DCE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1FF69E99-6C70-40BC-BCE2-20612480D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FF3D6994-DA2E-45C5-9E0F-7547E4BCE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811C2317-AB25-47F8-A023-32CD5905F4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CF2799DB-155A-4DE7-A026-4448C8490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A9CE4CF-8B2F-4B83-ABE3-A9DDE97D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E9393C8C-5791-43BB-8D1F-17FFFA2F6C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C0D9B013-B46B-4D8E-956A-00922496A8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9DF028E-61BE-49A6-AB22-B1396BCEF9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1BE8B055-3428-4E6F-B44A-A97E70B6E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5DF4C3AA-8B80-4E0A-A607-E09B8BFDB5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8D4A8B2E-226D-4C2F-AF2F-EA40FA24DB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4707D8EC-CDF2-4F4C-BEC4-F1123438AE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3BABCCF3-6967-4924-ABE6-1D8CCD6AD3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06584F31-18E1-4AAA-9212-E89DD2C32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FDDEF5CF-37DB-4384-ACB2-BCE9E83AE3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D830E2B0-83FD-4E0F-BD1A-043F72866C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75B0DEF-3E13-40F8-B101-9599E9EA93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7074C629-B269-48DD-A199-3A11E15ECF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9AEA492-6B43-46AD-AAD7-51F7268EC0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87A55503-C3B5-4B2D-82BD-D9F26A23F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1841E6E1-2310-44E5-ADC9-6739C11E93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33BE81D8-054A-4244-A15C-B9884E2108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226802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204000" cy="6857998"/>
          </a:xfrm>
          <a:solidFill>
            <a:schemeClr val="bg1">
              <a:lumMod val="85000"/>
            </a:schemeClr>
          </a:solidFill>
        </p:spPr>
        <p:txBody>
          <a:bodyPr lIns="360000" tIns="360000" rIns="36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7" name="Subtitle 72">
            <a:extLst>
              <a:ext uri="{FF2B5EF4-FFF2-40B4-BE49-F238E27FC236}">
                <a16:creationId xmlns:a16="http://schemas.microsoft.com/office/drawing/2014/main" id="{F275BFD4-1048-470B-8246-6C18CB5CAD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0"/>
            <a:ext cx="7639044" cy="6857998"/>
          </a:xfrm>
          <a:custGeom>
            <a:avLst/>
            <a:gdLst>
              <a:gd name="connsiteX0" fmla="*/ 0 w 5729283"/>
              <a:gd name="connsiteY0" fmla="*/ 0 h 6857998"/>
              <a:gd name="connsiteX1" fmla="*/ 4311112 w 5729283"/>
              <a:gd name="connsiteY1" fmla="*/ 0 h 6857998"/>
              <a:gd name="connsiteX2" fmla="*/ 5729283 w 5729283"/>
              <a:gd name="connsiteY2" fmla="*/ 5316930 h 6857998"/>
              <a:gd name="connsiteX3" fmla="*/ 0 w 5729283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9283" h="6857998">
                <a:moveTo>
                  <a:pt x="0" y="0"/>
                </a:moveTo>
                <a:lnTo>
                  <a:pt x="4311112" y="0"/>
                </a:lnTo>
                <a:lnTo>
                  <a:pt x="5729283" y="5316930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 lIns="576000" tIns="2592000" rIns="1404000" anchor="t" anchorCtr="0">
            <a:noAutofit/>
          </a:bodyPr>
          <a:lstStyle>
            <a:lvl1pPr marL="0" indent="0" algn="l">
              <a:spcBef>
                <a:spcPts val="700"/>
              </a:spcBef>
              <a:spcAft>
                <a:spcPts val="7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  <p:sp>
        <p:nvSpPr>
          <p:cNvPr id="9" name="Text Placeholder 135">
            <a:extLst>
              <a:ext uri="{FF2B5EF4-FFF2-40B4-BE49-F238E27FC236}">
                <a16:creationId xmlns:a16="http://schemas.microsoft.com/office/drawing/2014/main" id="{59CD9D88-984A-467B-8315-1D823E2C2F1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09673" y="616633"/>
            <a:ext cx="1920000" cy="144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0" name="Text Placeholder 140">
            <a:extLst>
              <a:ext uri="{FF2B5EF4-FFF2-40B4-BE49-F238E27FC236}">
                <a16:creationId xmlns:a16="http://schemas.microsoft.com/office/drawing/2014/main" id="{57902E77-72FC-46E0-BC87-1DC54BABCC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751" y="5265338"/>
            <a:ext cx="4756149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11" name="Text Placeholder 135">
            <a:extLst>
              <a:ext uri="{FF2B5EF4-FFF2-40B4-BE49-F238E27FC236}">
                <a16:creationId xmlns:a16="http://schemas.microsoft.com/office/drawing/2014/main" id="{884AF1BA-D56D-4439-805B-B725F8DBC3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673" y="5209360"/>
            <a:ext cx="384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144397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1240" y="686887"/>
            <a:ext cx="376557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F2942-2F48-4595-B815-42D3F57C1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7" y="5410208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add partner logos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649337E6-8710-4F9B-AE53-FDDFC8849C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65" y="5410208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add partner logos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2E04A960-7ECB-4B73-A38E-482CE39F43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62" y="5410208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add partner logos</a:t>
            </a:r>
          </a:p>
        </p:txBody>
      </p:sp>
      <p:sp>
        <p:nvSpPr>
          <p:cNvPr id="194" name="Subtitle 139">
            <a:extLst>
              <a:ext uri="{FF2B5EF4-FFF2-40B4-BE49-F238E27FC236}">
                <a16:creationId xmlns:a16="http://schemas.microsoft.com/office/drawing/2014/main" id="{11B95767-3A13-4FFC-998D-AC0754C0EA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967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  <p:grpSp>
        <p:nvGrpSpPr>
          <p:cNvPr id="195" name="Group 4">
            <a:extLst>
              <a:ext uri="{FF2B5EF4-FFF2-40B4-BE49-F238E27FC236}">
                <a16:creationId xmlns:a16="http://schemas.microsoft.com/office/drawing/2014/main" id="{839C52C0-9A6F-4427-8D48-7BB28B00B5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1421" y="453778"/>
            <a:ext cx="2216381" cy="1666547"/>
            <a:chOff x="2864" y="1181"/>
            <a:chExt cx="1952" cy="1957"/>
          </a:xfrm>
        </p:grpSpPr>
        <p:sp>
          <p:nvSpPr>
            <p:cNvPr id="196" name="AutoShape 3">
              <a:extLst>
                <a:ext uri="{FF2B5EF4-FFF2-40B4-BE49-F238E27FC236}">
                  <a16:creationId xmlns:a16="http://schemas.microsoft.com/office/drawing/2014/main" id="{3CB4793C-5CCD-4F5B-BF61-B5519BB8456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7" name="Rectangle 5">
              <a:extLst>
                <a:ext uri="{FF2B5EF4-FFF2-40B4-BE49-F238E27FC236}">
                  <a16:creationId xmlns:a16="http://schemas.microsoft.com/office/drawing/2014/main" id="{9C22DE55-0539-4D47-B968-A6FFB05227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8" name="Freeform 6">
              <a:extLst>
                <a:ext uri="{FF2B5EF4-FFF2-40B4-BE49-F238E27FC236}">
                  <a16:creationId xmlns:a16="http://schemas.microsoft.com/office/drawing/2014/main" id="{839E5D8B-8155-49D3-9C68-ADDFE2B14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9" name="Freeform 7">
              <a:extLst>
                <a:ext uri="{FF2B5EF4-FFF2-40B4-BE49-F238E27FC236}">
                  <a16:creationId xmlns:a16="http://schemas.microsoft.com/office/drawing/2014/main" id="{C63B0A4A-C98F-4375-81E7-CF6DC2A71A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0" name="Freeform 8">
              <a:extLst>
                <a:ext uri="{FF2B5EF4-FFF2-40B4-BE49-F238E27FC236}">
                  <a16:creationId xmlns:a16="http://schemas.microsoft.com/office/drawing/2014/main" id="{AC870463-CB95-46E5-9190-D47D0A0AD6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1" name="Freeform 9">
              <a:extLst>
                <a:ext uri="{FF2B5EF4-FFF2-40B4-BE49-F238E27FC236}">
                  <a16:creationId xmlns:a16="http://schemas.microsoft.com/office/drawing/2014/main" id="{9C090A6E-F3FE-4492-A8E3-5CB015467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2" name="Freeform 10">
              <a:extLst>
                <a:ext uri="{FF2B5EF4-FFF2-40B4-BE49-F238E27FC236}">
                  <a16:creationId xmlns:a16="http://schemas.microsoft.com/office/drawing/2014/main" id="{D71279E6-2329-4AFD-BC71-783C75AD0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3" name="Freeform 11">
              <a:extLst>
                <a:ext uri="{FF2B5EF4-FFF2-40B4-BE49-F238E27FC236}">
                  <a16:creationId xmlns:a16="http://schemas.microsoft.com/office/drawing/2014/main" id="{39F93875-8DCC-4364-BCAD-87D1A0395F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4" name="Freeform 12">
              <a:extLst>
                <a:ext uri="{FF2B5EF4-FFF2-40B4-BE49-F238E27FC236}">
                  <a16:creationId xmlns:a16="http://schemas.microsoft.com/office/drawing/2014/main" id="{B8A0F650-D849-4B73-9146-7E45142095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5" name="Freeform 13">
              <a:extLst>
                <a:ext uri="{FF2B5EF4-FFF2-40B4-BE49-F238E27FC236}">
                  <a16:creationId xmlns:a16="http://schemas.microsoft.com/office/drawing/2014/main" id="{696C0D3B-E372-4329-A827-83F393655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6" name="Freeform 14">
              <a:extLst>
                <a:ext uri="{FF2B5EF4-FFF2-40B4-BE49-F238E27FC236}">
                  <a16:creationId xmlns:a16="http://schemas.microsoft.com/office/drawing/2014/main" id="{09187AF8-096B-4D9D-BECF-DA1ED22144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7" name="Freeform 15">
              <a:extLst>
                <a:ext uri="{FF2B5EF4-FFF2-40B4-BE49-F238E27FC236}">
                  <a16:creationId xmlns:a16="http://schemas.microsoft.com/office/drawing/2014/main" id="{BCFC2B8D-A927-4FA6-ABAD-250666F7F9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393D1A0F-7858-45C7-9640-0EA05DE962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9D9CC4FD-3E79-4B80-9CDC-9026604ACE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0" name="Freeform 18">
              <a:extLst>
                <a:ext uri="{FF2B5EF4-FFF2-40B4-BE49-F238E27FC236}">
                  <a16:creationId xmlns:a16="http://schemas.microsoft.com/office/drawing/2014/main" id="{6B9EF6BE-5CAC-4584-85C5-38722586B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1" name="Freeform 19">
              <a:extLst>
                <a:ext uri="{FF2B5EF4-FFF2-40B4-BE49-F238E27FC236}">
                  <a16:creationId xmlns:a16="http://schemas.microsoft.com/office/drawing/2014/main" id="{CE9CBF70-A08F-4B3E-933C-5B383A7A0A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2" name="Freeform 20">
              <a:extLst>
                <a:ext uri="{FF2B5EF4-FFF2-40B4-BE49-F238E27FC236}">
                  <a16:creationId xmlns:a16="http://schemas.microsoft.com/office/drawing/2014/main" id="{DCB129BA-B7EC-4145-AA2C-85E18362D5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3" name="Rectangle 21">
              <a:extLst>
                <a:ext uri="{FF2B5EF4-FFF2-40B4-BE49-F238E27FC236}">
                  <a16:creationId xmlns:a16="http://schemas.microsoft.com/office/drawing/2014/main" id="{E952D24A-E62C-4B35-A453-E2DB313C1C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4" name="Freeform 22">
              <a:extLst>
                <a:ext uri="{FF2B5EF4-FFF2-40B4-BE49-F238E27FC236}">
                  <a16:creationId xmlns:a16="http://schemas.microsoft.com/office/drawing/2014/main" id="{A616AFE6-9BCC-48E4-8C66-4AF9903EDA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5" name="Freeform 23">
              <a:extLst>
                <a:ext uri="{FF2B5EF4-FFF2-40B4-BE49-F238E27FC236}">
                  <a16:creationId xmlns:a16="http://schemas.microsoft.com/office/drawing/2014/main" id="{14593CC9-FBBF-4EEA-A1D0-6472C18040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6" name="Freeform 24">
              <a:extLst>
                <a:ext uri="{FF2B5EF4-FFF2-40B4-BE49-F238E27FC236}">
                  <a16:creationId xmlns:a16="http://schemas.microsoft.com/office/drawing/2014/main" id="{C13B5AB5-D746-465E-AA3D-E87100FF95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7" name="Freeform 25">
              <a:extLst>
                <a:ext uri="{FF2B5EF4-FFF2-40B4-BE49-F238E27FC236}">
                  <a16:creationId xmlns:a16="http://schemas.microsoft.com/office/drawing/2014/main" id="{D8C3E3A5-B063-4156-83BE-857D9A190C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8" name="Freeform 26">
              <a:extLst>
                <a:ext uri="{FF2B5EF4-FFF2-40B4-BE49-F238E27FC236}">
                  <a16:creationId xmlns:a16="http://schemas.microsoft.com/office/drawing/2014/main" id="{F9354ACE-2667-43D9-A9E4-35AF59FB09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19" name="Freeform 27">
              <a:extLst>
                <a:ext uri="{FF2B5EF4-FFF2-40B4-BE49-F238E27FC236}">
                  <a16:creationId xmlns:a16="http://schemas.microsoft.com/office/drawing/2014/main" id="{4500720B-9FE5-4FC6-BCC6-2C7F8F4E4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0" name="Freeform 28">
              <a:extLst>
                <a:ext uri="{FF2B5EF4-FFF2-40B4-BE49-F238E27FC236}">
                  <a16:creationId xmlns:a16="http://schemas.microsoft.com/office/drawing/2014/main" id="{84BA71E3-588E-4AA6-AB1E-3CDB10C4FB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1" name="Freeform 29">
              <a:extLst>
                <a:ext uri="{FF2B5EF4-FFF2-40B4-BE49-F238E27FC236}">
                  <a16:creationId xmlns:a16="http://schemas.microsoft.com/office/drawing/2014/main" id="{BE3254C8-814E-4952-8200-C895058BA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2" name="Freeform 30">
              <a:extLst>
                <a:ext uri="{FF2B5EF4-FFF2-40B4-BE49-F238E27FC236}">
                  <a16:creationId xmlns:a16="http://schemas.microsoft.com/office/drawing/2014/main" id="{331888C2-72FE-4B1E-BB9E-F6E7C5762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3" name="Freeform 31">
              <a:extLst>
                <a:ext uri="{FF2B5EF4-FFF2-40B4-BE49-F238E27FC236}">
                  <a16:creationId xmlns:a16="http://schemas.microsoft.com/office/drawing/2014/main" id="{9BDBD28C-CE53-4274-AAA7-FA2D3C043C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4" name="Freeform 32">
              <a:extLst>
                <a:ext uri="{FF2B5EF4-FFF2-40B4-BE49-F238E27FC236}">
                  <a16:creationId xmlns:a16="http://schemas.microsoft.com/office/drawing/2014/main" id="{AFC524B2-1374-4D2A-8E7E-8CEEA8756B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5" name="Freeform 34">
              <a:extLst>
                <a:ext uri="{FF2B5EF4-FFF2-40B4-BE49-F238E27FC236}">
                  <a16:creationId xmlns:a16="http://schemas.microsoft.com/office/drawing/2014/main" id="{159C63ED-119F-4995-A908-DBB2293E7D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6" name="Freeform 35">
              <a:extLst>
                <a:ext uri="{FF2B5EF4-FFF2-40B4-BE49-F238E27FC236}">
                  <a16:creationId xmlns:a16="http://schemas.microsoft.com/office/drawing/2014/main" id="{9D9FDAB1-BF5D-47C0-A4DE-38264D999D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7" name="Freeform 36">
              <a:extLst>
                <a:ext uri="{FF2B5EF4-FFF2-40B4-BE49-F238E27FC236}">
                  <a16:creationId xmlns:a16="http://schemas.microsoft.com/office/drawing/2014/main" id="{C1ABD4F8-3CE7-417B-8CCD-4879D33FA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8" name="Freeform 37">
              <a:extLst>
                <a:ext uri="{FF2B5EF4-FFF2-40B4-BE49-F238E27FC236}">
                  <a16:creationId xmlns:a16="http://schemas.microsoft.com/office/drawing/2014/main" id="{103F22C4-1CD6-4EF0-905B-92AB362F75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29" name="Freeform 38">
              <a:extLst>
                <a:ext uri="{FF2B5EF4-FFF2-40B4-BE49-F238E27FC236}">
                  <a16:creationId xmlns:a16="http://schemas.microsoft.com/office/drawing/2014/main" id="{B6C6E0C7-2C51-494C-96A1-A7080C7BC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0" name="Freeform 39">
              <a:extLst>
                <a:ext uri="{FF2B5EF4-FFF2-40B4-BE49-F238E27FC236}">
                  <a16:creationId xmlns:a16="http://schemas.microsoft.com/office/drawing/2014/main" id="{5E3AA035-F1DE-4980-A6F9-03834D6840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1" name="Freeform 40">
              <a:extLst>
                <a:ext uri="{FF2B5EF4-FFF2-40B4-BE49-F238E27FC236}">
                  <a16:creationId xmlns:a16="http://schemas.microsoft.com/office/drawing/2014/main" id="{130ADC70-2CD1-418A-84DE-3F38ABE739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2" name="Freeform 41">
              <a:extLst>
                <a:ext uri="{FF2B5EF4-FFF2-40B4-BE49-F238E27FC236}">
                  <a16:creationId xmlns:a16="http://schemas.microsoft.com/office/drawing/2014/main" id="{B7EA4B72-1CA4-476A-B6D6-852CAC06C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3" name="Freeform 42">
              <a:extLst>
                <a:ext uri="{FF2B5EF4-FFF2-40B4-BE49-F238E27FC236}">
                  <a16:creationId xmlns:a16="http://schemas.microsoft.com/office/drawing/2014/main" id="{9BCDC689-AB36-471E-A19F-6DF6BDFA48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4" name="Freeform 43">
              <a:extLst>
                <a:ext uri="{FF2B5EF4-FFF2-40B4-BE49-F238E27FC236}">
                  <a16:creationId xmlns:a16="http://schemas.microsoft.com/office/drawing/2014/main" id="{F84B1191-49BD-42D8-9DD8-54B1025B85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5" name="Freeform 44">
              <a:extLst>
                <a:ext uri="{FF2B5EF4-FFF2-40B4-BE49-F238E27FC236}">
                  <a16:creationId xmlns:a16="http://schemas.microsoft.com/office/drawing/2014/main" id="{3F36B0B7-B248-4C36-ACAA-F57D604F9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6" name="Freeform 45">
              <a:extLst>
                <a:ext uri="{FF2B5EF4-FFF2-40B4-BE49-F238E27FC236}">
                  <a16:creationId xmlns:a16="http://schemas.microsoft.com/office/drawing/2014/main" id="{6C40B266-66D2-4AA5-AF83-82341DD033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7" name="Freeform 46">
              <a:extLst>
                <a:ext uri="{FF2B5EF4-FFF2-40B4-BE49-F238E27FC236}">
                  <a16:creationId xmlns:a16="http://schemas.microsoft.com/office/drawing/2014/main" id="{0F6CDDCC-C889-48AC-B016-7F6405161B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8" name="Freeform 47">
              <a:extLst>
                <a:ext uri="{FF2B5EF4-FFF2-40B4-BE49-F238E27FC236}">
                  <a16:creationId xmlns:a16="http://schemas.microsoft.com/office/drawing/2014/main" id="{292792DB-44D2-43DB-9EBE-FD22D8E4D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39" name="Freeform 48">
              <a:extLst>
                <a:ext uri="{FF2B5EF4-FFF2-40B4-BE49-F238E27FC236}">
                  <a16:creationId xmlns:a16="http://schemas.microsoft.com/office/drawing/2014/main" id="{A70696E9-E2B2-4865-A0C3-E3E4E7CAB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0" name="Freeform 49">
              <a:extLst>
                <a:ext uri="{FF2B5EF4-FFF2-40B4-BE49-F238E27FC236}">
                  <a16:creationId xmlns:a16="http://schemas.microsoft.com/office/drawing/2014/main" id="{8131D599-F06F-4922-A462-921AB0B9C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1" name="Freeform 50">
              <a:extLst>
                <a:ext uri="{FF2B5EF4-FFF2-40B4-BE49-F238E27FC236}">
                  <a16:creationId xmlns:a16="http://schemas.microsoft.com/office/drawing/2014/main" id="{5737B435-E8F8-4CDD-89CD-FF0682FDE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2" name="Freeform 51">
              <a:extLst>
                <a:ext uri="{FF2B5EF4-FFF2-40B4-BE49-F238E27FC236}">
                  <a16:creationId xmlns:a16="http://schemas.microsoft.com/office/drawing/2014/main" id="{BC9AEEE5-3792-4999-8681-0EA0B20F09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3" name="Freeform 52">
              <a:extLst>
                <a:ext uri="{FF2B5EF4-FFF2-40B4-BE49-F238E27FC236}">
                  <a16:creationId xmlns:a16="http://schemas.microsoft.com/office/drawing/2014/main" id="{D1D6BC8B-EF90-45E5-B12E-445E7D030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4" name="Freeform 53">
              <a:extLst>
                <a:ext uri="{FF2B5EF4-FFF2-40B4-BE49-F238E27FC236}">
                  <a16:creationId xmlns:a16="http://schemas.microsoft.com/office/drawing/2014/main" id="{C63921BB-161E-4135-A152-58519C262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5" name="Freeform 54">
              <a:extLst>
                <a:ext uri="{FF2B5EF4-FFF2-40B4-BE49-F238E27FC236}">
                  <a16:creationId xmlns:a16="http://schemas.microsoft.com/office/drawing/2014/main" id="{B6D7A211-0B1F-4C02-A9F3-006FB08102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6" name="Freeform 55">
              <a:extLst>
                <a:ext uri="{FF2B5EF4-FFF2-40B4-BE49-F238E27FC236}">
                  <a16:creationId xmlns:a16="http://schemas.microsoft.com/office/drawing/2014/main" id="{A0B3206B-507B-4015-A9A2-E0896DFAD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7" name="Freeform 56">
              <a:extLst>
                <a:ext uri="{FF2B5EF4-FFF2-40B4-BE49-F238E27FC236}">
                  <a16:creationId xmlns:a16="http://schemas.microsoft.com/office/drawing/2014/main" id="{984BAC3F-9CA8-4015-A952-B9446F68D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8" name="Freeform 57">
              <a:extLst>
                <a:ext uri="{FF2B5EF4-FFF2-40B4-BE49-F238E27FC236}">
                  <a16:creationId xmlns:a16="http://schemas.microsoft.com/office/drawing/2014/main" id="{4CDFC29E-4326-4DB6-9AAB-572FEBFC9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49" name="Freeform 58">
              <a:extLst>
                <a:ext uri="{FF2B5EF4-FFF2-40B4-BE49-F238E27FC236}">
                  <a16:creationId xmlns:a16="http://schemas.microsoft.com/office/drawing/2014/main" id="{76FF4184-4BBE-41C5-9C00-615CF27EEC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50" name="Freeform 59">
              <a:extLst>
                <a:ext uri="{FF2B5EF4-FFF2-40B4-BE49-F238E27FC236}">
                  <a16:creationId xmlns:a16="http://schemas.microsoft.com/office/drawing/2014/main" id="{1DC69F4A-1996-4C8C-9C03-DD93CF4100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51" name="Freeform 60">
              <a:extLst>
                <a:ext uri="{FF2B5EF4-FFF2-40B4-BE49-F238E27FC236}">
                  <a16:creationId xmlns:a16="http://schemas.microsoft.com/office/drawing/2014/main" id="{756AAD03-1CA0-40B0-B5AC-5BA605B294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52" name="Freeform 61">
              <a:extLst>
                <a:ext uri="{FF2B5EF4-FFF2-40B4-BE49-F238E27FC236}">
                  <a16:creationId xmlns:a16="http://schemas.microsoft.com/office/drawing/2014/main" id="{5D3472D0-A7F1-4E13-9454-78B7364B2E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253" name="Freeform 62">
              <a:extLst>
                <a:ext uri="{FF2B5EF4-FFF2-40B4-BE49-F238E27FC236}">
                  <a16:creationId xmlns:a16="http://schemas.microsoft.com/office/drawing/2014/main" id="{02302272-5BAA-46C1-8B4E-932590DED0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</p:grpSp>
      <p:sp>
        <p:nvSpPr>
          <p:cNvPr id="254" name="Picture Placeholder 253">
            <a:extLst>
              <a:ext uri="{FF2B5EF4-FFF2-40B4-BE49-F238E27FC236}">
                <a16:creationId xmlns:a16="http://schemas.microsoft.com/office/drawing/2014/main" id="{E5AF71EF-D58B-4930-B671-3D00D2D01A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6040" y="1032581"/>
            <a:ext cx="6707960" cy="5829165"/>
          </a:xfrm>
          <a:custGeom>
            <a:avLst/>
            <a:gdLst>
              <a:gd name="connsiteX0" fmla="*/ 5030970 w 5030970"/>
              <a:gd name="connsiteY0" fmla="*/ 0 h 5829165"/>
              <a:gd name="connsiteX1" fmla="*/ 5030970 w 5030970"/>
              <a:gd name="connsiteY1" fmla="*/ 3728125 h 5829165"/>
              <a:gd name="connsiteX2" fmla="*/ 5030970 w 5030970"/>
              <a:gd name="connsiteY2" fmla="*/ 4950795 h 5829165"/>
              <a:gd name="connsiteX3" fmla="*/ 5030970 w 5030970"/>
              <a:gd name="connsiteY3" fmla="*/ 5825420 h 5829165"/>
              <a:gd name="connsiteX4" fmla="*/ 1203343 w 5030970"/>
              <a:gd name="connsiteY4" fmla="*/ 5825420 h 5829165"/>
              <a:gd name="connsiteX5" fmla="*/ 1189166 w 5030970"/>
              <a:gd name="connsiteY5" fmla="*/ 5829165 h 5829165"/>
              <a:gd name="connsiteX6" fmla="*/ 957128 w 5030970"/>
              <a:gd name="connsiteY6" fmla="*/ 4950795 h 5829165"/>
              <a:gd name="connsiteX7" fmla="*/ 952075 w 5030970"/>
              <a:gd name="connsiteY7" fmla="*/ 4950795 h 5829165"/>
              <a:gd name="connsiteX8" fmla="*/ 0 w 5030970"/>
              <a:gd name="connsiteY8" fmla="*/ 1349609 h 5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0970" h="5829165">
                <a:moveTo>
                  <a:pt x="5030970" y="0"/>
                </a:moveTo>
                <a:lnTo>
                  <a:pt x="5030970" y="3728125"/>
                </a:lnTo>
                <a:lnTo>
                  <a:pt x="5030970" y="4950795"/>
                </a:lnTo>
                <a:lnTo>
                  <a:pt x="5030970" y="5825420"/>
                </a:lnTo>
                <a:lnTo>
                  <a:pt x="1203343" y="5825420"/>
                </a:lnTo>
                <a:lnTo>
                  <a:pt x="1189166" y="5829165"/>
                </a:lnTo>
                <a:lnTo>
                  <a:pt x="957128" y="4950795"/>
                </a:lnTo>
                <a:lnTo>
                  <a:pt x="952075" y="4950795"/>
                </a:lnTo>
                <a:lnTo>
                  <a:pt x="0" y="1349609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Click central icon to add picture or pattern</a:t>
            </a:r>
          </a:p>
        </p:txBody>
      </p:sp>
      <p:sp>
        <p:nvSpPr>
          <p:cNvPr id="70" name="Text Placeholder 135">
            <a:extLst>
              <a:ext uri="{FF2B5EF4-FFF2-40B4-BE49-F238E27FC236}">
                <a16:creationId xmlns:a16="http://schemas.microsoft.com/office/drawing/2014/main" id="{0443CBF0-AF90-4B9B-A3C5-CDEF3FF57F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98431" y="630906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2724630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A60525C7-BF5C-4763-BFD2-4489EB5B78B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7" y="5410208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to add partner logos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2B0AC9A8-08B7-4674-84A9-EE81504DB8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65" y="5410208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to add partner logos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05998953-BBE0-4246-B9BC-50453554F0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62" y="5410208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to add partner logos</a:t>
            </a:r>
          </a:p>
        </p:txBody>
      </p:sp>
      <p:sp>
        <p:nvSpPr>
          <p:cNvPr id="132" name="Text Placeholder 140">
            <a:extLst>
              <a:ext uri="{FF2B5EF4-FFF2-40B4-BE49-F238E27FC236}">
                <a16:creationId xmlns:a16="http://schemas.microsoft.com/office/drawing/2014/main" id="{CF59814C-B444-4ECE-A32B-683E53AD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39102" y="686887"/>
            <a:ext cx="3776837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74" name="Text Placeholder 135">
            <a:extLst>
              <a:ext uri="{FF2B5EF4-FFF2-40B4-BE49-F238E27FC236}">
                <a16:creationId xmlns:a16="http://schemas.microsoft.com/office/drawing/2014/main" id="{4AA778C4-F038-4603-85A2-34141147C1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6292" y="630906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  <p:sp>
        <p:nvSpPr>
          <p:cNvPr id="69" name="Subtitle 139">
            <a:extLst>
              <a:ext uri="{FF2B5EF4-FFF2-40B4-BE49-F238E27FC236}">
                <a16:creationId xmlns:a16="http://schemas.microsoft.com/office/drawing/2014/main" id="{DFE50FBB-C502-4D0B-8245-7273FBAD15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111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8A8C76C3-30D3-442D-B999-658DC30E69C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6040" y="1032581"/>
            <a:ext cx="6707960" cy="5829165"/>
          </a:xfrm>
          <a:custGeom>
            <a:avLst/>
            <a:gdLst>
              <a:gd name="connsiteX0" fmla="*/ 5030970 w 5030970"/>
              <a:gd name="connsiteY0" fmla="*/ 0 h 5829165"/>
              <a:gd name="connsiteX1" fmla="*/ 5030970 w 5030970"/>
              <a:gd name="connsiteY1" fmla="*/ 3728125 h 5829165"/>
              <a:gd name="connsiteX2" fmla="*/ 5030970 w 5030970"/>
              <a:gd name="connsiteY2" fmla="*/ 4950795 h 5829165"/>
              <a:gd name="connsiteX3" fmla="*/ 5030970 w 5030970"/>
              <a:gd name="connsiteY3" fmla="*/ 5825420 h 5829165"/>
              <a:gd name="connsiteX4" fmla="*/ 1203343 w 5030970"/>
              <a:gd name="connsiteY4" fmla="*/ 5825420 h 5829165"/>
              <a:gd name="connsiteX5" fmla="*/ 1189166 w 5030970"/>
              <a:gd name="connsiteY5" fmla="*/ 5829165 h 5829165"/>
              <a:gd name="connsiteX6" fmla="*/ 957128 w 5030970"/>
              <a:gd name="connsiteY6" fmla="*/ 4950795 h 5829165"/>
              <a:gd name="connsiteX7" fmla="*/ 952075 w 5030970"/>
              <a:gd name="connsiteY7" fmla="*/ 4950795 h 5829165"/>
              <a:gd name="connsiteX8" fmla="*/ 0 w 5030970"/>
              <a:gd name="connsiteY8" fmla="*/ 1349609 h 5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0970" h="5829165">
                <a:moveTo>
                  <a:pt x="5030970" y="0"/>
                </a:moveTo>
                <a:lnTo>
                  <a:pt x="5030970" y="3728125"/>
                </a:lnTo>
                <a:lnTo>
                  <a:pt x="5030970" y="4950795"/>
                </a:lnTo>
                <a:lnTo>
                  <a:pt x="5030970" y="5825420"/>
                </a:lnTo>
                <a:lnTo>
                  <a:pt x="1203343" y="5825420"/>
                </a:lnTo>
                <a:lnTo>
                  <a:pt x="1189166" y="5829165"/>
                </a:lnTo>
                <a:lnTo>
                  <a:pt x="957128" y="4950795"/>
                </a:lnTo>
                <a:lnTo>
                  <a:pt x="952075" y="4950795"/>
                </a:lnTo>
                <a:lnTo>
                  <a:pt x="0" y="1349609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Click central icon to add picture or pattern</a:t>
            </a:r>
          </a:p>
        </p:txBody>
      </p:sp>
      <p:grpSp>
        <p:nvGrpSpPr>
          <p:cNvPr id="133" name="Group 4">
            <a:extLst>
              <a:ext uri="{FF2B5EF4-FFF2-40B4-BE49-F238E27FC236}">
                <a16:creationId xmlns:a16="http://schemas.microsoft.com/office/drawing/2014/main" id="{EEDF0969-53B1-44A0-8DF6-45900D9BEAD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9673" y="616634"/>
            <a:ext cx="1920000" cy="1443689"/>
            <a:chOff x="2864" y="1181"/>
            <a:chExt cx="1952" cy="1957"/>
          </a:xfrm>
        </p:grpSpPr>
        <p:sp>
          <p:nvSpPr>
            <p:cNvPr id="134" name="AutoShape 3">
              <a:extLst>
                <a:ext uri="{FF2B5EF4-FFF2-40B4-BE49-F238E27FC236}">
                  <a16:creationId xmlns:a16="http://schemas.microsoft.com/office/drawing/2014/main" id="{19A2099F-82AC-4D5D-888B-DAC48F1CB4E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5" name="Rectangle 5">
              <a:extLst>
                <a:ext uri="{FF2B5EF4-FFF2-40B4-BE49-F238E27FC236}">
                  <a16:creationId xmlns:a16="http://schemas.microsoft.com/office/drawing/2014/main" id="{9C4B9C5A-B965-44B1-98B9-93B0F1DE6C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1434A23D-964B-4295-A535-D6F6200C3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C2D4040B-8648-488A-BDE6-76C3F00ED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7FE6A7EF-7042-4DC5-9A82-F864CB0E46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6BA327C1-0C20-453C-9685-9A19D675B0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1" name="Freeform 10">
              <a:extLst>
                <a:ext uri="{FF2B5EF4-FFF2-40B4-BE49-F238E27FC236}">
                  <a16:creationId xmlns:a16="http://schemas.microsoft.com/office/drawing/2014/main" id="{151E8CF1-6536-4EB0-9227-43CEFBC2A6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2" name="Freeform 11">
              <a:extLst>
                <a:ext uri="{FF2B5EF4-FFF2-40B4-BE49-F238E27FC236}">
                  <a16:creationId xmlns:a16="http://schemas.microsoft.com/office/drawing/2014/main" id="{7D548CD7-C4F1-4E62-BD11-89EB371404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3" name="Freeform 12">
              <a:extLst>
                <a:ext uri="{FF2B5EF4-FFF2-40B4-BE49-F238E27FC236}">
                  <a16:creationId xmlns:a16="http://schemas.microsoft.com/office/drawing/2014/main" id="{8AAA7435-15EA-4DD0-8C4E-DF397F4B44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4" name="Freeform 13">
              <a:extLst>
                <a:ext uri="{FF2B5EF4-FFF2-40B4-BE49-F238E27FC236}">
                  <a16:creationId xmlns:a16="http://schemas.microsoft.com/office/drawing/2014/main" id="{AC444245-DBBD-4EF5-8527-BC5A6B955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5" name="Freeform 14">
              <a:extLst>
                <a:ext uri="{FF2B5EF4-FFF2-40B4-BE49-F238E27FC236}">
                  <a16:creationId xmlns:a16="http://schemas.microsoft.com/office/drawing/2014/main" id="{6A7700CB-1749-4000-8712-7576E3E202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6" name="Freeform 15">
              <a:extLst>
                <a:ext uri="{FF2B5EF4-FFF2-40B4-BE49-F238E27FC236}">
                  <a16:creationId xmlns:a16="http://schemas.microsoft.com/office/drawing/2014/main" id="{E8284FDE-7D59-4F7E-A593-FE357C23FE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56E97FD3-2439-495E-9CED-B00FAC87BE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8" name="Freeform 17">
              <a:extLst>
                <a:ext uri="{FF2B5EF4-FFF2-40B4-BE49-F238E27FC236}">
                  <a16:creationId xmlns:a16="http://schemas.microsoft.com/office/drawing/2014/main" id="{9BF69514-4C74-4903-A556-4786BFFB2D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94FB72D9-3941-4D63-AAEA-5D8C875869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A44BEDB4-0E40-4309-98BA-2B022616CA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4894922E-9BB1-42DC-B154-0D2FA6C2B8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2" name="Rectangle 21">
              <a:extLst>
                <a:ext uri="{FF2B5EF4-FFF2-40B4-BE49-F238E27FC236}">
                  <a16:creationId xmlns:a16="http://schemas.microsoft.com/office/drawing/2014/main" id="{8F0B02EF-6CD7-497A-8416-9203D706EA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FFFE5A6E-BE44-427B-A63B-1348792C90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A9D95AD4-51FD-4BC1-A944-5D9801DF8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A85240E6-E7EA-467F-8D5D-FC29EAEC5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id="{5B1224C5-9D05-4DA3-9D8A-DD247B08EC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C9B8D699-7174-463A-8FA0-E5F1B1CD0E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30768851-5318-4231-853F-76C3CDCD77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76B467BB-EC25-4D2C-BCA4-8EEBD39994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755C1353-4105-459D-8005-34E7D71B4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3DB7C414-4406-47EA-B728-C38B71F56A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A729E131-6F71-49FE-BA08-211DAD99A1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3" name="Freeform 32">
              <a:extLst>
                <a:ext uri="{FF2B5EF4-FFF2-40B4-BE49-F238E27FC236}">
                  <a16:creationId xmlns:a16="http://schemas.microsoft.com/office/drawing/2014/main" id="{CBD93934-EDB7-4A50-8DB8-8623D46DF0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4" name="Freeform 34">
              <a:extLst>
                <a:ext uri="{FF2B5EF4-FFF2-40B4-BE49-F238E27FC236}">
                  <a16:creationId xmlns:a16="http://schemas.microsoft.com/office/drawing/2014/main" id="{F2FD5D12-6BF8-4582-B136-199C190B9B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5" name="Freeform 35">
              <a:extLst>
                <a:ext uri="{FF2B5EF4-FFF2-40B4-BE49-F238E27FC236}">
                  <a16:creationId xmlns:a16="http://schemas.microsoft.com/office/drawing/2014/main" id="{D5C054A4-8FF7-4C7F-8ABF-E4992E80E8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6" name="Freeform 36">
              <a:extLst>
                <a:ext uri="{FF2B5EF4-FFF2-40B4-BE49-F238E27FC236}">
                  <a16:creationId xmlns:a16="http://schemas.microsoft.com/office/drawing/2014/main" id="{E9EEDCCE-A760-4104-8468-DF6CD487F1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7" name="Freeform 37">
              <a:extLst>
                <a:ext uri="{FF2B5EF4-FFF2-40B4-BE49-F238E27FC236}">
                  <a16:creationId xmlns:a16="http://schemas.microsoft.com/office/drawing/2014/main" id="{C9FAD36D-4558-4126-BD35-1EF559FCF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8" name="Freeform 38">
              <a:extLst>
                <a:ext uri="{FF2B5EF4-FFF2-40B4-BE49-F238E27FC236}">
                  <a16:creationId xmlns:a16="http://schemas.microsoft.com/office/drawing/2014/main" id="{A31A7B4A-DD9A-4DD1-9F38-8B1678CF7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69" name="Freeform 39">
              <a:extLst>
                <a:ext uri="{FF2B5EF4-FFF2-40B4-BE49-F238E27FC236}">
                  <a16:creationId xmlns:a16="http://schemas.microsoft.com/office/drawing/2014/main" id="{E7413065-3D87-4A2E-A803-75E056CE79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0" name="Freeform 40">
              <a:extLst>
                <a:ext uri="{FF2B5EF4-FFF2-40B4-BE49-F238E27FC236}">
                  <a16:creationId xmlns:a16="http://schemas.microsoft.com/office/drawing/2014/main" id="{E55D8205-6E61-4CA7-A32D-442F3B1D08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1" name="Freeform 41">
              <a:extLst>
                <a:ext uri="{FF2B5EF4-FFF2-40B4-BE49-F238E27FC236}">
                  <a16:creationId xmlns:a16="http://schemas.microsoft.com/office/drawing/2014/main" id="{EFF0C211-5D10-47DF-974A-A4AD21C5D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2" name="Freeform 42">
              <a:extLst>
                <a:ext uri="{FF2B5EF4-FFF2-40B4-BE49-F238E27FC236}">
                  <a16:creationId xmlns:a16="http://schemas.microsoft.com/office/drawing/2014/main" id="{04AED5B5-2D67-4755-A04D-C8B2E7D9B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9B4E303C-6126-4141-BD8E-481DF95E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4" name="Freeform 44">
              <a:extLst>
                <a:ext uri="{FF2B5EF4-FFF2-40B4-BE49-F238E27FC236}">
                  <a16:creationId xmlns:a16="http://schemas.microsoft.com/office/drawing/2014/main" id="{C715DB69-1A15-4523-9BC8-241609E0F7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5" name="Freeform 45">
              <a:extLst>
                <a:ext uri="{FF2B5EF4-FFF2-40B4-BE49-F238E27FC236}">
                  <a16:creationId xmlns:a16="http://schemas.microsoft.com/office/drawing/2014/main" id="{30CFD044-8BA0-4B49-8F46-6CF46E0477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6" name="Freeform 46">
              <a:extLst>
                <a:ext uri="{FF2B5EF4-FFF2-40B4-BE49-F238E27FC236}">
                  <a16:creationId xmlns:a16="http://schemas.microsoft.com/office/drawing/2014/main" id="{D0535F04-7016-48AE-B2AD-1D5F985BD1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7" name="Freeform 47">
              <a:extLst>
                <a:ext uri="{FF2B5EF4-FFF2-40B4-BE49-F238E27FC236}">
                  <a16:creationId xmlns:a16="http://schemas.microsoft.com/office/drawing/2014/main" id="{915B7E9C-CA44-4FC9-B5F5-E68A95D8B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8" name="Freeform 48">
              <a:extLst>
                <a:ext uri="{FF2B5EF4-FFF2-40B4-BE49-F238E27FC236}">
                  <a16:creationId xmlns:a16="http://schemas.microsoft.com/office/drawing/2014/main" id="{A2EA4CD8-905E-4664-8D87-C6552A00E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79" name="Freeform 49">
              <a:extLst>
                <a:ext uri="{FF2B5EF4-FFF2-40B4-BE49-F238E27FC236}">
                  <a16:creationId xmlns:a16="http://schemas.microsoft.com/office/drawing/2014/main" id="{38ADEC8B-DC21-45BF-B053-9704A696DC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0" name="Freeform 50">
              <a:extLst>
                <a:ext uri="{FF2B5EF4-FFF2-40B4-BE49-F238E27FC236}">
                  <a16:creationId xmlns:a16="http://schemas.microsoft.com/office/drawing/2014/main" id="{0C84EF33-43EC-4714-A146-9ECBD87693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1" name="Freeform 51">
              <a:extLst>
                <a:ext uri="{FF2B5EF4-FFF2-40B4-BE49-F238E27FC236}">
                  <a16:creationId xmlns:a16="http://schemas.microsoft.com/office/drawing/2014/main" id="{45197129-06CE-4542-847D-60EB4B46CF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2" name="Freeform 52">
              <a:extLst>
                <a:ext uri="{FF2B5EF4-FFF2-40B4-BE49-F238E27FC236}">
                  <a16:creationId xmlns:a16="http://schemas.microsoft.com/office/drawing/2014/main" id="{49724149-D986-4562-81EA-4450338111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3" name="Freeform 53">
              <a:extLst>
                <a:ext uri="{FF2B5EF4-FFF2-40B4-BE49-F238E27FC236}">
                  <a16:creationId xmlns:a16="http://schemas.microsoft.com/office/drawing/2014/main" id="{33DD1268-DBDE-40B0-B3B0-FFBE574C5C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4" name="Freeform 54">
              <a:extLst>
                <a:ext uri="{FF2B5EF4-FFF2-40B4-BE49-F238E27FC236}">
                  <a16:creationId xmlns:a16="http://schemas.microsoft.com/office/drawing/2014/main" id="{59DEFC8A-7E72-434B-89E0-D3DE02631E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5" name="Freeform 55">
              <a:extLst>
                <a:ext uri="{FF2B5EF4-FFF2-40B4-BE49-F238E27FC236}">
                  <a16:creationId xmlns:a16="http://schemas.microsoft.com/office/drawing/2014/main" id="{F637DA00-54E2-444C-A560-F54995B314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6" name="Freeform 56">
              <a:extLst>
                <a:ext uri="{FF2B5EF4-FFF2-40B4-BE49-F238E27FC236}">
                  <a16:creationId xmlns:a16="http://schemas.microsoft.com/office/drawing/2014/main" id="{BFDB6D14-5F2A-43F1-BEF4-71D0E63A4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7" name="Freeform 57">
              <a:extLst>
                <a:ext uri="{FF2B5EF4-FFF2-40B4-BE49-F238E27FC236}">
                  <a16:creationId xmlns:a16="http://schemas.microsoft.com/office/drawing/2014/main" id="{5AE0B8F0-9F84-4595-9CCC-4CB85326FD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8" name="Freeform 58">
              <a:extLst>
                <a:ext uri="{FF2B5EF4-FFF2-40B4-BE49-F238E27FC236}">
                  <a16:creationId xmlns:a16="http://schemas.microsoft.com/office/drawing/2014/main" id="{D9847DD5-AE1F-4448-A4F2-1CAFB69277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89" name="Freeform 59">
              <a:extLst>
                <a:ext uri="{FF2B5EF4-FFF2-40B4-BE49-F238E27FC236}">
                  <a16:creationId xmlns:a16="http://schemas.microsoft.com/office/drawing/2014/main" id="{76E7736D-FA04-4EB4-ACA3-36DF0EE2CB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90" name="Freeform 60">
              <a:extLst>
                <a:ext uri="{FF2B5EF4-FFF2-40B4-BE49-F238E27FC236}">
                  <a16:creationId xmlns:a16="http://schemas.microsoft.com/office/drawing/2014/main" id="{4D630A59-AEBF-44F1-9BEF-D9655EBCC1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91" name="Freeform 61">
              <a:extLst>
                <a:ext uri="{FF2B5EF4-FFF2-40B4-BE49-F238E27FC236}">
                  <a16:creationId xmlns:a16="http://schemas.microsoft.com/office/drawing/2014/main" id="{1E1D60D2-3F4A-4107-8038-2277529B5C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92" name="Freeform 62">
              <a:extLst>
                <a:ext uri="{FF2B5EF4-FFF2-40B4-BE49-F238E27FC236}">
                  <a16:creationId xmlns:a16="http://schemas.microsoft.com/office/drawing/2014/main" id="{B112D252-340C-479F-BFBF-018D7C240D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2522916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5428" y="1532415"/>
            <a:ext cx="11289341" cy="4376944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D70131-8A9F-45A2-829C-77B95B4C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285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5428" y="1532415"/>
            <a:ext cx="5280929" cy="4376944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73130-BD65-49F1-9021-B253785309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765" y="1532415"/>
            <a:ext cx="5400000" cy="4376944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9D4E990-62AF-46B4-A31C-611ACC34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6504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400A-F88E-43AE-A990-A2146D650ECD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428" y="1532415"/>
            <a:ext cx="11289337" cy="4459190"/>
          </a:xfrm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AU" noProof="0"/>
              <a:t>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2D306C-AC12-4BE2-9FF4-865AD1190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48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7AC4-CA73-4AA5-94CF-7FC707DB7435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428" y="1532415"/>
            <a:ext cx="11289337" cy="4459189"/>
          </a:xfrm>
        </p:spPr>
        <p:txBody>
          <a:bodyPr numCol="3" spcCol="36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F5CCD1-CC6B-4701-871E-0AE3CFE6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334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538648" cy="6857998"/>
          </a:xfrm>
          <a:solidFill>
            <a:schemeClr val="bg1">
              <a:lumMod val="85000"/>
            </a:schemeClr>
          </a:solidFill>
        </p:spPr>
        <p:txBody>
          <a:bodyPr lIns="360000" tIns="360000" rIns="720000" bIns="360000">
            <a:normAutofit/>
          </a:bodyPr>
          <a:lstStyle>
            <a:lvl1pPr algn="r">
              <a:defRPr lang="en-AU" noProof="0"/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BB3B2C9-CFDB-4AF2-BE63-E2AF8B0E750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14891" y="0"/>
            <a:ext cx="738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68AD39D-5774-4D47-839D-1B36BB540E3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62973" y="1167587"/>
            <a:ext cx="4549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25" name="Text Placeholder 140">
            <a:extLst>
              <a:ext uri="{FF2B5EF4-FFF2-40B4-BE49-F238E27FC236}">
                <a16:creationId xmlns:a16="http://schemas.microsoft.com/office/drawing/2014/main" id="{1E7CA0C9-C706-491C-A6A8-FDB0B12A2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4" y="5394945"/>
            <a:ext cx="2782491" cy="70723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11" name="Text Placeholder 135">
            <a:extLst>
              <a:ext uri="{FF2B5EF4-FFF2-40B4-BE49-F238E27FC236}">
                <a16:creationId xmlns:a16="http://schemas.microsoft.com/office/drawing/2014/main" id="{17A51544-3ECD-4ABC-8447-3699A67ACC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  <p:sp>
        <p:nvSpPr>
          <p:cNvPr id="12" name="Text Placeholder 135">
            <a:extLst>
              <a:ext uri="{FF2B5EF4-FFF2-40B4-BE49-F238E27FC236}">
                <a16:creationId xmlns:a16="http://schemas.microsoft.com/office/drawing/2014/main" id="{B7B6EA53-04A3-48B6-AB9E-AE88845B6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673" y="616633"/>
            <a:ext cx="1680000" cy="12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6EEB2435-9CCC-4FE5-8E11-8FE65430F0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227" y="0"/>
            <a:ext cx="8112476" cy="6879660"/>
          </a:xfrm>
          <a:custGeom>
            <a:avLst/>
            <a:gdLst>
              <a:gd name="connsiteX0" fmla="*/ 1684339 w 6084357"/>
              <a:gd name="connsiteY0" fmla="*/ 0 h 6879660"/>
              <a:gd name="connsiteX1" fmla="*/ 6084357 w 6084357"/>
              <a:gd name="connsiteY1" fmla="*/ 0 h 6879660"/>
              <a:gd name="connsiteX2" fmla="*/ 6084357 w 6084357"/>
              <a:gd name="connsiteY2" fmla="*/ 6879660 h 6879660"/>
              <a:gd name="connsiteX3" fmla="*/ 1684339 w 6084357"/>
              <a:gd name="connsiteY3" fmla="*/ 6879660 h 6879660"/>
              <a:gd name="connsiteX4" fmla="*/ 0 w 6084357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4357" h="6879660">
                <a:moveTo>
                  <a:pt x="1684339" y="0"/>
                </a:moveTo>
                <a:lnTo>
                  <a:pt x="6084357" y="0"/>
                </a:lnTo>
                <a:lnTo>
                  <a:pt x="6084357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304000" tIns="2700000" rIns="720000" bIns="18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Divider slide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3745802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D45A0A4-174E-49D1-AFFA-8BAA5D9DAA82}"/>
              </a:ext>
            </a:extLst>
          </p:cNvPr>
          <p:cNvSpPr/>
          <p:nvPr userDrawn="1"/>
        </p:nvSpPr>
        <p:spPr>
          <a:xfrm>
            <a:off x="0" y="-1"/>
            <a:ext cx="12204003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grpSp>
        <p:nvGrpSpPr>
          <p:cNvPr id="80" name="Group 4">
            <a:extLst>
              <a:ext uri="{FF2B5EF4-FFF2-40B4-BE49-F238E27FC236}">
                <a16:creationId xmlns:a16="http://schemas.microsoft.com/office/drawing/2014/main" id="{37897F24-DF87-4E8C-B6E6-84ACE89698D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1421" y="453778"/>
            <a:ext cx="2216381" cy="1666547"/>
            <a:chOff x="2864" y="1181"/>
            <a:chExt cx="1952" cy="1957"/>
          </a:xfrm>
        </p:grpSpPr>
        <p:sp>
          <p:nvSpPr>
            <p:cNvPr id="81" name="AutoShape 3">
              <a:extLst>
                <a:ext uri="{FF2B5EF4-FFF2-40B4-BE49-F238E27FC236}">
                  <a16:creationId xmlns:a16="http://schemas.microsoft.com/office/drawing/2014/main" id="{C3489EAF-F8D9-4809-8ED8-CA8FC381617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2" name="Rectangle 5">
              <a:extLst>
                <a:ext uri="{FF2B5EF4-FFF2-40B4-BE49-F238E27FC236}">
                  <a16:creationId xmlns:a16="http://schemas.microsoft.com/office/drawing/2014/main" id="{E188D0CE-6AD7-4ED5-84C7-F8441A63FC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8B32A4EB-35BB-41CF-AEE9-23374677DA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34350D2F-D10C-448A-84B4-0C2AAAF1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87442180-3B44-4131-A01F-50CDB6873C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92E27D8F-E45D-424E-B690-E9D6FDD20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CE2282AC-63FC-4968-9EE5-3854BECCC5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9614E605-56C7-4203-88F7-A249DD372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1435CB18-F431-488B-8432-F0E31B702F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F4CED4D6-709F-485D-BF96-D587F46124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960C9BFD-13B6-462B-A28C-D59B3AE961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38E33990-C726-43C6-AAE9-3042C6086C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28AD98D8-8750-428F-AEDB-9E3B072B0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65DFD512-B7BC-4460-98F2-580FE2DEB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816B12A3-B6E3-4C94-A503-F805AFA52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52E838E1-95FA-4863-A612-5CD074D835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7" name="Freeform 20">
              <a:extLst>
                <a:ext uri="{FF2B5EF4-FFF2-40B4-BE49-F238E27FC236}">
                  <a16:creationId xmlns:a16="http://schemas.microsoft.com/office/drawing/2014/main" id="{3757F951-EC8B-4808-89A7-F72EE6B318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8" name="Rectangle 21">
              <a:extLst>
                <a:ext uri="{FF2B5EF4-FFF2-40B4-BE49-F238E27FC236}">
                  <a16:creationId xmlns:a16="http://schemas.microsoft.com/office/drawing/2014/main" id="{1455BC2A-95E3-4B3A-B766-F9B3448544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id="{AE15192B-445F-460F-85D4-DE1D65481B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0" name="Freeform 23">
              <a:extLst>
                <a:ext uri="{FF2B5EF4-FFF2-40B4-BE49-F238E27FC236}">
                  <a16:creationId xmlns:a16="http://schemas.microsoft.com/office/drawing/2014/main" id="{02FC4BA9-60CC-4EA7-9E2C-A5781AF9ED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1" name="Freeform 24">
              <a:extLst>
                <a:ext uri="{FF2B5EF4-FFF2-40B4-BE49-F238E27FC236}">
                  <a16:creationId xmlns:a16="http://schemas.microsoft.com/office/drawing/2014/main" id="{F867C6F2-77CB-454F-AD03-4AF6BCD318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2" name="Freeform 25">
              <a:extLst>
                <a:ext uri="{FF2B5EF4-FFF2-40B4-BE49-F238E27FC236}">
                  <a16:creationId xmlns:a16="http://schemas.microsoft.com/office/drawing/2014/main" id="{45C184A9-C9A7-4BE9-B8AA-670D53F495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3" name="Freeform 26">
              <a:extLst>
                <a:ext uri="{FF2B5EF4-FFF2-40B4-BE49-F238E27FC236}">
                  <a16:creationId xmlns:a16="http://schemas.microsoft.com/office/drawing/2014/main" id="{639F1355-F9BF-4E35-ACCA-3CF569604C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4" name="Freeform 27">
              <a:extLst>
                <a:ext uri="{FF2B5EF4-FFF2-40B4-BE49-F238E27FC236}">
                  <a16:creationId xmlns:a16="http://schemas.microsoft.com/office/drawing/2014/main" id="{0BB969C3-B2B2-4A95-9E0D-147BDC6AB6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5" name="Freeform 28">
              <a:extLst>
                <a:ext uri="{FF2B5EF4-FFF2-40B4-BE49-F238E27FC236}">
                  <a16:creationId xmlns:a16="http://schemas.microsoft.com/office/drawing/2014/main" id="{57AB5BEA-00D2-4949-A82F-228D2DF5D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6" name="Freeform 29">
              <a:extLst>
                <a:ext uri="{FF2B5EF4-FFF2-40B4-BE49-F238E27FC236}">
                  <a16:creationId xmlns:a16="http://schemas.microsoft.com/office/drawing/2014/main" id="{55839B15-6AD5-4624-97BA-D5F76E026A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7" name="Freeform 30">
              <a:extLst>
                <a:ext uri="{FF2B5EF4-FFF2-40B4-BE49-F238E27FC236}">
                  <a16:creationId xmlns:a16="http://schemas.microsoft.com/office/drawing/2014/main" id="{F1AECCAA-F917-4046-A275-45746EE148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8" name="Freeform 31">
              <a:extLst>
                <a:ext uri="{FF2B5EF4-FFF2-40B4-BE49-F238E27FC236}">
                  <a16:creationId xmlns:a16="http://schemas.microsoft.com/office/drawing/2014/main" id="{EFC2605C-AC3F-4985-9EAA-9D07535AD8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9" name="Freeform 32">
              <a:extLst>
                <a:ext uri="{FF2B5EF4-FFF2-40B4-BE49-F238E27FC236}">
                  <a16:creationId xmlns:a16="http://schemas.microsoft.com/office/drawing/2014/main" id="{DD2FD06C-F665-400C-A2DA-05B4080530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0" name="Freeform 34">
              <a:extLst>
                <a:ext uri="{FF2B5EF4-FFF2-40B4-BE49-F238E27FC236}">
                  <a16:creationId xmlns:a16="http://schemas.microsoft.com/office/drawing/2014/main" id="{F9D84D94-901A-4825-AE62-4D5E6B758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1" name="Freeform 35">
              <a:extLst>
                <a:ext uri="{FF2B5EF4-FFF2-40B4-BE49-F238E27FC236}">
                  <a16:creationId xmlns:a16="http://schemas.microsoft.com/office/drawing/2014/main" id="{E697AA8F-F3A2-4AA2-82F7-C12FDEB951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6663BAD3-DE57-4E7D-8928-8A3D29359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3" name="Freeform 37">
              <a:extLst>
                <a:ext uri="{FF2B5EF4-FFF2-40B4-BE49-F238E27FC236}">
                  <a16:creationId xmlns:a16="http://schemas.microsoft.com/office/drawing/2014/main" id="{588E81B4-B58F-4FB1-BD66-9303C62B06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4" name="Freeform 38">
              <a:extLst>
                <a:ext uri="{FF2B5EF4-FFF2-40B4-BE49-F238E27FC236}">
                  <a16:creationId xmlns:a16="http://schemas.microsoft.com/office/drawing/2014/main" id="{A594E9CB-B4F5-4674-B6D8-8EA0AEB5AF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5" name="Freeform 39">
              <a:extLst>
                <a:ext uri="{FF2B5EF4-FFF2-40B4-BE49-F238E27FC236}">
                  <a16:creationId xmlns:a16="http://schemas.microsoft.com/office/drawing/2014/main" id="{E9EE944B-2537-4E86-BB79-01B08A98BD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6" name="Freeform 40">
              <a:extLst>
                <a:ext uri="{FF2B5EF4-FFF2-40B4-BE49-F238E27FC236}">
                  <a16:creationId xmlns:a16="http://schemas.microsoft.com/office/drawing/2014/main" id="{37F641CA-A99B-4BD2-A7F3-C62EB5FA53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7" name="Freeform 41">
              <a:extLst>
                <a:ext uri="{FF2B5EF4-FFF2-40B4-BE49-F238E27FC236}">
                  <a16:creationId xmlns:a16="http://schemas.microsoft.com/office/drawing/2014/main" id="{3F7E6118-0496-4290-AA76-92DD7696A7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8" name="Freeform 42">
              <a:extLst>
                <a:ext uri="{FF2B5EF4-FFF2-40B4-BE49-F238E27FC236}">
                  <a16:creationId xmlns:a16="http://schemas.microsoft.com/office/drawing/2014/main" id="{CDEB2522-C9F4-45AB-B832-03D7C27907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9" name="Freeform 43">
              <a:extLst>
                <a:ext uri="{FF2B5EF4-FFF2-40B4-BE49-F238E27FC236}">
                  <a16:creationId xmlns:a16="http://schemas.microsoft.com/office/drawing/2014/main" id="{057DAF99-B071-4689-AE85-49CF17FFE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0" name="Freeform 44">
              <a:extLst>
                <a:ext uri="{FF2B5EF4-FFF2-40B4-BE49-F238E27FC236}">
                  <a16:creationId xmlns:a16="http://schemas.microsoft.com/office/drawing/2014/main" id="{2AD55BEA-5647-4233-8812-D97172F30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1" name="Freeform 45">
              <a:extLst>
                <a:ext uri="{FF2B5EF4-FFF2-40B4-BE49-F238E27FC236}">
                  <a16:creationId xmlns:a16="http://schemas.microsoft.com/office/drawing/2014/main" id="{B7A2A249-84E7-4314-BA61-DBCDCB58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2" name="Freeform 46">
              <a:extLst>
                <a:ext uri="{FF2B5EF4-FFF2-40B4-BE49-F238E27FC236}">
                  <a16:creationId xmlns:a16="http://schemas.microsoft.com/office/drawing/2014/main" id="{080CB9C7-879F-4C5F-B900-E42905A1A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3" name="Freeform 47">
              <a:extLst>
                <a:ext uri="{FF2B5EF4-FFF2-40B4-BE49-F238E27FC236}">
                  <a16:creationId xmlns:a16="http://schemas.microsoft.com/office/drawing/2014/main" id="{85D5ED3B-6B44-4242-8789-CFAE143293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4" name="Freeform 48">
              <a:extLst>
                <a:ext uri="{FF2B5EF4-FFF2-40B4-BE49-F238E27FC236}">
                  <a16:creationId xmlns:a16="http://schemas.microsoft.com/office/drawing/2014/main" id="{44123FC8-6160-45EE-9F87-6181F127D5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5" name="Freeform 49">
              <a:extLst>
                <a:ext uri="{FF2B5EF4-FFF2-40B4-BE49-F238E27FC236}">
                  <a16:creationId xmlns:a16="http://schemas.microsoft.com/office/drawing/2014/main" id="{8E63F81C-B7AD-447D-82E2-F6A801B1A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6" name="Freeform 50">
              <a:extLst>
                <a:ext uri="{FF2B5EF4-FFF2-40B4-BE49-F238E27FC236}">
                  <a16:creationId xmlns:a16="http://schemas.microsoft.com/office/drawing/2014/main" id="{1B215EF7-12A0-4E3D-B169-EC7F61B8CC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7" name="Freeform 51">
              <a:extLst>
                <a:ext uri="{FF2B5EF4-FFF2-40B4-BE49-F238E27FC236}">
                  <a16:creationId xmlns:a16="http://schemas.microsoft.com/office/drawing/2014/main" id="{1AB5A98F-EEF6-4431-A296-5210F55AF8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8" name="Freeform 52">
              <a:extLst>
                <a:ext uri="{FF2B5EF4-FFF2-40B4-BE49-F238E27FC236}">
                  <a16:creationId xmlns:a16="http://schemas.microsoft.com/office/drawing/2014/main" id="{AE991A24-3E0D-4D0F-B18B-E90EACF85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9" name="Freeform 53">
              <a:extLst>
                <a:ext uri="{FF2B5EF4-FFF2-40B4-BE49-F238E27FC236}">
                  <a16:creationId xmlns:a16="http://schemas.microsoft.com/office/drawing/2014/main" id="{917F8D29-F091-40D7-83CB-7973CF99E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0" name="Freeform 54">
              <a:extLst>
                <a:ext uri="{FF2B5EF4-FFF2-40B4-BE49-F238E27FC236}">
                  <a16:creationId xmlns:a16="http://schemas.microsoft.com/office/drawing/2014/main" id="{8B994471-93F7-4139-8030-677E01D4D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1" name="Freeform 55">
              <a:extLst>
                <a:ext uri="{FF2B5EF4-FFF2-40B4-BE49-F238E27FC236}">
                  <a16:creationId xmlns:a16="http://schemas.microsoft.com/office/drawing/2014/main" id="{05E330A0-5581-4F4F-A039-823CBB4C25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2" name="Freeform 56">
              <a:extLst>
                <a:ext uri="{FF2B5EF4-FFF2-40B4-BE49-F238E27FC236}">
                  <a16:creationId xmlns:a16="http://schemas.microsoft.com/office/drawing/2014/main" id="{E73C40F5-7283-4E3D-A087-181455AA59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3" name="Freeform 57">
              <a:extLst>
                <a:ext uri="{FF2B5EF4-FFF2-40B4-BE49-F238E27FC236}">
                  <a16:creationId xmlns:a16="http://schemas.microsoft.com/office/drawing/2014/main" id="{64EEF324-5B97-42E0-8919-10228AFBF0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4" name="Freeform 58">
              <a:extLst>
                <a:ext uri="{FF2B5EF4-FFF2-40B4-BE49-F238E27FC236}">
                  <a16:creationId xmlns:a16="http://schemas.microsoft.com/office/drawing/2014/main" id="{F2CA6A11-D1E3-4E3C-8A26-2E66CE9229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5" name="Freeform 59">
              <a:extLst>
                <a:ext uri="{FF2B5EF4-FFF2-40B4-BE49-F238E27FC236}">
                  <a16:creationId xmlns:a16="http://schemas.microsoft.com/office/drawing/2014/main" id="{478F9720-5495-467D-974F-AB6027FFB1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6" name="Freeform 60">
              <a:extLst>
                <a:ext uri="{FF2B5EF4-FFF2-40B4-BE49-F238E27FC236}">
                  <a16:creationId xmlns:a16="http://schemas.microsoft.com/office/drawing/2014/main" id="{F57D5781-C76E-4D29-8622-D9AEF8EBA2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8" name="Freeform 61">
              <a:extLst>
                <a:ext uri="{FF2B5EF4-FFF2-40B4-BE49-F238E27FC236}">
                  <a16:creationId xmlns:a16="http://schemas.microsoft.com/office/drawing/2014/main" id="{84BDD055-1F96-4693-89A0-C50330B04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0" name="Freeform 62">
              <a:extLst>
                <a:ext uri="{FF2B5EF4-FFF2-40B4-BE49-F238E27FC236}">
                  <a16:creationId xmlns:a16="http://schemas.microsoft.com/office/drawing/2014/main" id="{C96029DA-312F-4980-9972-EFCDC3310E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967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  <p:sp>
        <p:nvSpPr>
          <p:cNvPr id="194" name="Picture Placeholder 193">
            <a:extLst>
              <a:ext uri="{FF2B5EF4-FFF2-40B4-BE49-F238E27FC236}">
                <a16:creationId xmlns:a16="http://schemas.microsoft.com/office/drawing/2014/main" id="{377C17A3-B515-4A5D-8E36-2ADFC9B9D4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77323" y="-2"/>
            <a:ext cx="6426679" cy="6879660"/>
          </a:xfrm>
          <a:custGeom>
            <a:avLst/>
            <a:gdLst>
              <a:gd name="connsiteX0" fmla="*/ 1684339 w 4820009"/>
              <a:gd name="connsiteY0" fmla="*/ 0 h 6879660"/>
              <a:gd name="connsiteX1" fmla="*/ 4820009 w 4820009"/>
              <a:gd name="connsiteY1" fmla="*/ 0 h 6879660"/>
              <a:gd name="connsiteX2" fmla="*/ 4820009 w 4820009"/>
              <a:gd name="connsiteY2" fmla="*/ 6879660 h 6879660"/>
              <a:gd name="connsiteX3" fmla="*/ 1684339 w 4820009"/>
              <a:gd name="connsiteY3" fmla="*/ 6879660 h 6879660"/>
              <a:gd name="connsiteX4" fmla="*/ 0 w 4820009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0009" h="6879660">
                <a:moveTo>
                  <a:pt x="1684339" y="0"/>
                </a:moveTo>
                <a:lnTo>
                  <a:pt x="4820009" y="0"/>
                </a:lnTo>
                <a:lnTo>
                  <a:pt x="4820009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70" name="Text Placeholder 135">
            <a:extLst>
              <a:ext uri="{FF2B5EF4-FFF2-40B4-BE49-F238E27FC236}">
                <a16:creationId xmlns:a16="http://schemas.microsoft.com/office/drawing/2014/main" id="{39EEEB41-070B-4D49-8171-7FAFC7D93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7156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  <p:sp>
        <p:nvSpPr>
          <p:cNvPr id="71" name="Text Placeholder 140">
            <a:extLst>
              <a:ext uri="{FF2B5EF4-FFF2-40B4-BE49-F238E27FC236}">
                <a16:creationId xmlns:a16="http://schemas.microsoft.com/office/drawing/2014/main" id="{1D0C5B8E-9987-4DD1-A424-38B5EB8B98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67" y="5394945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3573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807" y="2487775"/>
            <a:ext cx="5999291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/>
              <a:t>Click to add title</a:t>
            </a:r>
          </a:p>
          <a:p>
            <a:pPr lvl="1"/>
            <a:r>
              <a:rPr lang="en-AU" noProof="0"/>
              <a:t>Two</a:t>
            </a:r>
          </a:p>
          <a:p>
            <a:pPr lvl="2"/>
            <a:r>
              <a:rPr lang="en-AU" noProof="0"/>
              <a:t>Three</a:t>
            </a:r>
          </a:p>
          <a:p>
            <a:pPr lvl="8"/>
            <a:r>
              <a:rPr lang="en-AU" noProof="0"/>
              <a:t>four</a:t>
            </a:r>
          </a:p>
        </p:txBody>
      </p:sp>
      <p:sp>
        <p:nvSpPr>
          <p:cNvPr id="67" name="Text Placeholder 140">
            <a:extLst>
              <a:ext uri="{FF2B5EF4-FFF2-40B4-BE49-F238E27FC236}">
                <a16:creationId xmlns:a16="http://schemas.microsoft.com/office/drawing/2014/main" id="{F997F199-0CF9-40C8-9EAA-1BE7B409F1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807" y="5394945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68" name="Text Placeholder 135">
            <a:extLst>
              <a:ext uri="{FF2B5EF4-FFF2-40B4-BE49-F238E27FC236}">
                <a16:creationId xmlns:a16="http://schemas.microsoft.com/office/drawing/2014/main" id="{6020C5ED-8684-4963-B702-A20B7E17D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996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  <p:grpSp>
        <p:nvGrpSpPr>
          <p:cNvPr id="66" name="Group 4">
            <a:extLst>
              <a:ext uri="{FF2B5EF4-FFF2-40B4-BE49-F238E27FC236}">
                <a16:creationId xmlns:a16="http://schemas.microsoft.com/office/drawing/2014/main" id="{704F5866-81AF-49E6-B4EB-DD6D2560FE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9673" y="616633"/>
            <a:ext cx="1675707" cy="1260000"/>
            <a:chOff x="2864" y="1181"/>
            <a:chExt cx="1952" cy="1957"/>
          </a:xfrm>
        </p:grpSpPr>
        <p:sp>
          <p:nvSpPr>
            <p:cNvPr id="69" name="AutoShape 3">
              <a:extLst>
                <a:ext uri="{FF2B5EF4-FFF2-40B4-BE49-F238E27FC236}">
                  <a16:creationId xmlns:a16="http://schemas.microsoft.com/office/drawing/2014/main" id="{00867E46-1BF5-442D-A0A5-F8E783CBEF7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0" name="Rectangle 5">
              <a:extLst>
                <a:ext uri="{FF2B5EF4-FFF2-40B4-BE49-F238E27FC236}">
                  <a16:creationId xmlns:a16="http://schemas.microsoft.com/office/drawing/2014/main" id="{E992B825-3444-4976-BADD-449241902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B7A36325-C8C8-43D7-8F3C-B7ADCF806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02EBE5C1-67B0-4021-A4D6-F36C1E2076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3AC9CC64-EED2-41B1-9D70-62F468B5EF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2C369124-A4C6-43AF-BEE0-D0484F771B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DA2B60C1-4D9C-4921-A53E-CB741140B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516687D2-F9EB-40A6-8C33-4628B952AA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1F98E951-E4F5-4244-A392-06F4C5CBE3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D73B3FAF-1360-400B-A34D-DE7FA61DA5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0E3E0443-559E-40A4-AC83-B7C7B46D6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3B6D64C0-503A-4A3E-8856-A2D00080CB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44E608E-FA53-4EE6-8B32-A176787AD1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82E59E1A-FE23-4484-A602-50A63C2BB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AB8B48A5-027C-4C8C-B2BA-66106412CD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8367D32-5FB5-44FE-BF95-D094631A27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EFD63C50-7B28-4BB5-96CD-4FC0FA7C44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7" name="Rectangle 21">
              <a:extLst>
                <a:ext uri="{FF2B5EF4-FFF2-40B4-BE49-F238E27FC236}">
                  <a16:creationId xmlns:a16="http://schemas.microsoft.com/office/drawing/2014/main" id="{0CFDB50E-769E-4CC4-959A-767A1BD5C6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B25B96F8-0F1A-443B-A745-968636FB7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B3CE29F3-B1CB-4E2E-8D44-BD05F8C9E4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5F2BD262-D743-46CB-A02D-8FC6A20BA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27696AC0-6BD9-4800-AD55-9D14D1D92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0DFCE9BD-D104-4F2A-B32B-3F10C6285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B84E4709-431B-4D50-A86F-228E2DDFDF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460EDE2F-28EA-4986-8B02-E77F134F97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4E929A16-7E2A-435C-BC1F-5DBB58D2F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419B1465-08DD-43B7-BA12-F0249462AA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7E485DB7-2FC6-4F7D-8FD2-0683F19940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8" name="Freeform 32">
              <a:extLst>
                <a:ext uri="{FF2B5EF4-FFF2-40B4-BE49-F238E27FC236}">
                  <a16:creationId xmlns:a16="http://schemas.microsoft.com/office/drawing/2014/main" id="{8930586B-B0D5-4F03-BE69-A95CA228DF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29527089-AB6C-4BA1-8CA4-BBEF23F00C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4A16389F-042C-4CD5-9594-F9963A5A0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6B904AFC-1AE6-4549-BD77-A401BAE5E4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0CA5B956-56EC-4BDE-B2E4-66104DACF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A80A7CDF-090E-4E2A-8816-160E0CF0D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A72A4A94-54E6-4069-90FB-67FA293A48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5" name="Freeform 40">
              <a:extLst>
                <a:ext uri="{FF2B5EF4-FFF2-40B4-BE49-F238E27FC236}">
                  <a16:creationId xmlns:a16="http://schemas.microsoft.com/office/drawing/2014/main" id="{717900C0-C738-43B9-8986-FD0513356E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6" name="Freeform 41">
              <a:extLst>
                <a:ext uri="{FF2B5EF4-FFF2-40B4-BE49-F238E27FC236}">
                  <a16:creationId xmlns:a16="http://schemas.microsoft.com/office/drawing/2014/main" id="{A9AD3EAD-6FD9-4AD6-B87E-7C8FBAAF6B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7" name="Freeform 42">
              <a:extLst>
                <a:ext uri="{FF2B5EF4-FFF2-40B4-BE49-F238E27FC236}">
                  <a16:creationId xmlns:a16="http://schemas.microsoft.com/office/drawing/2014/main" id="{B63EE469-D93B-4B30-9FDA-B2065EE1B1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8" name="Freeform 43">
              <a:extLst>
                <a:ext uri="{FF2B5EF4-FFF2-40B4-BE49-F238E27FC236}">
                  <a16:creationId xmlns:a16="http://schemas.microsoft.com/office/drawing/2014/main" id="{B7606B58-2606-4B88-84C4-EAAB3AF232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09" name="Freeform 44">
              <a:extLst>
                <a:ext uri="{FF2B5EF4-FFF2-40B4-BE49-F238E27FC236}">
                  <a16:creationId xmlns:a16="http://schemas.microsoft.com/office/drawing/2014/main" id="{266CC504-A588-4948-8EBD-437273722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0" name="Freeform 45">
              <a:extLst>
                <a:ext uri="{FF2B5EF4-FFF2-40B4-BE49-F238E27FC236}">
                  <a16:creationId xmlns:a16="http://schemas.microsoft.com/office/drawing/2014/main" id="{23C151DC-68CD-499A-80C6-5C2AF3A48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1" name="Freeform 46">
              <a:extLst>
                <a:ext uri="{FF2B5EF4-FFF2-40B4-BE49-F238E27FC236}">
                  <a16:creationId xmlns:a16="http://schemas.microsoft.com/office/drawing/2014/main" id="{806EDA6A-E4B6-4F25-AD2F-2250B0716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2" name="Freeform 47">
              <a:extLst>
                <a:ext uri="{FF2B5EF4-FFF2-40B4-BE49-F238E27FC236}">
                  <a16:creationId xmlns:a16="http://schemas.microsoft.com/office/drawing/2014/main" id="{F18D44B4-FCDE-44F0-ACF1-E4C6F64EA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3" name="Freeform 48">
              <a:extLst>
                <a:ext uri="{FF2B5EF4-FFF2-40B4-BE49-F238E27FC236}">
                  <a16:creationId xmlns:a16="http://schemas.microsoft.com/office/drawing/2014/main" id="{9F466797-5B15-462F-9437-F17E5A6BB8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4" name="Freeform 49">
              <a:extLst>
                <a:ext uri="{FF2B5EF4-FFF2-40B4-BE49-F238E27FC236}">
                  <a16:creationId xmlns:a16="http://schemas.microsoft.com/office/drawing/2014/main" id="{4D1E115A-6AF3-4FED-86D0-CFA159F32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5" name="Freeform 50">
              <a:extLst>
                <a:ext uri="{FF2B5EF4-FFF2-40B4-BE49-F238E27FC236}">
                  <a16:creationId xmlns:a16="http://schemas.microsoft.com/office/drawing/2014/main" id="{E4CD996B-6CC2-4A56-9EA0-3F04EF82D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6" name="Freeform 51">
              <a:extLst>
                <a:ext uri="{FF2B5EF4-FFF2-40B4-BE49-F238E27FC236}">
                  <a16:creationId xmlns:a16="http://schemas.microsoft.com/office/drawing/2014/main" id="{24F2446F-3849-4482-BC3E-97124235EA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7" name="Freeform 52">
              <a:extLst>
                <a:ext uri="{FF2B5EF4-FFF2-40B4-BE49-F238E27FC236}">
                  <a16:creationId xmlns:a16="http://schemas.microsoft.com/office/drawing/2014/main" id="{B7067752-2A5D-42B1-AB3E-18B76107FF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8" name="Freeform 53">
              <a:extLst>
                <a:ext uri="{FF2B5EF4-FFF2-40B4-BE49-F238E27FC236}">
                  <a16:creationId xmlns:a16="http://schemas.microsoft.com/office/drawing/2014/main" id="{2ACA393E-A1C2-44C6-85A5-959CB0AA5E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19" name="Freeform 54">
              <a:extLst>
                <a:ext uri="{FF2B5EF4-FFF2-40B4-BE49-F238E27FC236}">
                  <a16:creationId xmlns:a16="http://schemas.microsoft.com/office/drawing/2014/main" id="{1E50F933-A102-49FE-AB89-70881685B1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0" name="Freeform 55">
              <a:extLst>
                <a:ext uri="{FF2B5EF4-FFF2-40B4-BE49-F238E27FC236}">
                  <a16:creationId xmlns:a16="http://schemas.microsoft.com/office/drawing/2014/main" id="{2BC9D408-EA8E-4927-9492-AA7CC2BC8D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1" name="Freeform 56">
              <a:extLst>
                <a:ext uri="{FF2B5EF4-FFF2-40B4-BE49-F238E27FC236}">
                  <a16:creationId xmlns:a16="http://schemas.microsoft.com/office/drawing/2014/main" id="{2487F5FE-51F0-495F-AFF4-E22ACE07DA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2" name="Freeform 57">
              <a:extLst>
                <a:ext uri="{FF2B5EF4-FFF2-40B4-BE49-F238E27FC236}">
                  <a16:creationId xmlns:a16="http://schemas.microsoft.com/office/drawing/2014/main" id="{FB77AC1E-2A05-497E-83E5-DAA9D70F92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3" name="Freeform 58">
              <a:extLst>
                <a:ext uri="{FF2B5EF4-FFF2-40B4-BE49-F238E27FC236}">
                  <a16:creationId xmlns:a16="http://schemas.microsoft.com/office/drawing/2014/main" id="{E2BD8910-DFF4-4AD1-8A40-97BDA381D9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4" name="Freeform 59">
              <a:extLst>
                <a:ext uri="{FF2B5EF4-FFF2-40B4-BE49-F238E27FC236}">
                  <a16:creationId xmlns:a16="http://schemas.microsoft.com/office/drawing/2014/main" id="{899643D0-C3C9-4998-9D80-AA99C6A50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5" name="Freeform 60">
              <a:extLst>
                <a:ext uri="{FF2B5EF4-FFF2-40B4-BE49-F238E27FC236}">
                  <a16:creationId xmlns:a16="http://schemas.microsoft.com/office/drawing/2014/main" id="{19732CFA-0521-4732-8A1F-048BD1F88A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6" name="Freeform 61">
              <a:extLst>
                <a:ext uri="{FF2B5EF4-FFF2-40B4-BE49-F238E27FC236}">
                  <a16:creationId xmlns:a16="http://schemas.microsoft.com/office/drawing/2014/main" id="{80783DB2-E8C8-4A4E-8CA6-9504991B73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127" name="Freeform 62">
              <a:extLst>
                <a:ext uri="{FF2B5EF4-FFF2-40B4-BE49-F238E27FC236}">
                  <a16:creationId xmlns:a16="http://schemas.microsoft.com/office/drawing/2014/main" id="{C0B3A882-66E9-4B1D-80B4-2CAA3F1B1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</p:grp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31FF7547-DB01-4846-AA48-477E9E9AD8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77323" y="-2"/>
            <a:ext cx="6426679" cy="6879660"/>
          </a:xfrm>
          <a:custGeom>
            <a:avLst/>
            <a:gdLst>
              <a:gd name="connsiteX0" fmla="*/ 1684339 w 4820009"/>
              <a:gd name="connsiteY0" fmla="*/ 0 h 6879660"/>
              <a:gd name="connsiteX1" fmla="*/ 4820009 w 4820009"/>
              <a:gd name="connsiteY1" fmla="*/ 0 h 6879660"/>
              <a:gd name="connsiteX2" fmla="*/ 4820009 w 4820009"/>
              <a:gd name="connsiteY2" fmla="*/ 6879660 h 6879660"/>
              <a:gd name="connsiteX3" fmla="*/ 1684339 w 4820009"/>
              <a:gd name="connsiteY3" fmla="*/ 6879660 h 6879660"/>
              <a:gd name="connsiteX4" fmla="*/ 0 w 4820009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0009" h="6879660">
                <a:moveTo>
                  <a:pt x="1684339" y="0"/>
                </a:moveTo>
                <a:lnTo>
                  <a:pt x="4820009" y="0"/>
                </a:lnTo>
                <a:lnTo>
                  <a:pt x="4820009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noFill/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862107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50" y="101089"/>
            <a:ext cx="1245239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2141" y="433468"/>
            <a:ext cx="5601900" cy="642453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9758" t="-6747" r="-21524" b="-1345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icon to add image of presenter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ED71-D102-4A47-8D49-527E513DAA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4EEBE-3DFE-49C7-A0BD-46E115FF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097" y="395066"/>
            <a:ext cx="3972152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E88FB60-9BD8-44D2-8E99-9179BF91B62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3466" y="1531937"/>
            <a:ext cx="5236783" cy="449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518433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50" y="101089"/>
            <a:ext cx="1245239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468" y="1532415"/>
            <a:ext cx="6209561" cy="4459190"/>
          </a:xfrm>
        </p:spPr>
        <p:txBody>
          <a:bodyPr numCol="1" spcCol="36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3" y="433470"/>
            <a:ext cx="4684877" cy="573903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4EEBE-3DFE-49C7-A0BD-46E115FF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097" y="395066"/>
            <a:ext cx="4944932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063AA-F11D-434D-BF4B-6BEC7C09DE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28B481F-F48B-4165-9994-0C92BB7AD6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03F73FE-784F-4046-9FDF-D1F44B5631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63294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50" y="101089"/>
            <a:ext cx="1245239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428" y="1532415"/>
            <a:ext cx="6207601" cy="4459190"/>
          </a:xfrm>
        </p:spPr>
        <p:txBody>
          <a:bodyPr numCol="1" spcCol="36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3" y="433470"/>
            <a:ext cx="4684877" cy="278050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63" y="3394578"/>
            <a:ext cx="4684877" cy="277793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65CCD6-E84C-46D8-B655-FF2A3AA2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097" y="395066"/>
            <a:ext cx="4944933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36CDA-AA08-4310-819C-A57DD13C891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647F71-61AB-4F70-949E-DB7E75E787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11B402-7956-4408-A9AD-6233932E37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4133165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50" y="101089"/>
            <a:ext cx="1245239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428" y="1532415"/>
            <a:ext cx="6207601" cy="4459190"/>
          </a:xfrm>
        </p:spPr>
        <p:txBody>
          <a:bodyPr numCol="1" spcCol="36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70"/>
            <a:ext cx="2340000" cy="278050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63" y="3394578"/>
            <a:ext cx="4684877" cy="277793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0155" y="433470"/>
            <a:ext cx="2123884" cy="278050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FBC23-2E1D-42B9-B06F-441D2E530D6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6986A-A45F-4DE0-B24B-35B0EAD4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097" y="395066"/>
            <a:ext cx="4944933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9B7D2-3266-43A3-90E3-F519CAA002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AEE1-F4C5-412B-8057-91CD0766066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340252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50" y="101089"/>
            <a:ext cx="1245239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428" y="1532415"/>
            <a:ext cx="6207601" cy="4459190"/>
          </a:xfrm>
        </p:spPr>
        <p:txBody>
          <a:bodyPr numCol="1" spcCol="36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70"/>
            <a:ext cx="2340000" cy="277793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63" y="3394578"/>
            <a:ext cx="4684877" cy="277535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0155" y="433478"/>
            <a:ext cx="2123884" cy="132242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FA4A79D4-E349-4EBC-AEB1-516796BF6A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90155" y="1939079"/>
            <a:ext cx="2123884" cy="127232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2DDF1-862D-4D1D-A8F8-0AA91E60F7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0E68-1A09-4860-801B-1E090EA0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097" y="395066"/>
            <a:ext cx="4944933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83492-1660-44F3-B16E-E09C0EEDF9E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487AC-7944-4F9E-83A1-02B02A7742F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752629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50" y="101089"/>
            <a:ext cx="1245239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961" y="433473"/>
            <a:ext cx="11036088" cy="5991061"/>
          </a:xfrm>
          <a:solidFill>
            <a:schemeClr val="bg1">
              <a:lumMod val="85000"/>
            </a:schemeClr>
          </a:solidFill>
        </p:spPr>
        <p:txBody>
          <a:bodyPr lIns="936000" tIns="180000" rIns="180000" bIns="180000">
            <a:normAutofit/>
          </a:bodyPr>
          <a:lstStyle>
            <a:lvl1pPr algn="l"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9" name="Text Placeholder 140">
            <a:extLst>
              <a:ext uri="{FF2B5EF4-FFF2-40B4-BE49-F238E27FC236}">
                <a16:creationId xmlns:a16="http://schemas.microsoft.com/office/drawing/2014/main" id="{74E4AFED-1C0E-4349-B4D8-561973586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3785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2000" b="0">
                <a:solidFill>
                  <a:schemeClr val="bg1"/>
                </a:solidFill>
              </a:defRPr>
            </a:lvl6pPr>
            <a:lvl7pPr>
              <a:defRPr sz="2000" b="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Use this for dark images</a:t>
            </a:r>
          </a:p>
          <a:p>
            <a:pPr lvl="0"/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131" name="Text Placeholder 140">
            <a:extLst>
              <a:ext uri="{FF2B5EF4-FFF2-40B4-BE49-F238E27FC236}">
                <a16:creationId xmlns:a16="http://schemas.microsoft.com/office/drawing/2014/main" id="{3990CB9E-67EF-4DD1-AF68-044AF2AC0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5657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None/>
              <a:defRPr sz="2000" b="0">
                <a:solidFill>
                  <a:schemeClr val="tx2"/>
                </a:solidFill>
              </a:defRPr>
            </a:lvl3pPr>
            <a:lvl4pPr>
              <a:defRPr sz="2000" b="0">
                <a:solidFill>
                  <a:schemeClr val="tx2"/>
                </a:solidFill>
              </a:defRPr>
            </a:lvl4pPr>
            <a:lvl5pPr>
              <a:defRPr sz="2000" b="0">
                <a:solidFill>
                  <a:schemeClr val="tx2"/>
                </a:solidFill>
              </a:defRPr>
            </a:lvl5pPr>
            <a:lvl6pPr>
              <a:defRPr sz="2000" b="0">
                <a:solidFill>
                  <a:schemeClr val="tx2"/>
                </a:solidFill>
              </a:defRPr>
            </a:lvl6pPr>
            <a:lvl7pPr>
              <a:defRPr sz="2000" b="0">
                <a:solidFill>
                  <a:schemeClr val="tx2"/>
                </a:solidFill>
              </a:defRPr>
            </a:lvl7pPr>
            <a:lvl8pPr>
              <a:defRPr sz="2000">
                <a:solidFill>
                  <a:schemeClr val="tx2"/>
                </a:solidFill>
              </a:defRPr>
            </a:lvl8pPr>
            <a:lvl9pPr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Use this for light images</a:t>
            </a:r>
            <a:br>
              <a:rPr lang="en-AU" noProof="0"/>
            </a:br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sp>
        <p:nvSpPr>
          <p:cNvPr id="7" name="Text Placeholder 135">
            <a:extLst>
              <a:ext uri="{FF2B5EF4-FFF2-40B4-BE49-F238E27FC236}">
                <a16:creationId xmlns:a16="http://schemas.microsoft.com/office/drawing/2014/main" id="{101E6B8E-059C-4DCE-8053-9C813CD4853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77960" y="433470"/>
            <a:ext cx="960000" cy="72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20524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6D528-3F8C-4131-B8C8-D41C96117732}"/>
              </a:ext>
            </a:extLst>
          </p:cNvPr>
          <p:cNvSpPr txBox="1"/>
          <p:nvPr userDrawn="1"/>
        </p:nvSpPr>
        <p:spPr>
          <a:xfrm>
            <a:off x="649966" y="2525878"/>
            <a:ext cx="47722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80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79" name="Text Placeholder 135">
            <a:extLst>
              <a:ext uri="{FF2B5EF4-FFF2-40B4-BE49-F238E27FC236}">
                <a16:creationId xmlns:a16="http://schemas.microsoft.com/office/drawing/2014/main" id="{E87707C1-F769-4D39-9A1C-1D073FF6F9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7156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/>
              <a:t>    1</a:t>
            </a:r>
          </a:p>
          <a:p>
            <a:pPr lvl="1"/>
            <a:r>
              <a:rPr lang="en-AU" noProof="0"/>
              <a:t>2</a:t>
            </a:r>
          </a:p>
          <a:p>
            <a:pPr lvl="2"/>
            <a:r>
              <a:rPr lang="en-AU" noProof="0"/>
              <a:t>3</a:t>
            </a:r>
          </a:p>
          <a:p>
            <a:pPr lvl="3"/>
            <a:r>
              <a:rPr lang="en-AU" noProof="0"/>
              <a:t>4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   </a:t>
            </a:r>
          </a:p>
        </p:txBody>
      </p:sp>
      <p:sp>
        <p:nvSpPr>
          <p:cNvPr id="80" name="Text Placeholder 140">
            <a:extLst>
              <a:ext uri="{FF2B5EF4-FFF2-40B4-BE49-F238E27FC236}">
                <a16:creationId xmlns:a16="http://schemas.microsoft.com/office/drawing/2014/main" id="{53B70884-5EDB-4D16-B565-71037E500B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967" y="5394945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Click to add Identifier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5</a:t>
            </a:r>
          </a:p>
          <a:p>
            <a:pPr lvl="5"/>
            <a:r>
              <a:rPr lang="en-AU" noProof="0"/>
              <a:t>6</a:t>
            </a:r>
          </a:p>
          <a:p>
            <a:pPr lvl="6"/>
            <a:r>
              <a:rPr lang="en-AU" noProof="0"/>
              <a:t>7</a:t>
            </a:r>
          </a:p>
          <a:p>
            <a:pPr lvl="7"/>
            <a:r>
              <a:rPr lang="en-AU" noProof="0"/>
              <a:t>8</a:t>
            </a:r>
          </a:p>
          <a:p>
            <a:pPr lvl="8"/>
            <a:r>
              <a:rPr lang="en-AU" noProof="0"/>
              <a:t>9</a:t>
            </a:r>
          </a:p>
          <a:p>
            <a:pPr lvl="8"/>
            <a:r>
              <a:rPr lang="en-AU" noProof="0"/>
              <a:t>Fifth level</a:t>
            </a:r>
          </a:p>
        </p:txBody>
      </p:sp>
      <p:grpSp>
        <p:nvGrpSpPr>
          <p:cNvPr id="81" name="Group 4">
            <a:extLst>
              <a:ext uri="{FF2B5EF4-FFF2-40B4-BE49-F238E27FC236}">
                <a16:creationId xmlns:a16="http://schemas.microsoft.com/office/drawing/2014/main" id="{73D7045A-1CF1-44F6-8E2E-B9405FED9E2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1421" y="453778"/>
            <a:ext cx="2216381" cy="1666547"/>
            <a:chOff x="2864" y="1181"/>
            <a:chExt cx="1952" cy="1957"/>
          </a:xfrm>
        </p:grpSpPr>
        <p:sp>
          <p:nvSpPr>
            <p:cNvPr id="82" name="AutoShape 3">
              <a:extLst>
                <a:ext uri="{FF2B5EF4-FFF2-40B4-BE49-F238E27FC236}">
                  <a16:creationId xmlns:a16="http://schemas.microsoft.com/office/drawing/2014/main" id="{04BEA57A-8E7B-4E24-BE7A-E0AADB5DBA8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3" name="Rectangle 5">
              <a:extLst>
                <a:ext uri="{FF2B5EF4-FFF2-40B4-BE49-F238E27FC236}">
                  <a16:creationId xmlns:a16="http://schemas.microsoft.com/office/drawing/2014/main" id="{EFF044F0-4B98-4888-9641-C41102F0A9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4F2A23F-5984-4111-AD9E-E308218812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5" name="Freeform 7">
              <a:extLst>
                <a:ext uri="{FF2B5EF4-FFF2-40B4-BE49-F238E27FC236}">
                  <a16:creationId xmlns:a16="http://schemas.microsoft.com/office/drawing/2014/main" id="{B3AE443D-FE04-4EDC-80FC-B314325A12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id="{79C7F0E7-88D6-4E4A-A312-AE6964CBA4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7" name="Freeform 9">
              <a:extLst>
                <a:ext uri="{FF2B5EF4-FFF2-40B4-BE49-F238E27FC236}">
                  <a16:creationId xmlns:a16="http://schemas.microsoft.com/office/drawing/2014/main" id="{F73247B3-9572-4E50-A9F9-D9B42DC0D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3259D609-76D9-45D0-B15F-0FA397DBBF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89" name="Freeform 11">
              <a:extLst>
                <a:ext uri="{FF2B5EF4-FFF2-40B4-BE49-F238E27FC236}">
                  <a16:creationId xmlns:a16="http://schemas.microsoft.com/office/drawing/2014/main" id="{5C2E2C7F-FF30-4A56-8534-D9965DD5E0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0" name="Freeform 12">
              <a:extLst>
                <a:ext uri="{FF2B5EF4-FFF2-40B4-BE49-F238E27FC236}">
                  <a16:creationId xmlns:a16="http://schemas.microsoft.com/office/drawing/2014/main" id="{F687FBAE-B910-4327-B1A4-6FD6E81AB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1" name="Freeform 13">
              <a:extLst>
                <a:ext uri="{FF2B5EF4-FFF2-40B4-BE49-F238E27FC236}">
                  <a16:creationId xmlns:a16="http://schemas.microsoft.com/office/drawing/2014/main" id="{1B1BC6E6-2BD9-4CA8-AD54-CC72783F8C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0CDCD004-D1EF-443A-A818-883EEB3F37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3" name="Freeform 15">
              <a:extLst>
                <a:ext uri="{FF2B5EF4-FFF2-40B4-BE49-F238E27FC236}">
                  <a16:creationId xmlns:a16="http://schemas.microsoft.com/office/drawing/2014/main" id="{1E965659-AF38-4929-8B73-B87840A6A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A3D4EF62-702A-477E-B94D-96320B008A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id="{27C56C97-AC3A-4214-A776-9FF21C875E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6" name="Freeform 18">
              <a:extLst>
                <a:ext uri="{FF2B5EF4-FFF2-40B4-BE49-F238E27FC236}">
                  <a16:creationId xmlns:a16="http://schemas.microsoft.com/office/drawing/2014/main" id="{E9D54D47-364F-4F9A-BAE3-C930CC765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7" name="Freeform 19">
              <a:extLst>
                <a:ext uri="{FF2B5EF4-FFF2-40B4-BE49-F238E27FC236}">
                  <a16:creationId xmlns:a16="http://schemas.microsoft.com/office/drawing/2014/main" id="{0D8D1571-B8DF-4AF6-B70F-82B9CB7139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8" name="Freeform 20">
              <a:extLst>
                <a:ext uri="{FF2B5EF4-FFF2-40B4-BE49-F238E27FC236}">
                  <a16:creationId xmlns:a16="http://schemas.microsoft.com/office/drawing/2014/main" id="{FFFA97D6-566E-417D-A763-A6F698AD3F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99" name="Rectangle 21">
              <a:extLst>
                <a:ext uri="{FF2B5EF4-FFF2-40B4-BE49-F238E27FC236}">
                  <a16:creationId xmlns:a16="http://schemas.microsoft.com/office/drawing/2014/main" id="{D26DF387-B00F-4137-B22B-FFA49E0825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0" name="Freeform 22">
              <a:extLst>
                <a:ext uri="{FF2B5EF4-FFF2-40B4-BE49-F238E27FC236}">
                  <a16:creationId xmlns:a16="http://schemas.microsoft.com/office/drawing/2014/main" id="{3DB8FBAB-4331-4D07-A90E-A7D5F0A46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1" name="Freeform 23">
              <a:extLst>
                <a:ext uri="{FF2B5EF4-FFF2-40B4-BE49-F238E27FC236}">
                  <a16:creationId xmlns:a16="http://schemas.microsoft.com/office/drawing/2014/main" id="{2F259DE1-FFBE-4450-A752-4EC257B51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2" name="Freeform 24">
              <a:extLst>
                <a:ext uri="{FF2B5EF4-FFF2-40B4-BE49-F238E27FC236}">
                  <a16:creationId xmlns:a16="http://schemas.microsoft.com/office/drawing/2014/main" id="{A32957BA-13D6-4ED9-977D-0C89E970E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3" name="Freeform 25">
              <a:extLst>
                <a:ext uri="{FF2B5EF4-FFF2-40B4-BE49-F238E27FC236}">
                  <a16:creationId xmlns:a16="http://schemas.microsoft.com/office/drawing/2014/main" id="{B5BFEAC1-4E37-49A2-B67D-2BC8D109AF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4" name="Freeform 26">
              <a:extLst>
                <a:ext uri="{FF2B5EF4-FFF2-40B4-BE49-F238E27FC236}">
                  <a16:creationId xmlns:a16="http://schemas.microsoft.com/office/drawing/2014/main" id="{788C1048-9836-47D1-BF7E-9959787A63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5" name="Freeform 27">
              <a:extLst>
                <a:ext uri="{FF2B5EF4-FFF2-40B4-BE49-F238E27FC236}">
                  <a16:creationId xmlns:a16="http://schemas.microsoft.com/office/drawing/2014/main" id="{C494BEF8-5481-49D8-A1DB-26A618F8D7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6" name="Freeform 28">
              <a:extLst>
                <a:ext uri="{FF2B5EF4-FFF2-40B4-BE49-F238E27FC236}">
                  <a16:creationId xmlns:a16="http://schemas.microsoft.com/office/drawing/2014/main" id="{FF78676F-BD80-4152-AF8A-17C051377F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7" name="Freeform 29">
              <a:extLst>
                <a:ext uri="{FF2B5EF4-FFF2-40B4-BE49-F238E27FC236}">
                  <a16:creationId xmlns:a16="http://schemas.microsoft.com/office/drawing/2014/main" id="{A9BCBAEE-0E8B-4E88-B3AB-F4B67DAC31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8" name="Freeform 30">
              <a:extLst>
                <a:ext uri="{FF2B5EF4-FFF2-40B4-BE49-F238E27FC236}">
                  <a16:creationId xmlns:a16="http://schemas.microsoft.com/office/drawing/2014/main" id="{0491E6F5-E006-496A-9B9D-6B4FD0E3C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09" name="Freeform 31">
              <a:extLst>
                <a:ext uri="{FF2B5EF4-FFF2-40B4-BE49-F238E27FC236}">
                  <a16:creationId xmlns:a16="http://schemas.microsoft.com/office/drawing/2014/main" id="{7CEC1DFB-4708-49E7-81F5-C199ABD9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0" name="Freeform 32">
              <a:extLst>
                <a:ext uri="{FF2B5EF4-FFF2-40B4-BE49-F238E27FC236}">
                  <a16:creationId xmlns:a16="http://schemas.microsoft.com/office/drawing/2014/main" id="{EA921ED2-8301-42A8-A841-5319A0E91E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1" name="Freeform 34">
              <a:extLst>
                <a:ext uri="{FF2B5EF4-FFF2-40B4-BE49-F238E27FC236}">
                  <a16:creationId xmlns:a16="http://schemas.microsoft.com/office/drawing/2014/main" id="{8E486F39-3893-4DC2-838D-2B51F0E741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2" name="Freeform 35">
              <a:extLst>
                <a:ext uri="{FF2B5EF4-FFF2-40B4-BE49-F238E27FC236}">
                  <a16:creationId xmlns:a16="http://schemas.microsoft.com/office/drawing/2014/main" id="{CB2A0A8E-24F6-45A5-A95A-481A465538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3" name="Freeform 36">
              <a:extLst>
                <a:ext uri="{FF2B5EF4-FFF2-40B4-BE49-F238E27FC236}">
                  <a16:creationId xmlns:a16="http://schemas.microsoft.com/office/drawing/2014/main" id="{04341E2F-C06C-4F36-8B74-BB7BF852F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4" name="Freeform 37">
              <a:extLst>
                <a:ext uri="{FF2B5EF4-FFF2-40B4-BE49-F238E27FC236}">
                  <a16:creationId xmlns:a16="http://schemas.microsoft.com/office/drawing/2014/main" id="{388F3EB0-17D8-4898-B8B9-58FD6F76C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5" name="Freeform 38">
              <a:extLst>
                <a:ext uri="{FF2B5EF4-FFF2-40B4-BE49-F238E27FC236}">
                  <a16:creationId xmlns:a16="http://schemas.microsoft.com/office/drawing/2014/main" id="{37E8FFD8-89F7-4657-9947-47E219EAF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6" name="Freeform 39">
              <a:extLst>
                <a:ext uri="{FF2B5EF4-FFF2-40B4-BE49-F238E27FC236}">
                  <a16:creationId xmlns:a16="http://schemas.microsoft.com/office/drawing/2014/main" id="{23962857-2355-43B5-BA46-7156E544AE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C0C7C601-CD63-4A4C-987C-7C70F465AB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8" name="Freeform 41">
              <a:extLst>
                <a:ext uri="{FF2B5EF4-FFF2-40B4-BE49-F238E27FC236}">
                  <a16:creationId xmlns:a16="http://schemas.microsoft.com/office/drawing/2014/main" id="{58E2A667-5C9E-492E-88B9-428AE3587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19" name="Freeform 42">
              <a:extLst>
                <a:ext uri="{FF2B5EF4-FFF2-40B4-BE49-F238E27FC236}">
                  <a16:creationId xmlns:a16="http://schemas.microsoft.com/office/drawing/2014/main" id="{72A6983F-C2E1-40AE-B7C0-E427349DC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0" name="Freeform 43">
              <a:extLst>
                <a:ext uri="{FF2B5EF4-FFF2-40B4-BE49-F238E27FC236}">
                  <a16:creationId xmlns:a16="http://schemas.microsoft.com/office/drawing/2014/main" id="{6CCF0988-C833-445A-94CB-07EF590C3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id="{3A188AE4-9B9C-4C34-9F86-AF304C2850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2" name="Freeform 45">
              <a:extLst>
                <a:ext uri="{FF2B5EF4-FFF2-40B4-BE49-F238E27FC236}">
                  <a16:creationId xmlns:a16="http://schemas.microsoft.com/office/drawing/2014/main" id="{A89453D6-85C4-4E2D-8FA0-72A14EA515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BD6BC0F7-C21F-400B-9ED4-BF35CE7FED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id="{0B5CBA8E-8322-4660-BE10-0D7C40BBF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id="{DEB21783-D296-4A05-BE34-BFE7D5553C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18535967-D3E3-48C2-A56E-FAB7015A9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7" name="Freeform 50">
              <a:extLst>
                <a:ext uri="{FF2B5EF4-FFF2-40B4-BE49-F238E27FC236}">
                  <a16:creationId xmlns:a16="http://schemas.microsoft.com/office/drawing/2014/main" id="{F0D8AE3F-FC91-4265-87AE-A22989B4E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id="{CB3036C3-8B8F-466E-A40B-9F31B9B539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29" name="Freeform 52">
              <a:extLst>
                <a:ext uri="{FF2B5EF4-FFF2-40B4-BE49-F238E27FC236}">
                  <a16:creationId xmlns:a16="http://schemas.microsoft.com/office/drawing/2014/main" id="{51B64F91-1250-42C8-B692-DBEE837B5E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0" name="Freeform 53">
              <a:extLst>
                <a:ext uri="{FF2B5EF4-FFF2-40B4-BE49-F238E27FC236}">
                  <a16:creationId xmlns:a16="http://schemas.microsoft.com/office/drawing/2014/main" id="{7A5E8821-26A6-4A47-9441-123CB1CD9D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1" name="Freeform 54">
              <a:extLst>
                <a:ext uri="{FF2B5EF4-FFF2-40B4-BE49-F238E27FC236}">
                  <a16:creationId xmlns:a16="http://schemas.microsoft.com/office/drawing/2014/main" id="{C9AD4000-AE32-4994-A808-D65FCD667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2" name="Freeform 55">
              <a:extLst>
                <a:ext uri="{FF2B5EF4-FFF2-40B4-BE49-F238E27FC236}">
                  <a16:creationId xmlns:a16="http://schemas.microsoft.com/office/drawing/2014/main" id="{A73E2B1C-573F-4515-B15A-5415B63E2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3" name="Freeform 56">
              <a:extLst>
                <a:ext uri="{FF2B5EF4-FFF2-40B4-BE49-F238E27FC236}">
                  <a16:creationId xmlns:a16="http://schemas.microsoft.com/office/drawing/2014/main" id="{8B4526F5-E3C2-477E-A9BA-5C3B9B1BFF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4" name="Freeform 57">
              <a:extLst>
                <a:ext uri="{FF2B5EF4-FFF2-40B4-BE49-F238E27FC236}">
                  <a16:creationId xmlns:a16="http://schemas.microsoft.com/office/drawing/2014/main" id="{E6C1F2F2-0690-4896-8B3E-7E5711AE7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5" name="Freeform 58">
              <a:extLst>
                <a:ext uri="{FF2B5EF4-FFF2-40B4-BE49-F238E27FC236}">
                  <a16:creationId xmlns:a16="http://schemas.microsoft.com/office/drawing/2014/main" id="{2644BE99-447A-436A-ABB5-29D00547F7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6" name="Freeform 59">
              <a:extLst>
                <a:ext uri="{FF2B5EF4-FFF2-40B4-BE49-F238E27FC236}">
                  <a16:creationId xmlns:a16="http://schemas.microsoft.com/office/drawing/2014/main" id="{6B5285F8-7FA1-4849-9832-32B623D59C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F258FBFF-3560-4321-9C39-990AB7BA50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0" name="Freeform 61">
              <a:extLst>
                <a:ext uri="{FF2B5EF4-FFF2-40B4-BE49-F238E27FC236}">
                  <a16:creationId xmlns:a16="http://schemas.microsoft.com/office/drawing/2014/main" id="{9543B324-060D-43F0-A83B-E3C6BBB4AB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  <p:sp>
          <p:nvSpPr>
            <p:cNvPr id="191" name="Freeform 62">
              <a:extLst>
                <a:ext uri="{FF2B5EF4-FFF2-40B4-BE49-F238E27FC236}">
                  <a16:creationId xmlns:a16="http://schemas.microsoft.com/office/drawing/2014/main" id="{487AEC3D-AFC0-4B04-BCF3-E63D6E8C8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 noProof="0"/>
            </a:p>
          </p:txBody>
        </p:sp>
      </p:grpSp>
      <p:sp>
        <p:nvSpPr>
          <p:cNvPr id="192" name="Picture Placeholder 191">
            <a:extLst>
              <a:ext uri="{FF2B5EF4-FFF2-40B4-BE49-F238E27FC236}">
                <a16:creationId xmlns:a16="http://schemas.microsoft.com/office/drawing/2014/main" id="{B93F5C33-3854-4C6B-9539-F8B8FD2316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96040" y="1032581"/>
            <a:ext cx="6707960" cy="5829165"/>
          </a:xfrm>
          <a:custGeom>
            <a:avLst/>
            <a:gdLst>
              <a:gd name="connsiteX0" fmla="*/ 5030970 w 5030970"/>
              <a:gd name="connsiteY0" fmla="*/ 0 h 5829165"/>
              <a:gd name="connsiteX1" fmla="*/ 5030970 w 5030970"/>
              <a:gd name="connsiteY1" fmla="*/ 3728125 h 5829165"/>
              <a:gd name="connsiteX2" fmla="*/ 5030970 w 5030970"/>
              <a:gd name="connsiteY2" fmla="*/ 4950795 h 5829165"/>
              <a:gd name="connsiteX3" fmla="*/ 5030970 w 5030970"/>
              <a:gd name="connsiteY3" fmla="*/ 5825420 h 5829165"/>
              <a:gd name="connsiteX4" fmla="*/ 1203343 w 5030970"/>
              <a:gd name="connsiteY4" fmla="*/ 5825420 h 5829165"/>
              <a:gd name="connsiteX5" fmla="*/ 1189166 w 5030970"/>
              <a:gd name="connsiteY5" fmla="*/ 5829165 h 5829165"/>
              <a:gd name="connsiteX6" fmla="*/ 957128 w 5030970"/>
              <a:gd name="connsiteY6" fmla="*/ 4950795 h 5829165"/>
              <a:gd name="connsiteX7" fmla="*/ 952075 w 5030970"/>
              <a:gd name="connsiteY7" fmla="*/ 4950795 h 5829165"/>
              <a:gd name="connsiteX8" fmla="*/ 0 w 5030970"/>
              <a:gd name="connsiteY8" fmla="*/ 1349609 h 582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0970" h="5829165">
                <a:moveTo>
                  <a:pt x="5030970" y="0"/>
                </a:moveTo>
                <a:lnTo>
                  <a:pt x="5030970" y="3728125"/>
                </a:lnTo>
                <a:lnTo>
                  <a:pt x="5030970" y="4950795"/>
                </a:lnTo>
                <a:lnTo>
                  <a:pt x="5030970" y="5825420"/>
                </a:lnTo>
                <a:lnTo>
                  <a:pt x="1203343" y="5825420"/>
                </a:lnTo>
                <a:lnTo>
                  <a:pt x="1189166" y="5829165"/>
                </a:lnTo>
                <a:lnTo>
                  <a:pt x="957128" y="4950795"/>
                </a:lnTo>
                <a:lnTo>
                  <a:pt x="952075" y="4950795"/>
                </a:lnTo>
                <a:lnTo>
                  <a:pt x="0" y="1349609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Click central icon to add picture or pattern</a:t>
            </a:r>
          </a:p>
        </p:txBody>
      </p:sp>
    </p:spTree>
    <p:extLst>
      <p:ext uri="{BB962C8B-B14F-4D97-AF65-F5344CB8AC3E}">
        <p14:creationId xmlns:p14="http://schemas.microsoft.com/office/powerpoint/2010/main" val="1177613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5FD4-26B4-4C9F-9FC8-80D375B3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70B07-410E-4D96-88F0-B617572F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7721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37004C8-18CA-49FB-B306-339C23F2E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8248" y="346980"/>
            <a:ext cx="9744153" cy="112928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400" b="1">
                <a:solidFill>
                  <a:srgbClr val="094183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en-AU"/>
              <a:t>Click to edit 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341EE47-16A2-436C-8CB4-D4699B790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800" y="411929"/>
            <a:ext cx="990000" cy="990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EA5150-08BF-4401-9C9C-FDE521D9CBA0}"/>
              </a:ext>
            </a:extLst>
          </p:cNvPr>
          <p:cNvCxnSpPr/>
          <p:nvPr userDrawn="1"/>
        </p:nvCxnSpPr>
        <p:spPr>
          <a:xfrm>
            <a:off x="0" y="6106165"/>
            <a:ext cx="12202584" cy="0"/>
          </a:xfrm>
          <a:prstGeom prst="line">
            <a:avLst/>
          </a:prstGeom>
          <a:ln w="12700">
            <a:solidFill>
              <a:srgbClr val="0B2F7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11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3" r:id="rId2"/>
    <p:sldLayoutId id="2147483776" r:id="rId3"/>
    <p:sldLayoutId id="2147483774" r:id="rId4"/>
    <p:sldLayoutId id="2147483665" r:id="rId5"/>
    <p:sldLayoutId id="2147483775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9561C-11B4-4CC4-B271-3E59C98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097" y="395066"/>
            <a:ext cx="10026668" cy="8873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1F4D-4B89-424A-BC66-199E1E6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28" y="1532415"/>
            <a:ext cx="11289341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8956-3042-4F51-A765-52197DEBA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983" y="6172509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5C1EA3C-26E9-4B87-838B-C7B127160328}" type="datetime1">
              <a:rPr lang="en-AU" noProof="0" smtClean="0"/>
              <a:t>22/08/2023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E430-5DBA-4DE1-9C36-C5FAED4EA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429" y="6172509"/>
            <a:ext cx="7914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F550-8FDF-4424-AA18-C45633333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0065" y="6172509"/>
            <a:ext cx="75368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grpSp>
        <p:nvGrpSpPr>
          <p:cNvPr id="243" name="Group 4">
            <a:extLst>
              <a:ext uri="{FF2B5EF4-FFF2-40B4-BE49-F238E27FC236}">
                <a16:creationId xmlns:a16="http://schemas.microsoft.com/office/drawing/2014/main" id="{10B109AB-C874-4A80-A1E4-F3A3AC0E44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64095" y="432000"/>
            <a:ext cx="957547" cy="720000"/>
            <a:chOff x="2864" y="1181"/>
            <a:chExt cx="1952" cy="1957"/>
          </a:xfrm>
        </p:grpSpPr>
        <p:sp>
          <p:nvSpPr>
            <p:cNvPr id="244" name="AutoShape 3">
              <a:extLst>
                <a:ext uri="{FF2B5EF4-FFF2-40B4-BE49-F238E27FC236}">
                  <a16:creationId xmlns:a16="http://schemas.microsoft.com/office/drawing/2014/main" id="{7EB6AC4B-8B74-448B-AA29-8C83B2CD6BD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45" name="Rectangle 5">
              <a:extLst>
                <a:ext uri="{FF2B5EF4-FFF2-40B4-BE49-F238E27FC236}">
                  <a16:creationId xmlns:a16="http://schemas.microsoft.com/office/drawing/2014/main" id="{818B5319-6FEE-4850-89C9-467814391D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46" name="Freeform 6">
              <a:extLst>
                <a:ext uri="{FF2B5EF4-FFF2-40B4-BE49-F238E27FC236}">
                  <a16:creationId xmlns:a16="http://schemas.microsoft.com/office/drawing/2014/main" id="{0AF01425-EE43-40DE-957E-6EC99E388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47" name="Freeform 7">
              <a:extLst>
                <a:ext uri="{FF2B5EF4-FFF2-40B4-BE49-F238E27FC236}">
                  <a16:creationId xmlns:a16="http://schemas.microsoft.com/office/drawing/2014/main" id="{AD36EF20-735B-4B32-97EA-92986DF06D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48" name="Freeform 8">
              <a:extLst>
                <a:ext uri="{FF2B5EF4-FFF2-40B4-BE49-F238E27FC236}">
                  <a16:creationId xmlns:a16="http://schemas.microsoft.com/office/drawing/2014/main" id="{CE12F0BB-70E6-459F-A657-3727377649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49" name="Freeform 9">
              <a:extLst>
                <a:ext uri="{FF2B5EF4-FFF2-40B4-BE49-F238E27FC236}">
                  <a16:creationId xmlns:a16="http://schemas.microsoft.com/office/drawing/2014/main" id="{4DEA87C4-A8B0-4BAB-B44D-7553C0C5E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0" name="Freeform 10">
              <a:extLst>
                <a:ext uri="{FF2B5EF4-FFF2-40B4-BE49-F238E27FC236}">
                  <a16:creationId xmlns:a16="http://schemas.microsoft.com/office/drawing/2014/main" id="{3B2109E3-4D96-46F3-80CA-36C469DBA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1" name="Freeform 11">
              <a:extLst>
                <a:ext uri="{FF2B5EF4-FFF2-40B4-BE49-F238E27FC236}">
                  <a16:creationId xmlns:a16="http://schemas.microsoft.com/office/drawing/2014/main" id="{9A65ABD4-2F80-48ED-9586-996B6D4B25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2" name="Freeform 12">
              <a:extLst>
                <a:ext uri="{FF2B5EF4-FFF2-40B4-BE49-F238E27FC236}">
                  <a16:creationId xmlns:a16="http://schemas.microsoft.com/office/drawing/2014/main" id="{010AD24B-1B5A-4AE2-88DA-B6DA4AE7F6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3" name="Freeform 13">
              <a:extLst>
                <a:ext uri="{FF2B5EF4-FFF2-40B4-BE49-F238E27FC236}">
                  <a16:creationId xmlns:a16="http://schemas.microsoft.com/office/drawing/2014/main" id="{C26A18C3-B362-4583-899A-39A3B1FF6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4" name="Freeform 14">
              <a:extLst>
                <a:ext uri="{FF2B5EF4-FFF2-40B4-BE49-F238E27FC236}">
                  <a16:creationId xmlns:a16="http://schemas.microsoft.com/office/drawing/2014/main" id="{75A20202-BC46-45E6-80A6-208C5A1870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5" name="Freeform 15">
              <a:extLst>
                <a:ext uri="{FF2B5EF4-FFF2-40B4-BE49-F238E27FC236}">
                  <a16:creationId xmlns:a16="http://schemas.microsoft.com/office/drawing/2014/main" id="{084CB548-6EDD-451D-86B2-60E12A8AF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6" name="Freeform 16">
              <a:extLst>
                <a:ext uri="{FF2B5EF4-FFF2-40B4-BE49-F238E27FC236}">
                  <a16:creationId xmlns:a16="http://schemas.microsoft.com/office/drawing/2014/main" id="{25F8FFA1-05FF-4B87-8A08-8F93112C09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7" name="Freeform 17">
              <a:extLst>
                <a:ext uri="{FF2B5EF4-FFF2-40B4-BE49-F238E27FC236}">
                  <a16:creationId xmlns:a16="http://schemas.microsoft.com/office/drawing/2014/main" id="{9DE83C18-5C9D-456C-BD2F-04E4DC7E8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8" name="Freeform 18">
              <a:extLst>
                <a:ext uri="{FF2B5EF4-FFF2-40B4-BE49-F238E27FC236}">
                  <a16:creationId xmlns:a16="http://schemas.microsoft.com/office/drawing/2014/main" id="{3D9729A0-7431-42D6-B3C0-A50B1F37BD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59" name="Freeform 19">
              <a:extLst>
                <a:ext uri="{FF2B5EF4-FFF2-40B4-BE49-F238E27FC236}">
                  <a16:creationId xmlns:a16="http://schemas.microsoft.com/office/drawing/2014/main" id="{5B283A52-6ECA-44BC-88FB-D25C3551D6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0" name="Freeform 20">
              <a:extLst>
                <a:ext uri="{FF2B5EF4-FFF2-40B4-BE49-F238E27FC236}">
                  <a16:creationId xmlns:a16="http://schemas.microsoft.com/office/drawing/2014/main" id="{E8973538-4017-4AD4-9B9C-8299C4D413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1" name="Rectangle 21">
              <a:extLst>
                <a:ext uri="{FF2B5EF4-FFF2-40B4-BE49-F238E27FC236}">
                  <a16:creationId xmlns:a16="http://schemas.microsoft.com/office/drawing/2014/main" id="{ED45594E-FE63-4B02-8BFE-F27623E005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2" name="Freeform 22">
              <a:extLst>
                <a:ext uri="{FF2B5EF4-FFF2-40B4-BE49-F238E27FC236}">
                  <a16:creationId xmlns:a16="http://schemas.microsoft.com/office/drawing/2014/main" id="{032C4DC5-4FC3-4CD6-A5F9-D68CB605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3" name="Freeform 23">
              <a:extLst>
                <a:ext uri="{FF2B5EF4-FFF2-40B4-BE49-F238E27FC236}">
                  <a16:creationId xmlns:a16="http://schemas.microsoft.com/office/drawing/2014/main" id="{FA4D9B53-5E07-4261-9BCE-D261EA4D5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4" name="Freeform 24">
              <a:extLst>
                <a:ext uri="{FF2B5EF4-FFF2-40B4-BE49-F238E27FC236}">
                  <a16:creationId xmlns:a16="http://schemas.microsoft.com/office/drawing/2014/main" id="{41D3032E-CDEE-4628-97B5-20B5ED161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5" name="Freeform 25">
              <a:extLst>
                <a:ext uri="{FF2B5EF4-FFF2-40B4-BE49-F238E27FC236}">
                  <a16:creationId xmlns:a16="http://schemas.microsoft.com/office/drawing/2014/main" id="{96C04E23-D084-4BA4-8698-55662D0C4A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6" name="Freeform 26">
              <a:extLst>
                <a:ext uri="{FF2B5EF4-FFF2-40B4-BE49-F238E27FC236}">
                  <a16:creationId xmlns:a16="http://schemas.microsoft.com/office/drawing/2014/main" id="{2E873FF8-C701-4848-BB75-53E79F3F26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7" name="Freeform 27">
              <a:extLst>
                <a:ext uri="{FF2B5EF4-FFF2-40B4-BE49-F238E27FC236}">
                  <a16:creationId xmlns:a16="http://schemas.microsoft.com/office/drawing/2014/main" id="{99D61FDE-A0E9-4023-A115-06F59761A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8" name="Freeform 28">
              <a:extLst>
                <a:ext uri="{FF2B5EF4-FFF2-40B4-BE49-F238E27FC236}">
                  <a16:creationId xmlns:a16="http://schemas.microsoft.com/office/drawing/2014/main" id="{264E625C-71BF-42C5-8F97-A4540F0AEC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69" name="Freeform 29">
              <a:extLst>
                <a:ext uri="{FF2B5EF4-FFF2-40B4-BE49-F238E27FC236}">
                  <a16:creationId xmlns:a16="http://schemas.microsoft.com/office/drawing/2014/main" id="{7032F3D2-21E2-47FC-8661-70B84BBBF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0" name="Freeform 30">
              <a:extLst>
                <a:ext uri="{FF2B5EF4-FFF2-40B4-BE49-F238E27FC236}">
                  <a16:creationId xmlns:a16="http://schemas.microsoft.com/office/drawing/2014/main" id="{1329B72A-6B21-4D5F-849C-463F7424A1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1" name="Freeform 31">
              <a:extLst>
                <a:ext uri="{FF2B5EF4-FFF2-40B4-BE49-F238E27FC236}">
                  <a16:creationId xmlns:a16="http://schemas.microsoft.com/office/drawing/2014/main" id="{0BC9B370-A036-4F47-80FB-6E5BAD85E5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2" name="Freeform 32">
              <a:extLst>
                <a:ext uri="{FF2B5EF4-FFF2-40B4-BE49-F238E27FC236}">
                  <a16:creationId xmlns:a16="http://schemas.microsoft.com/office/drawing/2014/main" id="{C0A6B761-41BA-40A1-8CBC-713E93EC60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3" name="Freeform 34">
              <a:extLst>
                <a:ext uri="{FF2B5EF4-FFF2-40B4-BE49-F238E27FC236}">
                  <a16:creationId xmlns:a16="http://schemas.microsoft.com/office/drawing/2014/main" id="{B0EA4F54-49D3-4BD7-B0DF-92223FBC50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4" name="Freeform 35">
              <a:extLst>
                <a:ext uri="{FF2B5EF4-FFF2-40B4-BE49-F238E27FC236}">
                  <a16:creationId xmlns:a16="http://schemas.microsoft.com/office/drawing/2014/main" id="{FA09D9E7-91C1-4546-AB1F-C5CC560A06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5" name="Freeform 36">
              <a:extLst>
                <a:ext uri="{FF2B5EF4-FFF2-40B4-BE49-F238E27FC236}">
                  <a16:creationId xmlns:a16="http://schemas.microsoft.com/office/drawing/2014/main" id="{3ED3064C-75FA-468D-8D31-882F4D58B4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6" name="Freeform 37">
              <a:extLst>
                <a:ext uri="{FF2B5EF4-FFF2-40B4-BE49-F238E27FC236}">
                  <a16:creationId xmlns:a16="http://schemas.microsoft.com/office/drawing/2014/main" id="{68D220D6-C7AF-4B65-9BFC-883493F4D4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7" name="Freeform 38">
              <a:extLst>
                <a:ext uri="{FF2B5EF4-FFF2-40B4-BE49-F238E27FC236}">
                  <a16:creationId xmlns:a16="http://schemas.microsoft.com/office/drawing/2014/main" id="{E1290535-1314-49DF-9ABD-15513857C2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8" name="Freeform 39">
              <a:extLst>
                <a:ext uri="{FF2B5EF4-FFF2-40B4-BE49-F238E27FC236}">
                  <a16:creationId xmlns:a16="http://schemas.microsoft.com/office/drawing/2014/main" id="{AADFF7CD-8DC0-442C-82DD-99F07411D4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79" name="Freeform 40">
              <a:extLst>
                <a:ext uri="{FF2B5EF4-FFF2-40B4-BE49-F238E27FC236}">
                  <a16:creationId xmlns:a16="http://schemas.microsoft.com/office/drawing/2014/main" id="{C98D974F-651C-4B46-9D6B-C869F97AA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0" name="Freeform 41">
              <a:extLst>
                <a:ext uri="{FF2B5EF4-FFF2-40B4-BE49-F238E27FC236}">
                  <a16:creationId xmlns:a16="http://schemas.microsoft.com/office/drawing/2014/main" id="{F18AA89E-6D2F-49E9-AAB7-33D81C26A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1" name="Freeform 42">
              <a:extLst>
                <a:ext uri="{FF2B5EF4-FFF2-40B4-BE49-F238E27FC236}">
                  <a16:creationId xmlns:a16="http://schemas.microsoft.com/office/drawing/2014/main" id="{643C4C7B-D3E8-400B-B938-BAC36EDF5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2" name="Freeform 43">
              <a:extLst>
                <a:ext uri="{FF2B5EF4-FFF2-40B4-BE49-F238E27FC236}">
                  <a16:creationId xmlns:a16="http://schemas.microsoft.com/office/drawing/2014/main" id="{39A39533-D4A2-4BBA-9B85-AABE37AF61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3" name="Freeform 44">
              <a:extLst>
                <a:ext uri="{FF2B5EF4-FFF2-40B4-BE49-F238E27FC236}">
                  <a16:creationId xmlns:a16="http://schemas.microsoft.com/office/drawing/2014/main" id="{336FF3A4-2A83-46B0-BAED-601F83C6A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4" name="Freeform 45">
              <a:extLst>
                <a:ext uri="{FF2B5EF4-FFF2-40B4-BE49-F238E27FC236}">
                  <a16:creationId xmlns:a16="http://schemas.microsoft.com/office/drawing/2014/main" id="{5F03CB4B-F373-47A8-9A9D-149CBC4509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5" name="Freeform 46">
              <a:extLst>
                <a:ext uri="{FF2B5EF4-FFF2-40B4-BE49-F238E27FC236}">
                  <a16:creationId xmlns:a16="http://schemas.microsoft.com/office/drawing/2014/main" id="{9AF231D7-96BB-4A58-98A9-9C38F6EBCA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6" name="Freeform 47">
              <a:extLst>
                <a:ext uri="{FF2B5EF4-FFF2-40B4-BE49-F238E27FC236}">
                  <a16:creationId xmlns:a16="http://schemas.microsoft.com/office/drawing/2014/main" id="{9699CB94-9797-4630-B9B1-00E1053B78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7" name="Freeform 48">
              <a:extLst>
                <a:ext uri="{FF2B5EF4-FFF2-40B4-BE49-F238E27FC236}">
                  <a16:creationId xmlns:a16="http://schemas.microsoft.com/office/drawing/2014/main" id="{532904E0-BD95-47FE-8467-AFAEFC6AA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8" name="Freeform 49">
              <a:extLst>
                <a:ext uri="{FF2B5EF4-FFF2-40B4-BE49-F238E27FC236}">
                  <a16:creationId xmlns:a16="http://schemas.microsoft.com/office/drawing/2014/main" id="{EE067328-8325-4EDC-9B0E-249D98AF22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89" name="Freeform 50">
              <a:extLst>
                <a:ext uri="{FF2B5EF4-FFF2-40B4-BE49-F238E27FC236}">
                  <a16:creationId xmlns:a16="http://schemas.microsoft.com/office/drawing/2014/main" id="{FE6D58E0-3CBC-4EF2-8602-1F1443409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0" name="Freeform 51">
              <a:extLst>
                <a:ext uri="{FF2B5EF4-FFF2-40B4-BE49-F238E27FC236}">
                  <a16:creationId xmlns:a16="http://schemas.microsoft.com/office/drawing/2014/main" id="{A540C51A-ADC8-4601-B5AA-A99D0DAC90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1" name="Freeform 52">
              <a:extLst>
                <a:ext uri="{FF2B5EF4-FFF2-40B4-BE49-F238E27FC236}">
                  <a16:creationId xmlns:a16="http://schemas.microsoft.com/office/drawing/2014/main" id="{D00811B7-7E43-45EA-8E0E-370C388D72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2" name="Freeform 53">
              <a:extLst>
                <a:ext uri="{FF2B5EF4-FFF2-40B4-BE49-F238E27FC236}">
                  <a16:creationId xmlns:a16="http://schemas.microsoft.com/office/drawing/2014/main" id="{1D818141-D0FA-4D72-B8AD-78E6BCBDF3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3" name="Freeform 54">
              <a:extLst>
                <a:ext uri="{FF2B5EF4-FFF2-40B4-BE49-F238E27FC236}">
                  <a16:creationId xmlns:a16="http://schemas.microsoft.com/office/drawing/2014/main" id="{56C15302-16A9-421B-ABD2-0E2AE03A1A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4" name="Freeform 55">
              <a:extLst>
                <a:ext uri="{FF2B5EF4-FFF2-40B4-BE49-F238E27FC236}">
                  <a16:creationId xmlns:a16="http://schemas.microsoft.com/office/drawing/2014/main" id="{3B36BC11-8A39-4060-89B3-3F68F20F51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5" name="Freeform 56">
              <a:extLst>
                <a:ext uri="{FF2B5EF4-FFF2-40B4-BE49-F238E27FC236}">
                  <a16:creationId xmlns:a16="http://schemas.microsoft.com/office/drawing/2014/main" id="{9A604842-442A-4AC7-8CF8-AF3B6C0A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6" name="Freeform 57">
              <a:extLst>
                <a:ext uri="{FF2B5EF4-FFF2-40B4-BE49-F238E27FC236}">
                  <a16:creationId xmlns:a16="http://schemas.microsoft.com/office/drawing/2014/main" id="{8E5AF6BD-F9F0-4306-BE6A-01192D38E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7" name="Freeform 58">
              <a:extLst>
                <a:ext uri="{FF2B5EF4-FFF2-40B4-BE49-F238E27FC236}">
                  <a16:creationId xmlns:a16="http://schemas.microsoft.com/office/drawing/2014/main" id="{AA64BF41-A39C-4080-9E34-4C723236C4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8" name="Freeform 59">
              <a:extLst>
                <a:ext uri="{FF2B5EF4-FFF2-40B4-BE49-F238E27FC236}">
                  <a16:creationId xmlns:a16="http://schemas.microsoft.com/office/drawing/2014/main" id="{B675F4D5-7A6D-4C8E-A9F0-360004B5E9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299" name="Freeform 60">
              <a:extLst>
                <a:ext uri="{FF2B5EF4-FFF2-40B4-BE49-F238E27FC236}">
                  <a16:creationId xmlns:a16="http://schemas.microsoft.com/office/drawing/2014/main" id="{85DEC662-1A2A-4AEA-8E4F-D3E1AD9E4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300" name="Freeform 61">
              <a:extLst>
                <a:ext uri="{FF2B5EF4-FFF2-40B4-BE49-F238E27FC236}">
                  <a16:creationId xmlns:a16="http://schemas.microsoft.com/office/drawing/2014/main" id="{0C30D195-16A6-4BE4-9295-10800D45B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  <p:sp>
          <p:nvSpPr>
            <p:cNvPr id="301" name="Freeform 62">
              <a:extLst>
                <a:ext uri="{FF2B5EF4-FFF2-40B4-BE49-F238E27FC236}">
                  <a16:creationId xmlns:a16="http://schemas.microsoft.com/office/drawing/2014/main" id="{F58BE6EC-96DF-47C7-977F-435A400B2D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8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7483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3" r:id="rId3"/>
    <p:sldLayoutId id="2147483765" r:id="rId4"/>
    <p:sldLayoutId id="2147483766" r:id="rId5"/>
    <p:sldLayoutId id="2147483667" r:id="rId6"/>
    <p:sldLayoutId id="2147483713" r:id="rId7"/>
    <p:sldLayoutId id="2147483668" r:id="rId8"/>
    <p:sldLayoutId id="2147483669" r:id="rId9"/>
    <p:sldLayoutId id="2147483649" r:id="rId10"/>
    <p:sldLayoutId id="2147483656" r:id="rId11"/>
    <p:sldLayoutId id="2147483658" r:id="rId12"/>
    <p:sldLayoutId id="2147483767" r:id="rId13"/>
    <p:sldLayoutId id="2147483670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1" r:id="rId20"/>
    <p:sldLayoutId id="2147483772" r:id="rId2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9" indent="-215989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1979" indent="-215989" algn="l" defTabSz="914354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54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rdgradethoughts.com/2012/10/what-all-good-stories-need-anchor-chart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freeaussiestock.com/free/Australiana/slides/kangaroos_dusk.ht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commons.wikimedia.org/wiki/File:Green_Tree_Python.jpg" TargetMode="External"/><Relationship Id="rId4" Type="http://schemas.openxmlformats.org/officeDocument/2006/relationships/image" Target="../media/image10.jpeg"/><Relationship Id="rId9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Hy8KAqoiBg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Eastern_grey_kangaroo" TargetMode="Externa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welvemakesadozen.blogspot.com/2012/04/guest-blog-bad-dad-by-sweetie.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bitatadvocate.com.au/?tag=firewood" TargetMode="External"/><Relationship Id="rId7" Type="http://schemas.openxmlformats.org/officeDocument/2006/relationships/hyperlink" Target="https://www.flickr.com/photos/350org/5071320663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s://www.flickr.com/photos/350org/5070484795/" TargetMode="Externa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cpedia.org/highway-signs/e/environmental-issues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arzone.ning.com/forum/topics/a-few-thoughts-on-the-animal-rights-movement" TargetMode="Externa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ustralian Bush And Creek Free Stock Photo - Public Domain Pictures">
            <a:extLst>
              <a:ext uri="{FF2B5EF4-FFF2-40B4-BE49-F238E27FC236}">
                <a16:creationId xmlns:a16="http://schemas.microsoft.com/office/drawing/2014/main" id="{A2253A36-2821-2580-76FE-5B68CA9AB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91" r="14479" b="2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83DFF-004F-F3B4-9644-58EA6F81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84" y="1981025"/>
            <a:ext cx="5963948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Human made dangers</a:t>
            </a:r>
            <a:br>
              <a:rPr lang="en-US" sz="4600"/>
            </a:br>
            <a:r>
              <a:rPr lang="en-US" sz="4600"/>
              <a:t> in animal habitats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C1CF561-A07E-455E-4E59-36528A1C9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2" y="137934"/>
            <a:ext cx="1358122" cy="12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9F511CB-40A3-202D-38E8-8B4C09B0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2156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2A64E-70F3-7297-3390-C5E15957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Elements to include in your retell</a:t>
            </a:r>
            <a:endParaRPr lang="en-US" sz="2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7BD70-06E9-AF47-C012-0785FF1C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cs typeface="Calibri"/>
              </a:rPr>
              <a:t>Title</a:t>
            </a:r>
          </a:p>
          <a:p>
            <a:r>
              <a:rPr lang="en-US" sz="1700">
                <a:cs typeface="Calibri"/>
              </a:rPr>
              <a:t>Characters</a:t>
            </a:r>
          </a:p>
          <a:p>
            <a:r>
              <a:rPr lang="en-US" sz="1700">
                <a:cs typeface="Calibri"/>
              </a:rPr>
              <a:t>Setting – where does this happen</a:t>
            </a:r>
            <a:endParaRPr lang="en-US" sz="1700">
              <a:ea typeface="Calibri"/>
              <a:cs typeface="Calibri"/>
            </a:endParaRPr>
          </a:p>
          <a:p>
            <a:r>
              <a:rPr lang="en-US" sz="1700">
                <a:cs typeface="Calibri"/>
              </a:rPr>
              <a:t>Sequence of events</a:t>
            </a:r>
          </a:p>
          <a:p>
            <a:r>
              <a:rPr lang="en-US" sz="1700">
                <a:cs typeface="Calibri"/>
              </a:rPr>
              <a:t>Solutions to challenges encountered by your characters</a:t>
            </a:r>
          </a:p>
          <a:p>
            <a:r>
              <a:rPr lang="en-US" sz="1700">
                <a:cs typeface="Calibri"/>
              </a:rPr>
              <a:t>Conclusion</a:t>
            </a:r>
          </a:p>
          <a:p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1F8B4-B096-71A1-EA55-0BAB373DC74C}"/>
              </a:ext>
            </a:extLst>
          </p:cNvPr>
          <p:cNvSpPr txBox="1"/>
          <p:nvPr/>
        </p:nvSpPr>
        <p:spPr>
          <a:xfrm>
            <a:off x="9851296" y="6657945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111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F609-4A04-C6A8-9103-C57D6AA5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Quick check list of what you need to do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B7BEE-4D19-339C-BE52-B5273062B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What are your animals?</a:t>
            </a:r>
          </a:p>
          <a:p>
            <a:r>
              <a:rPr lang="en-US">
                <a:ea typeface="Calibri"/>
                <a:cs typeface="Calibri"/>
              </a:rPr>
              <a:t>What are their names?</a:t>
            </a:r>
          </a:p>
          <a:p>
            <a:r>
              <a:rPr lang="en-US">
                <a:ea typeface="Calibri"/>
                <a:cs typeface="Calibri"/>
              </a:rPr>
              <a:t>What is your title?</a:t>
            </a:r>
          </a:p>
          <a:p>
            <a:r>
              <a:rPr lang="en-US">
                <a:ea typeface="Calibri"/>
                <a:cs typeface="Calibri"/>
              </a:rPr>
              <a:t>What happens?</a:t>
            </a:r>
          </a:p>
          <a:p>
            <a:r>
              <a:rPr lang="en-US">
                <a:ea typeface="Calibri"/>
                <a:cs typeface="Calibri"/>
              </a:rPr>
              <a:t>What are the solutions?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08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917B-2AD6-70BE-8A84-D86D8B13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Worksheet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138D-982C-E44A-FE0C-579D5D02B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200">
                <a:latin typeface="Cambria"/>
                <a:ea typeface="Cambria"/>
              </a:rPr>
              <a:t>Creature:  Whale</a:t>
            </a:r>
          </a:p>
          <a:p>
            <a:endParaRPr lang="en-US" sz="1200">
              <a:latin typeface="Cambria"/>
              <a:ea typeface="Cambria"/>
            </a:endParaRPr>
          </a:p>
          <a:p>
            <a:r>
              <a:rPr lang="en-US" sz="1200">
                <a:latin typeface="Cambria"/>
                <a:ea typeface="Cambria"/>
              </a:rPr>
              <a:t>Name:  Willie</a:t>
            </a:r>
          </a:p>
          <a:p>
            <a:endParaRPr lang="en-US" sz="1200">
              <a:latin typeface="Cambria"/>
              <a:ea typeface="Cambria"/>
            </a:endParaRPr>
          </a:p>
          <a:p>
            <a:r>
              <a:rPr lang="en-US" sz="1200">
                <a:latin typeface="Cambria"/>
                <a:ea typeface="Cambria"/>
              </a:rPr>
              <a:t>Problem: whale gets tangled in fishing netting</a:t>
            </a:r>
          </a:p>
          <a:p>
            <a:endParaRPr lang="en-US" sz="1200">
              <a:latin typeface="Cambria"/>
              <a:ea typeface="Cambria"/>
            </a:endParaRPr>
          </a:p>
          <a:p>
            <a:r>
              <a:rPr lang="en-US" sz="1200">
                <a:latin typeface="Cambria"/>
                <a:ea typeface="Cambria"/>
              </a:rPr>
              <a:t>Solution: Carefully drive a boat to get close to the whale.  Use a long hook on the end of a rope to throw to the whale where the hook will attach to the net.   Gently pull the net  free from the whale.</a:t>
            </a:r>
          </a:p>
          <a:p>
            <a:endParaRPr lang="en-US" sz="1200">
              <a:latin typeface="Cambria"/>
              <a:ea typeface="Cambria"/>
            </a:endParaRPr>
          </a:p>
          <a:p>
            <a:endParaRPr lang="en-US" sz="1200">
              <a:latin typeface="Cambria"/>
              <a:ea typeface="Cambria"/>
            </a:endParaRPr>
          </a:p>
          <a:p>
            <a:endParaRPr lang="en-US" sz="1200">
              <a:latin typeface="Cambria"/>
              <a:ea typeface="Cambria"/>
            </a:endParaRPr>
          </a:p>
          <a:p>
            <a:r>
              <a:rPr lang="en-US" sz="1200">
                <a:latin typeface="Cambria"/>
                <a:ea typeface="Cambria"/>
              </a:rPr>
              <a:t>Sketch of my solution</a:t>
            </a:r>
          </a:p>
          <a:p>
            <a:endParaRPr lang="en-US" sz="1200">
              <a:latin typeface="Cambria"/>
              <a:ea typeface="Cambria"/>
            </a:endParaRPr>
          </a:p>
          <a:p>
            <a:endParaRPr lang="en-US" sz="1200">
              <a:latin typeface="Cambria"/>
              <a:ea typeface="Cambria"/>
            </a:endParaRPr>
          </a:p>
          <a:p>
            <a:endParaRPr lang="en-US" sz="1200">
              <a:latin typeface="Cambria"/>
              <a:ea typeface="Cambria"/>
            </a:endParaRPr>
          </a:p>
          <a:p>
            <a:r>
              <a:rPr lang="en-US" sz="1000">
                <a:latin typeface="Times New Roman"/>
                <a:cs typeface="Times New Roman"/>
              </a:rPr>
              <a:t> </a:t>
            </a:r>
            <a:endParaRPr lang="en-US" sz="1200">
              <a:latin typeface="Cambria"/>
              <a:ea typeface="Cambria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2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9857ED-1DEF-4481-AEB4-E775934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457275" cy="6858000"/>
          </a:xfrm>
          <a:custGeom>
            <a:avLst/>
            <a:gdLst>
              <a:gd name="connsiteX0" fmla="*/ 5457275 w 5457275"/>
              <a:gd name="connsiteY0" fmla="*/ 0 h 6858000"/>
              <a:gd name="connsiteX1" fmla="*/ 361354 w 5457275"/>
              <a:gd name="connsiteY1" fmla="*/ 0 h 6858000"/>
              <a:gd name="connsiteX2" fmla="*/ 335637 w 5457275"/>
              <a:gd name="connsiteY2" fmla="*/ 94722 h 6858000"/>
              <a:gd name="connsiteX3" fmla="*/ 690849 w 5457275"/>
              <a:gd name="connsiteY3" fmla="*/ 6842426 h 6858000"/>
              <a:gd name="connsiteX4" fmla="*/ 696735 w 5457275"/>
              <a:gd name="connsiteY4" fmla="*/ 6858000 h 6858000"/>
              <a:gd name="connsiteX5" fmla="*/ 5457275 w 54572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275" h="6858000">
                <a:moveTo>
                  <a:pt x="5457275" y="0"/>
                </a:moveTo>
                <a:lnTo>
                  <a:pt x="361354" y="0"/>
                </a:lnTo>
                <a:lnTo>
                  <a:pt x="335637" y="94722"/>
                </a:lnTo>
                <a:cubicBezTo>
                  <a:pt x="-226206" y="2374054"/>
                  <a:pt x="-65870" y="4704140"/>
                  <a:pt x="690849" y="6842426"/>
                </a:cubicBezTo>
                <a:lnTo>
                  <a:pt x="696735" y="6858000"/>
                </a:lnTo>
                <a:lnTo>
                  <a:pt x="5457275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E4FBE1-8E8A-42A6-B693-88C8979D8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228693" cy="6858000"/>
          </a:xfrm>
          <a:custGeom>
            <a:avLst/>
            <a:gdLst>
              <a:gd name="connsiteX0" fmla="*/ 5228693 w 5228693"/>
              <a:gd name="connsiteY0" fmla="*/ 0 h 6858000"/>
              <a:gd name="connsiteX1" fmla="*/ 371685 w 5228693"/>
              <a:gd name="connsiteY1" fmla="*/ 1 h 6858000"/>
              <a:gd name="connsiteX2" fmla="*/ 319533 w 5228693"/>
              <a:gd name="connsiteY2" fmla="*/ 193787 h 6858000"/>
              <a:gd name="connsiteX3" fmla="*/ 623642 w 5228693"/>
              <a:gd name="connsiteY3" fmla="*/ 6599363 h 6858000"/>
              <a:gd name="connsiteX4" fmla="*/ 717029 w 5228693"/>
              <a:gd name="connsiteY4" fmla="*/ 6858000 h 6858000"/>
              <a:gd name="connsiteX5" fmla="*/ 5228693 w 522869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8693" h="6858000">
                <a:moveTo>
                  <a:pt x="5228693" y="0"/>
                </a:moveTo>
                <a:lnTo>
                  <a:pt x="371685" y="1"/>
                </a:lnTo>
                <a:lnTo>
                  <a:pt x="319533" y="193787"/>
                </a:lnTo>
                <a:cubicBezTo>
                  <a:pt x="-206622" y="2355719"/>
                  <a:pt x="-67685" y="4563346"/>
                  <a:pt x="623642" y="6599363"/>
                </a:cubicBezTo>
                <a:lnTo>
                  <a:pt x="717029" y="6858000"/>
                </a:lnTo>
                <a:lnTo>
                  <a:pt x="5228693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1" y="1330007"/>
            <a:ext cx="3820669" cy="46923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kern="1200">
                <a:latin typeface="+mj-lt"/>
                <a:ea typeface="+mj-ea"/>
                <a:cs typeface="+mj-cs"/>
              </a:rPr>
              <a:t>Learning intentions </a:t>
            </a:r>
            <a:r>
              <a:rPr lang="en-US" sz="2800" kern="1200">
                <a:latin typeface="+mj-lt"/>
                <a:ea typeface="+mj-ea"/>
                <a:cs typeface="+mj-cs"/>
              </a:rPr>
              <a:t>Lesson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9654" y="1330007"/>
            <a:ext cx="6454916" cy="46923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Listening:  students will listen to a story</a:t>
            </a:r>
            <a:endParaRPr lang="en-US" sz="19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Writing:  students will write a retell of a story putting the retell into the context of the environment in which they live.</a:t>
            </a:r>
            <a:endParaRPr lang="en-US" sz="19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Speaking:  students will engage in discussion and present their work</a:t>
            </a:r>
            <a:endParaRPr lang="en-US" sz="19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Science:  students will explore dangers that animals encounter that are made by humans</a:t>
            </a:r>
            <a:endParaRPr lang="en-US" sz="19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/>
          </a:p>
          <a:p>
            <a:pPr algn="l"/>
            <a:r>
              <a:rPr lang="en-US" b="1"/>
              <a:t>Today students will listen to a story and write a retell of the story about animals in the Maldives.  In doing so they will learn about some man-made hazards that animals encounter.</a:t>
            </a:r>
            <a:endParaRPr lang="en-US" b="1">
              <a:cs typeface="Calibri" panose="020F0502020204030204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landscape, tree, water, nature, forest, marsh, swamp ...">
            <a:extLst>
              <a:ext uri="{FF2B5EF4-FFF2-40B4-BE49-F238E27FC236}">
                <a16:creationId xmlns:a16="http://schemas.microsoft.com/office/drawing/2014/main" id="{FC29AC2F-471A-5312-FDC5-248D16D07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5" r="2199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5E66A-9377-6C8B-EB2E-60059D79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New vocabulary</a:t>
            </a:r>
            <a:endParaRPr lang="en-US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2AFB5-74B1-587B-7B71-81AC603D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1" y="2718054"/>
            <a:ext cx="4891018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/>
              </a:rPr>
              <a:t>habitat – a place where things live</a:t>
            </a:r>
          </a:p>
          <a:p>
            <a:pPr marL="0" indent="0">
              <a:buNone/>
            </a:pPr>
            <a:r>
              <a:rPr lang="en-US" sz="2400">
                <a:cs typeface="Calibri"/>
              </a:rPr>
              <a:t>hazards – dangers or risks</a:t>
            </a:r>
          </a:p>
          <a:p>
            <a:pPr marL="0" indent="0">
              <a:buNone/>
            </a:pPr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02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Jungle Crow Free Stock Photo - Public Domain Pictures">
            <a:extLst>
              <a:ext uri="{FF2B5EF4-FFF2-40B4-BE49-F238E27FC236}">
                <a16:creationId xmlns:a16="http://schemas.microsoft.com/office/drawing/2014/main" id="{5943030C-D5DD-2CE7-879A-1BFF23AE7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10" descr="Green Lizard Free Stock Photo - Public Domain Pictures">
            <a:extLst>
              <a:ext uri="{FF2B5EF4-FFF2-40B4-BE49-F238E27FC236}">
                <a16:creationId xmlns:a16="http://schemas.microsoft.com/office/drawing/2014/main" id="{74762103-F4BF-AD7F-F410-D30F49249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4" r="228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9CFB524-1CBE-4DD9-B3B6-4AF7F7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031" r="2" b="5500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EB035-DF9C-47DE-2913-B5E293E9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280D573-538A-679A-0168-7C0106F6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>
                <a:cs typeface="Calibri"/>
              </a:rPr>
              <a:t>The story that you are going to listen to today is about 4 animals and things that happen to them in their habitat.</a:t>
            </a:r>
            <a:endParaRPr lang="en-US"/>
          </a:p>
          <a:p>
            <a:pPr marL="0" indent="0">
              <a:buNone/>
            </a:pPr>
            <a:r>
              <a:rPr lang="en-US" sz="1700">
                <a:cs typeface="Calibri"/>
              </a:rPr>
              <a:t>The characters are:</a:t>
            </a:r>
          </a:p>
          <a:p>
            <a:r>
              <a:rPr lang="en-US" sz="1700" b="1">
                <a:cs typeface="Calibri"/>
              </a:rPr>
              <a:t>Benny Bungarra</a:t>
            </a:r>
          </a:p>
          <a:p>
            <a:r>
              <a:rPr lang="en-US" sz="1700" b="1">
                <a:cs typeface="Calibri"/>
              </a:rPr>
              <a:t>Olive Python</a:t>
            </a:r>
          </a:p>
          <a:p>
            <a:r>
              <a:rPr lang="en-US" sz="1700" b="1">
                <a:cs typeface="Calibri"/>
              </a:rPr>
              <a:t>Kathy Kangaroo</a:t>
            </a:r>
          </a:p>
          <a:p>
            <a:r>
              <a:rPr lang="en-US" sz="1700" b="1">
                <a:cs typeface="Calibri"/>
              </a:rPr>
              <a:t>Colin Crow</a:t>
            </a:r>
          </a:p>
          <a:p>
            <a:endParaRPr lang="en-US" sz="17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A04139-C8B8-E14A-C84A-E35D3E97C1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012" r="2" b="3770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DB128-D916-5961-3EF1-D803AB38B8FA}"/>
              </a:ext>
            </a:extLst>
          </p:cNvPr>
          <p:cNvSpPr txBox="1"/>
          <p:nvPr/>
        </p:nvSpPr>
        <p:spPr>
          <a:xfrm>
            <a:off x="9990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DCA18-E94C-970C-DD37-25A2F2323BD7}"/>
              </a:ext>
            </a:extLst>
          </p:cNvPr>
          <p:cNvSpPr txBox="1"/>
          <p:nvPr/>
        </p:nvSpPr>
        <p:spPr>
          <a:xfrm>
            <a:off x="7656588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04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06326-7AFB-4C6E-97BE-96252985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 b="1">
                <a:cs typeface="Calibri Light"/>
              </a:rPr>
              <a:t>BENNY BUNGARRA'S BIG BUSH CLEAN UP </a:t>
            </a:r>
            <a:br>
              <a:rPr lang="en-US" sz="3800" b="1">
                <a:cs typeface="Calibri Light"/>
              </a:rPr>
            </a:br>
            <a:r>
              <a:rPr lang="en-US" sz="3800" b="1">
                <a:cs typeface="Calibri Light"/>
              </a:rPr>
              <a:t>by Sally Morgan</a:t>
            </a:r>
            <a:endParaRPr lang="en-US" sz="3800" b="1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232C5-89E7-C054-C796-BEE7A8F02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>
                <a:ea typeface="+mn-lt"/>
                <a:cs typeface="+mn-lt"/>
                <a:hlinkClick r:id="rId2"/>
              </a:rPr>
              <a:t>https://www.youtube.com/watch?v=Hy8KAqoiBgo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 sz="1400"/>
          </a:p>
          <a:p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>
                <a:cs typeface="Calibri"/>
              </a:rPr>
              <a:t>What do you think is going to happen in this story?  </a:t>
            </a:r>
          </a:p>
          <a:p>
            <a:pPr marL="0" indent="0">
              <a:buNone/>
            </a:pPr>
            <a:r>
              <a:rPr lang="en-US" sz="2200">
                <a:cs typeface="Calibri"/>
              </a:rPr>
              <a:t>Make some predictions</a:t>
            </a:r>
            <a:endParaRPr lang="en-US"/>
          </a:p>
        </p:txBody>
      </p:sp>
      <p:pic>
        <p:nvPicPr>
          <p:cNvPr id="7" name="Picture 7" descr="Australia Landscape Scenic · Free photo on Pixabay">
            <a:extLst>
              <a:ext uri="{FF2B5EF4-FFF2-40B4-BE49-F238E27FC236}">
                <a16:creationId xmlns:a16="http://schemas.microsoft.com/office/drawing/2014/main" id="{60CA2A12-162F-7858-A534-F8734FE6C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8" r="152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4" descr="A picture containing grass, outdoor, mammal, kangaroo&#10;&#10;Description automatically generated">
            <a:extLst>
              <a:ext uri="{FF2B5EF4-FFF2-40B4-BE49-F238E27FC236}">
                <a16:creationId xmlns:a16="http://schemas.microsoft.com/office/drawing/2014/main" id="{65A58121-82FF-EDDD-B4FB-D1E401986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4635260" y="4475672"/>
            <a:ext cx="27432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98BDD-5C83-7A46-6581-777318B722CA}"/>
              </a:ext>
            </a:extLst>
          </p:cNvPr>
          <p:cNvSpPr txBox="1"/>
          <p:nvPr/>
        </p:nvSpPr>
        <p:spPr>
          <a:xfrm>
            <a:off x="-4635260" y="8133272"/>
            <a:ext cx="27432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hlinkClick r:id="rId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/>
              </a:rPr>
              <a:t>CC BY-SA</a:t>
            </a:r>
            <a:r>
              <a:rPr lang="en-US" sz="9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323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432EC25D-8353-3E34-FD4A-4DF327137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8" name="Picture 8" descr="Free Images : sea, coast, plastic, enviroment, strand, litter, waste ...">
            <a:extLst>
              <a:ext uri="{FF2B5EF4-FFF2-40B4-BE49-F238E27FC236}">
                <a16:creationId xmlns:a16="http://schemas.microsoft.com/office/drawing/2014/main" id="{BC6CAE84-498D-B942-0AB2-157B284E6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7" descr="glass shards free image | Peakpx">
            <a:extLst>
              <a:ext uri="{FF2B5EF4-FFF2-40B4-BE49-F238E27FC236}">
                <a16:creationId xmlns:a16="http://schemas.microsoft.com/office/drawing/2014/main" id="{5DA6BAC3-04FA-8497-D85B-47879C337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09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5D4FF-6E46-AE37-97ED-8204D00B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88E1D0-8CC9-1441-4019-082BA562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cs typeface="Calibri"/>
              </a:rPr>
              <a:t>How did these things affect the animals in the story?</a:t>
            </a:r>
          </a:p>
          <a:p>
            <a:r>
              <a:rPr lang="en-US" sz="2000" b="1">
                <a:cs typeface="Calibri"/>
              </a:rPr>
              <a:t>Benny Bungarra</a:t>
            </a:r>
          </a:p>
          <a:p>
            <a:r>
              <a:rPr lang="en-US" sz="2000" b="1">
                <a:cs typeface="Calibri"/>
              </a:rPr>
              <a:t>Olive Python</a:t>
            </a:r>
          </a:p>
          <a:p>
            <a:r>
              <a:rPr lang="en-US" sz="2000" b="1">
                <a:cs typeface="Calibri"/>
              </a:rPr>
              <a:t>Kathy Kangaroo</a:t>
            </a:r>
          </a:p>
          <a:p>
            <a:r>
              <a:rPr lang="en-US" sz="2000" b="1">
                <a:cs typeface="Calibri"/>
              </a:rPr>
              <a:t>Colin Crow</a:t>
            </a:r>
          </a:p>
          <a:p>
            <a:pPr marL="0" indent="0">
              <a:buNone/>
            </a:pPr>
            <a:endParaRPr lang="en-US" sz="320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AB26E-24AF-7DCE-7589-A9CD0FE8F3EF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035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2BAF8AE3-609E-3DAD-D324-217F7D21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24" b="9598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924AD-6D95-C747-354A-29B17C27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9532-CEF7-42CF-74B8-604FCC3EA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9EC8ACC0-1D54-AAE6-545F-513B0C5AB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4" b="1764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2" descr="A picture containing text, person, grass, outdoor&#10;&#10;Description automatically generated">
            <a:extLst>
              <a:ext uri="{FF2B5EF4-FFF2-40B4-BE49-F238E27FC236}">
                <a16:creationId xmlns:a16="http://schemas.microsoft.com/office/drawing/2014/main" id="{C4ABCF4B-079F-07D8-99A1-E603E17A22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510" r="-1" b="-1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1122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4402F-24C0-A385-45A1-3E9EC61A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630A3-DAE6-6F0D-965E-A37EB71D3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How could the situations and solutions, in the story,  be similar or dissimiliar to your community?</a:t>
            </a:r>
          </a:p>
          <a:p>
            <a:r>
              <a:rPr lang="en-US" sz="2000">
                <a:cs typeface="Calibri"/>
              </a:rPr>
              <a:t>What are some dangerous situations that animals could find themselves in in your community?</a:t>
            </a:r>
          </a:p>
          <a:p>
            <a:r>
              <a:rPr lang="en-US" sz="2000">
                <a:cs typeface="Calibri"/>
              </a:rPr>
              <a:t>What could be the solutions?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C54FB5-1440-3997-D27D-CD6A6C2D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711" r="-1" b="905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154C701-B675-2168-B0FF-0A144EE5C6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992" r="-1" b="2649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03C84-D519-F990-22DE-99038EB4DEE6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769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1AD0-2FDA-DC7C-5769-FCDB2DA7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36" y="950862"/>
            <a:ext cx="4686329" cy="4416677"/>
          </a:xfrm>
        </p:spPr>
        <p:txBody>
          <a:bodyPr anchor="ctr">
            <a:normAutofit/>
          </a:bodyPr>
          <a:lstStyle/>
          <a:p>
            <a:r>
              <a:rPr lang="en-US" sz="4800">
                <a:cs typeface="Calibri Light"/>
              </a:rPr>
              <a:t>What is a retell?</a:t>
            </a:r>
            <a:br>
              <a:rPr lang="en-US" sz="4800">
                <a:cs typeface="Calibri Light"/>
              </a:rPr>
            </a:br>
            <a:r>
              <a:rPr lang="en-US" sz="2800">
                <a:cs typeface="Calibri Light"/>
              </a:rPr>
              <a:t>A retell is when you</a:t>
            </a:r>
            <a:r>
              <a:rPr lang="en-US" sz="4800">
                <a:cs typeface="Calibri Light"/>
              </a:rPr>
              <a:t> </a:t>
            </a:r>
            <a:r>
              <a:rPr lang="en-US" sz="2800">
                <a:cs typeface="Calibri Light"/>
              </a:rPr>
              <a:t>rewrite or retell  a story in your own words.  </a:t>
            </a:r>
            <a:r>
              <a:rPr lang="en-US" sz="4800">
                <a:cs typeface="Calibri Light"/>
              </a:rPr>
              <a:t> </a:t>
            </a:r>
            <a:endParaRPr lang="en-US" sz="4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EAF7C-2585-0367-E53A-2D6918B1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cs typeface="Calibri"/>
              </a:rPr>
              <a:t>Adapt the story that you have heard today.</a:t>
            </a:r>
            <a:endParaRPr lang="en-US" sz="2200">
              <a:solidFill>
                <a:schemeClr val="bg1"/>
              </a:solidFill>
            </a:endParaRP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Choose 4 animals from your local environment</a:t>
            </a: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Give your animals (characters) names</a:t>
            </a: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Give your story a title</a:t>
            </a: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Write a retell of the story using your chosen animals and including situations that they could confront in their habitat</a:t>
            </a: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Provide a solution, or solutions to the dangers that the animals encounter.</a:t>
            </a:r>
          </a:p>
          <a:p>
            <a:endParaRPr lang="en-US" sz="2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327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versity of Melbourne">
  <a:themeElements>
    <a:clrScheme name="University of Melbourne">
      <a:dk1>
        <a:sysClr val="windowText" lastClr="000000"/>
      </a:dk1>
      <a:lt1>
        <a:sysClr val="window" lastClr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University of Melbourne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M PowerPoint template 4x3" id="{BDD74A5E-40DF-4BE2-A2E2-8F4B3D2BF403}" vid="{46240DC9-CC04-46E8-AB02-02D36050010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University of Melbourne</vt:lpstr>
      <vt:lpstr>Human made dangers  in animal habitats</vt:lpstr>
      <vt:lpstr>Learning intentions Lesson 1</vt:lpstr>
      <vt:lpstr>New vocabulary</vt:lpstr>
      <vt:lpstr>PowerPoint Presentation</vt:lpstr>
      <vt:lpstr>BENNY BUNGARRA'S BIG BUSH CLEAN UP  by Sally Morgan</vt:lpstr>
      <vt:lpstr>PowerPoint Presentation</vt:lpstr>
      <vt:lpstr>PowerPoint Presentation</vt:lpstr>
      <vt:lpstr>PowerPoint Presentation</vt:lpstr>
      <vt:lpstr>What is a retell? A retell is when you rewrite or retell  a story in your own words.   </vt:lpstr>
      <vt:lpstr>Elements to include in your retell</vt:lpstr>
      <vt:lpstr>Quick check list of what you need to do</vt:lpstr>
      <vt:lpstr>Worksheet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2022-11-21T02:30:46Z</dcterms:created>
  <dcterms:modified xsi:type="dcterms:W3CDTF">2023-08-23T03:25:08Z</dcterms:modified>
</cp:coreProperties>
</file>