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66" r:id="rId4"/>
    <p:sldId id="257" r:id="rId5"/>
    <p:sldId id="259" r:id="rId6"/>
    <p:sldId id="258" r:id="rId7"/>
    <p:sldId id="260" r:id="rId8"/>
    <p:sldId id="263" r:id="rId9"/>
    <p:sldId id="267" r:id="rId10"/>
    <p:sldId id="270" r:id="rId11"/>
    <p:sldId id="272" r:id="rId12"/>
    <p:sldId id="273" r:id="rId13"/>
    <p:sldId id="271" r:id="rId14"/>
    <p:sldId id="268" r:id="rId15"/>
    <p:sldId id="27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D84A2-FCDA-3C4C-EBB7-E68688844515}" v="21" dt="2023-08-23T01:42:42.080"/>
    <p1510:client id="{1C6641A4-5512-587B-ABC7-15E521E6D5E5}" v="322" dt="2022-11-21T05:39:43.793"/>
    <p1510:client id="{48E5E5F4-457F-48F5-1935-001141889158}" v="14" dt="2022-11-24T04:08:40.749"/>
    <p1510:client id="{65625CE2-9CB2-FE6F-B41E-BBBCABE03C79}" v="477" dt="2022-11-27T02:27:32.102"/>
    <p1510:client id="{6BD97223-2ADD-AC34-612B-C4A04447CAE6}" v="23" dt="2023-01-11T04:33:43.425"/>
    <p1510:client id="{70678B0E-56A1-C6F3-2951-B112ABEE3972}" v="36" dt="2023-08-23T03:32:51.364"/>
    <p1510:client id="{7A2AE408-E34D-08F0-8C89-5590F1791FC5}" v="5" dt="2023-08-16T00:33:23.890"/>
    <p1510:client id="{7B77B251-333E-D2DE-CE76-901B84671EA8}" v="6" dt="2022-11-21T05:41:36.737"/>
    <p1510:client id="{AC7164C4-BFEF-4A3B-9040-5C31C128BF5D}" v="300" dt="2022-11-21T03:13:27.350"/>
    <p1510:client id="{E44D21FC-4D64-9001-53E3-0E41A5971585}" v="511" dt="2022-11-21T04:45: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abola/27691113066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reshlycompleted.blogspot.com/2016/02/how-to-make-simple-felt-monster-hand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servingpinklemonade.blogspot.com/2011/03/super-hero-puppets.html" TargetMode="External"/><Relationship Id="rId7" Type="http://schemas.openxmlformats.org/officeDocument/2006/relationships/hyperlink" Target="https://www.creativejewishmom.com/2011/12/spoon-puppetsthe-perfect-winter-craft-for-kids.html" TargetMode="External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yellowmums.blogspot.com/2010/05/googly-eye-finger-puppets.html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2.jpeg"/><Relationship Id="rId9" Type="http://schemas.openxmlformats.org/officeDocument/2006/relationships/hyperlink" Target="https://creativacale.blogspot.rs/2014/11/hands-puppets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230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freeaussiestock.com/free/Australiana/slides/kangaroos_dusk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commons.wikimedia.org/wiki/File:Green_Tree_Python.jpg" TargetMode="External"/><Relationship Id="rId4" Type="http://schemas.openxmlformats.org/officeDocument/2006/relationships/image" Target="../media/image6.jpeg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Hy8KAqoiB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Eastern_grey_kangaroo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welvemakesadozen.blogspot.com/2012/04/guest-blog-bad-dad-by-sweetie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bitatadvocate.com.au/?tag=firewood" TargetMode="External"/><Relationship Id="rId7" Type="http://schemas.openxmlformats.org/officeDocument/2006/relationships/hyperlink" Target="https://www.flickr.com/photos/350org/5071320663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www.flickr.com/photos/350org/5070484795/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cpedia.org/highway-signs/e/environmental-issues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arzone.ning.com/forum/topics/a-few-thoughts-on-the-animal-rights-movement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ustralian Bush And Creek Free Stock Photo - Public Domain Pictures">
            <a:extLst>
              <a:ext uri="{FF2B5EF4-FFF2-40B4-BE49-F238E27FC236}">
                <a16:creationId xmlns:a16="http://schemas.microsoft.com/office/drawing/2014/main" id="{A2253A36-2821-2580-76FE-5B68CA9AB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14479" b="2"/>
          <a:stretch/>
        </p:blipFill>
        <p:spPr>
          <a:xfrm>
            <a:off x="2749632" y="1"/>
            <a:ext cx="9629274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83DFF-004F-F3B4-9644-58EA6F81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59" y="2038534"/>
            <a:ext cx="5805798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Human made dangers in animal habitats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7C0DC59-A8D0-667E-1424-E34D2E8B7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32" y="296084"/>
            <a:ext cx="1142460" cy="10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5C447-1022-0EA0-C73F-A4DF5285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PART 1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7D8B-365B-1182-EA5C-7CBE27A9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Adapt your retell into a puppet play that you will perform</a:t>
            </a:r>
          </a:p>
          <a:p>
            <a:r>
              <a:rPr lang="en-US" sz="2200" dirty="0">
                <a:cs typeface="Calibri"/>
              </a:rPr>
              <a:t>Write your puppet play using  direct speech</a:t>
            </a:r>
          </a:p>
        </p:txBody>
      </p:sp>
      <p:pic>
        <p:nvPicPr>
          <p:cNvPr id="4" name="Picture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56FAC6C8-A219-8301-9BD1-F33DEE012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023" r="2602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D4C44-BD38-B38C-FAAB-AB8B3E4FB591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3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388C-13C6-37C0-1EB3-78458A4E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Here is an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326DF-C49C-2955-47D3-0CEF82F5E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95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</a:rPr>
              <a:t>Helpful Harry</a:t>
            </a:r>
            <a:r>
              <a:rPr lang="en-US" dirty="0">
                <a:cs typeface="Calibri"/>
              </a:rPr>
              <a:t>:  Oh no! What happened to you Brown Beetle?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cs typeface="Calibri"/>
              </a:rPr>
              <a:t>Brown Beetle</a:t>
            </a:r>
            <a:r>
              <a:rPr lang="en-US" dirty="0">
                <a:cs typeface="Calibri"/>
              </a:rPr>
              <a:t>:  I was digging a hole in the garden under the carrots and I stood on a piece of glass.  My foot really hurts.  Can you help me please.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</a:rPr>
              <a:t>Helpful Harry</a:t>
            </a:r>
            <a:r>
              <a:rPr lang="en-US" dirty="0">
                <a:cs typeface="Calibri"/>
              </a:rPr>
              <a:t>:  Sit down and put your foot up on this rock.........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I think that I can get the glass out....  Hold still..... Got it!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cs typeface="Calibri"/>
              </a:rPr>
              <a:t>Brown Beetle</a:t>
            </a:r>
            <a:r>
              <a:rPr lang="en-US" dirty="0">
                <a:cs typeface="Calibri"/>
              </a:rPr>
              <a:t>:  Of, thank you.  That feels better already.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</a:rPr>
              <a:t>Helpful Harry</a:t>
            </a:r>
            <a:r>
              <a:rPr lang="en-US" dirty="0">
                <a:cs typeface="Calibri"/>
              </a:rPr>
              <a:t>:  You need to be careful when you go digging.  The              humans are careless aren't they?  Look there's more glass over there!</a:t>
            </a:r>
          </a:p>
        </p:txBody>
      </p:sp>
    </p:spTree>
    <p:extLst>
      <p:ext uri="{BB962C8B-B14F-4D97-AF65-F5344CB8AC3E}">
        <p14:creationId xmlns:p14="http://schemas.microsoft.com/office/powerpoint/2010/main" val="305247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3DD01-022D-3812-9904-F80BF95E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Worksheet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ED6A7-B81C-D6CB-6989-BBB6F486B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">
                <a:latin typeface="Cambria"/>
                <a:ea typeface="Cambria"/>
              </a:rPr>
              <a:t>Puppet play script</a:t>
            </a:r>
          </a:p>
          <a:p>
            <a:r>
              <a:rPr lang="en-US" sz="600">
                <a:latin typeface="Cambria"/>
                <a:ea typeface="Cambria"/>
              </a:rPr>
              <a:t>A conversation between two characters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TITLE: ___________________________________________________________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Character 1 ...name ….. 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_____________________________________________________________________________________________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_____________________________________________________________________________________________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Character 2:… name ...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_____________________________________________________________________________________________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Character 1: ….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_____________________________________________________________________________________________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>
                <a:latin typeface="Cambria"/>
                <a:ea typeface="Cambria"/>
              </a:rPr>
              <a:t>Character 2: ….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Character 1:…..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Character 2: ….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Illustrate what is happening in this scene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04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201FD-E5F5-7758-07F9-7DEA1886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PART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8A580-76CF-253F-72C7-BE497F89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Illustrate what your puppets might look like</a:t>
            </a:r>
            <a:endParaRPr lang="en-US" dirty="0"/>
          </a:p>
          <a:p>
            <a:r>
              <a:rPr lang="en-US" dirty="0">
                <a:cs typeface="Calibri"/>
              </a:rPr>
              <a:t>Make a list of the materials  (use recycled materials)that you might need to make your puppets</a:t>
            </a:r>
          </a:p>
          <a:p>
            <a:r>
              <a:rPr lang="en-US" dirty="0">
                <a:cs typeface="Calibri"/>
              </a:rPr>
              <a:t>Create your puppets</a:t>
            </a:r>
          </a:p>
          <a:p>
            <a:r>
              <a:rPr lang="en-US" dirty="0">
                <a:cs typeface="Calibri"/>
              </a:rPr>
              <a:t>Collect any props that you may need e.g. plastic bottle, fishing line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DB45F85-ABEB-49CD-D14B-2476595E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02" r="-2" b="16227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oy pillow">
            <a:extLst>
              <a:ext uri="{FF2B5EF4-FFF2-40B4-BE49-F238E27FC236}">
                <a16:creationId xmlns:a16="http://schemas.microsoft.com/office/drawing/2014/main" id="{9DA0AA69-6B18-6879-465A-1718D39E5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" r="21717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54914-E635-B3D3-F327-66910D64DFEF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13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9279040A-E394-F7FB-1875-6F9E043BD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642" r="-2" b="7964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784FBC7-3ABB-7CE2-F359-566408D3B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604" r="4134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BF03ED-4D2C-67DC-933B-86569228E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" b="1474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F0FFD-436F-D744-7039-C1BCBF80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E750062-ACF6-41A1-794A-4E044F5D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96" y="2258568"/>
            <a:ext cx="3612339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Here are some ideas to get you started with designing and making your puppets.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You might need to have some props </a:t>
            </a:r>
            <a:r>
              <a:rPr lang="en-US" sz="2400" dirty="0" err="1">
                <a:cs typeface="Calibri"/>
              </a:rPr>
              <a:t>eg</a:t>
            </a:r>
            <a:r>
              <a:rPr lang="en-US" sz="2400" dirty="0">
                <a:cs typeface="Calibri"/>
              </a:rPr>
              <a:t> plastic bottle, fishing line, plastic bag.  These props will depend on the perils that your characters encounter.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7B1F8EE-73A0-2AD3-D3E6-FB7AD511C3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033" r="-1" b="2234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81E4B-11BE-9A8C-22C7-907F7D7A5ECB}"/>
              </a:ext>
            </a:extLst>
          </p:cNvPr>
          <p:cNvSpPr txBox="1"/>
          <p:nvPr/>
        </p:nvSpPr>
        <p:spPr>
          <a:xfrm>
            <a:off x="9857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6BB30-A6B1-43C4-ECB4-7170BB46A71D}"/>
              </a:ext>
            </a:extLst>
          </p:cNvPr>
          <p:cNvSpPr txBox="1"/>
          <p:nvPr/>
        </p:nvSpPr>
        <p:spPr>
          <a:xfrm>
            <a:off x="7510716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7CCC7-01F6-07F9-8324-361D1AC69B53}"/>
              </a:ext>
            </a:extLst>
          </p:cNvPr>
          <p:cNvSpPr txBox="1"/>
          <p:nvPr/>
        </p:nvSpPr>
        <p:spPr>
          <a:xfrm>
            <a:off x="5296772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0DF6D-C99F-FA74-69D9-F6DA0F04B854}"/>
              </a:ext>
            </a:extLst>
          </p:cNvPr>
          <p:cNvSpPr txBox="1"/>
          <p:nvPr/>
        </p:nvSpPr>
        <p:spPr>
          <a:xfrm>
            <a:off x="2829554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747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08FD4-C1ED-A7FF-68A2-97209B3E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Worksheet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B774-79E6-9550-68C6-E4C75834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600" dirty="0">
                <a:latin typeface="Cambria"/>
                <a:ea typeface="Cambria"/>
              </a:rPr>
              <a:t>I</a:t>
            </a:r>
            <a:r>
              <a:rPr lang="en-US" sz="4000" dirty="0">
                <a:latin typeface="Cambria"/>
                <a:ea typeface="Cambria"/>
              </a:rPr>
              <a:t>llustrate.  This is what my character will look like: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pPr marL="0" indent="0">
              <a:buNone/>
            </a:pPr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3600" dirty="0">
              <a:latin typeface="Cambria"/>
              <a:ea typeface="Cambria"/>
            </a:endParaRPr>
          </a:p>
          <a:p>
            <a:r>
              <a:rPr lang="en-US" sz="3600" dirty="0">
                <a:latin typeface="Cambria"/>
                <a:ea typeface="Cambria"/>
              </a:rPr>
              <a:t>This is what I will need to make my character:</a:t>
            </a: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 dirty="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pPr marL="0" indent="0">
              <a:buNone/>
            </a:pPr>
            <a:endParaRPr lang="en-US" sz="600">
              <a:latin typeface="Cambria"/>
              <a:ea typeface="Cambria"/>
            </a:endParaRPr>
          </a:p>
          <a:p>
            <a:endParaRPr lang="en-US" sz="3200" dirty="0">
              <a:latin typeface="Cambria"/>
              <a:ea typeface="Cambria"/>
            </a:endParaRPr>
          </a:p>
          <a:p>
            <a:r>
              <a:rPr lang="en-US" sz="3200" dirty="0">
                <a:latin typeface="Cambria"/>
                <a:ea typeface="Cambria"/>
              </a:rPr>
              <a:t>Illustrate.  This is what my character will look like: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3200" dirty="0">
                <a:latin typeface="Cambria"/>
                <a:ea typeface="Cambria"/>
              </a:rPr>
              <a:t>This is what I will need to make my character:</a:t>
            </a: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endParaRPr lang="en-US" sz="600">
              <a:latin typeface="Cambria"/>
              <a:ea typeface="Cambria"/>
            </a:endParaRPr>
          </a:p>
          <a:p>
            <a:r>
              <a:rPr lang="en-US" sz="600" dirty="0">
                <a:latin typeface="Cambria"/>
                <a:ea typeface="Cambria"/>
              </a:rPr>
              <a:t>-</a:t>
            </a: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latin typeface="Cambria"/>
              <a:ea typeface="Cambria"/>
            </a:endParaRPr>
          </a:p>
          <a:p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0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furniture, curtain&#10;&#10;Description automatically generated">
            <a:extLst>
              <a:ext uri="{FF2B5EF4-FFF2-40B4-BE49-F238E27FC236}">
                <a16:creationId xmlns:a16="http://schemas.microsoft.com/office/drawing/2014/main" id="{20DAED41-ED87-8701-53AD-7F9D5A7E7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10267" y="457200"/>
            <a:ext cx="7571466" cy="5943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5D8BAEAF-3471-B9EA-8FCE-0ED023E0F36B}"/>
              </a:ext>
            </a:extLst>
          </p:cNvPr>
          <p:cNvSpPr txBox="1"/>
          <p:nvPr/>
        </p:nvSpPr>
        <p:spPr>
          <a:xfrm>
            <a:off x="7547441" y="62007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85B34-0729-C7AB-2BBA-3C1E7F421676}"/>
              </a:ext>
            </a:extLst>
          </p:cNvPr>
          <p:cNvSpPr txBox="1"/>
          <p:nvPr/>
        </p:nvSpPr>
        <p:spPr>
          <a:xfrm>
            <a:off x="3476195" y="3648098"/>
            <a:ext cx="525618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Enjoy sharing your puppet show with members of your school community.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EBB29-7198-05FE-27AD-DB87BC4AA384}"/>
              </a:ext>
            </a:extLst>
          </p:cNvPr>
          <p:cNvSpPr txBox="1"/>
          <p:nvPr/>
        </p:nvSpPr>
        <p:spPr>
          <a:xfrm>
            <a:off x="4820165" y="505083"/>
            <a:ext cx="389033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cs typeface="Calibri"/>
              </a:rPr>
              <a:t>PART 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9638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1" y="1330007"/>
            <a:ext cx="3820669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kern="1200" dirty="0">
                <a:latin typeface="+mj-lt"/>
                <a:ea typeface="+mj-ea"/>
                <a:cs typeface="+mj-cs"/>
              </a:rPr>
              <a:t>Learning intentions 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Lesson </a:t>
            </a:r>
            <a:r>
              <a:rPr lang="en-US" sz="2800" dirty="0"/>
              <a:t>2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9654" y="1330007"/>
            <a:ext cx="6454916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Listening:  students will listen to a story</a:t>
            </a:r>
            <a:endParaRPr lang="en-US" sz="19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Writing:  students will write a short  puppet play.</a:t>
            </a:r>
            <a:endParaRPr lang="en-US" sz="19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Speaking:  students will engage in discussions                                                     students will present their work</a:t>
            </a:r>
            <a:endParaRPr lang="en-US" sz="19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Science:  students will explore dangers that animals encounter that are made by humans</a:t>
            </a:r>
            <a:endParaRPr lang="en-US" sz="19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cs typeface="Calibri"/>
              </a:rPr>
              <a:t>The Arts:  students will create puppets for the characters that will be in their puppet show.</a:t>
            </a:r>
          </a:p>
          <a:p>
            <a:pPr indent="-228600" algn="l">
              <a:buChar char="•"/>
            </a:pPr>
            <a:endParaRPr lang="en-US" sz="1900"/>
          </a:p>
          <a:p>
            <a:pPr algn="l"/>
            <a:endParaRPr lang="en-US" b="1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1652-26BC-8BAD-A7F0-2FCEDE06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>
                <a:cs typeface="Calibri Light"/>
              </a:rPr>
              <a:t>Lesson 2</a:t>
            </a:r>
            <a:endParaRPr lang="en-US" sz="4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17DA7-7020-59E9-089A-B78F46949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PART 1 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Revisit the retell that you wrote in lesson 1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Adapt your retell (from lesson 1) to enable you, and a group of your friends, to enact the story  in the form of a puppet show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PART 2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Create a puppet for each of your characters 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cs typeface="Calibri"/>
              </a:rPr>
              <a:t>PART 3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cs typeface="Calibri"/>
              </a:rPr>
              <a:t>Present your puppet show to an audience outside of your classroom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619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Images : tree, creek, wilderness, river, stream, jungle, autumn ...">
            <a:extLst>
              <a:ext uri="{FF2B5EF4-FFF2-40B4-BE49-F238E27FC236}">
                <a16:creationId xmlns:a16="http://schemas.microsoft.com/office/drawing/2014/main" id="{AB8B766A-0862-6B09-5265-A0D23B28B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8" r="17719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5E66A-9377-6C8B-EB2E-60059D79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New vocabulary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2AFB5-74B1-587B-7B71-81AC603D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Habitat – places where things live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Hazards – dangers or risks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022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Jungle Crow Free Stock Photo - Public Domain Pictures">
            <a:extLst>
              <a:ext uri="{FF2B5EF4-FFF2-40B4-BE49-F238E27FC236}">
                <a16:creationId xmlns:a16="http://schemas.microsoft.com/office/drawing/2014/main" id="{5943030C-D5DD-2CE7-879A-1BFF23AE7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10" descr="Green Lizard Free Stock Photo - Public Domain Pictures">
            <a:extLst>
              <a:ext uri="{FF2B5EF4-FFF2-40B4-BE49-F238E27FC236}">
                <a16:creationId xmlns:a16="http://schemas.microsoft.com/office/drawing/2014/main" id="{74762103-F4BF-AD7F-F410-D30F49249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4" r="228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9CFB524-1CBE-4DD9-B3B6-4AF7F7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031" r="2" b="5500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EB035-DF9C-47DE-2913-B5E293E9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280D573-538A-679A-0168-7C0106F6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cs typeface="Calibri"/>
              </a:rPr>
              <a:t>The story that you are going to listen to today is about 4 animals and things that happen to them in their habitat.</a:t>
            </a:r>
            <a:endParaRPr lang="en-US"/>
          </a:p>
          <a:p>
            <a:r>
              <a:rPr lang="en-US" sz="1700" dirty="0">
                <a:cs typeface="Calibri"/>
              </a:rPr>
              <a:t>The characters are:</a:t>
            </a:r>
          </a:p>
          <a:p>
            <a:pPr marL="0" indent="0">
              <a:buNone/>
            </a:pPr>
            <a:r>
              <a:rPr lang="en-US" sz="1700" dirty="0">
                <a:cs typeface="Calibri"/>
              </a:rPr>
              <a:t>Benny Bungarra</a:t>
            </a:r>
          </a:p>
          <a:p>
            <a:pPr marL="0" indent="0">
              <a:buNone/>
            </a:pPr>
            <a:r>
              <a:rPr lang="en-US" sz="1700" dirty="0">
                <a:cs typeface="Calibri"/>
              </a:rPr>
              <a:t>Olive Python</a:t>
            </a:r>
          </a:p>
          <a:p>
            <a:pPr marL="0" indent="0">
              <a:buNone/>
            </a:pPr>
            <a:r>
              <a:rPr lang="en-US" sz="1700" dirty="0">
                <a:cs typeface="Calibri"/>
              </a:rPr>
              <a:t>Kathy Kangaroo</a:t>
            </a:r>
          </a:p>
          <a:p>
            <a:pPr marL="0" indent="0">
              <a:buNone/>
            </a:pPr>
            <a:r>
              <a:rPr lang="en-US" sz="1700" dirty="0">
                <a:cs typeface="Calibri"/>
              </a:rPr>
              <a:t>Colin Crow</a:t>
            </a:r>
          </a:p>
          <a:p>
            <a:endParaRPr lang="en-US" sz="17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A04139-C8B8-E14A-C84A-E35D3E97C1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012" r="2" b="3770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DB128-D916-5961-3EF1-D803AB38B8FA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DCA18-E94C-970C-DD37-25A2F2323BD7}"/>
              </a:ext>
            </a:extLst>
          </p:cNvPr>
          <p:cNvSpPr txBox="1"/>
          <p:nvPr/>
        </p:nvSpPr>
        <p:spPr>
          <a:xfrm>
            <a:off x="765658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4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06326-7AFB-4C6E-97BE-96252985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 b="1">
                <a:cs typeface="Calibri Light"/>
              </a:rPr>
              <a:t>BENNY BUNGARRA'S BIG BUSH CLEAN UP </a:t>
            </a:r>
            <a:br>
              <a:rPr lang="en-US" sz="3800" b="1">
                <a:cs typeface="Calibri Light"/>
              </a:rPr>
            </a:br>
            <a:r>
              <a:rPr lang="en-US" sz="3800" b="1">
                <a:cs typeface="Calibri Light"/>
              </a:rPr>
              <a:t>by Sally Morgan</a:t>
            </a:r>
            <a:endParaRPr lang="en-US" sz="3800" b="1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32C5-89E7-C054-C796-BEE7A8F0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ea typeface="+mn-lt"/>
                <a:cs typeface="+mn-lt"/>
                <a:hlinkClick r:id="rId2"/>
              </a:rPr>
              <a:t>https://www.youtube.com/watch?v=Hy8KAqoiBgo</a:t>
            </a:r>
            <a:endParaRPr lang="en-US"/>
          </a:p>
          <a:p>
            <a:pPr marL="0" indent="0">
              <a:buNone/>
            </a:pPr>
            <a:endParaRPr lang="en-US" sz="2200" dirty="0">
              <a:cs typeface="Calibri"/>
            </a:endParaRPr>
          </a:p>
          <a:p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cs typeface="Calibri"/>
              </a:rPr>
              <a:t>What happened in the story?</a:t>
            </a:r>
          </a:p>
        </p:txBody>
      </p:sp>
      <p:pic>
        <p:nvPicPr>
          <p:cNvPr id="7" name="Picture 7" descr="Australia Landscape Scenic · Free photo on Pixabay">
            <a:extLst>
              <a:ext uri="{FF2B5EF4-FFF2-40B4-BE49-F238E27FC236}">
                <a16:creationId xmlns:a16="http://schemas.microsoft.com/office/drawing/2014/main" id="{60CA2A12-162F-7858-A534-F8734FE6C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8" r="15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4" descr="A picture containing grass, outdoor, mammal, kangaroo&#10;&#10;Description automatically generated">
            <a:extLst>
              <a:ext uri="{FF2B5EF4-FFF2-40B4-BE49-F238E27FC236}">
                <a16:creationId xmlns:a16="http://schemas.microsoft.com/office/drawing/2014/main" id="{65A58121-82FF-EDDD-B4FB-D1E40198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4635260" y="4475672"/>
            <a:ext cx="27432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98BDD-5C83-7A46-6581-777318B722CA}"/>
              </a:ext>
            </a:extLst>
          </p:cNvPr>
          <p:cNvSpPr txBox="1"/>
          <p:nvPr/>
        </p:nvSpPr>
        <p:spPr>
          <a:xfrm>
            <a:off x="-4635260" y="8133272"/>
            <a:ext cx="27432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hlinkClick r:id="rId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/>
              </a:rPr>
              <a:t>CC BY-SA</a:t>
            </a:r>
            <a:r>
              <a:rPr lang="en-US" sz="9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323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32EC25D-8353-3E34-FD4A-4DF32713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Picture 8" descr="Free Images : sea, coast, plastic, enviroment, strand, litter, waste ...">
            <a:extLst>
              <a:ext uri="{FF2B5EF4-FFF2-40B4-BE49-F238E27FC236}">
                <a16:creationId xmlns:a16="http://schemas.microsoft.com/office/drawing/2014/main" id="{BC6CAE84-498D-B942-0AB2-157B284E6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glass shards free image | Peakpx">
            <a:extLst>
              <a:ext uri="{FF2B5EF4-FFF2-40B4-BE49-F238E27FC236}">
                <a16:creationId xmlns:a16="http://schemas.microsoft.com/office/drawing/2014/main" id="{5DA6BAC3-04FA-8497-D85B-47879C337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9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5D4FF-6E46-AE37-97ED-8204D00B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88E1D0-8CC9-1441-4019-082BA562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cs typeface="Calibri"/>
              </a:rPr>
              <a:t>How did these things affect the animals in the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AB26E-24AF-7DCE-7589-A9CD0FE8F3EF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03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2BAF8AE3-609E-3DAD-D324-217F7D21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24" b="9598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924AD-6D95-C747-354A-29B17C27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9532-CEF7-42CF-74B8-604FCC3E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9EC8ACC0-1D54-AAE6-545F-513B0C5AB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4" b="1764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2" descr="A picture containing text, person, grass, outdoor&#10;&#10;Description automatically generated">
            <a:extLst>
              <a:ext uri="{FF2B5EF4-FFF2-40B4-BE49-F238E27FC236}">
                <a16:creationId xmlns:a16="http://schemas.microsoft.com/office/drawing/2014/main" id="{C4ABCF4B-079F-07D8-99A1-E603E17A22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510" r="-1" b="-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122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4402F-24C0-A385-45A1-3E9EC61A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630A3-DAE6-6F0D-965E-A37EB71D3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Which animals did you write about in your retell?</a:t>
            </a:r>
            <a:endParaRPr lang="en-US" dirty="0"/>
          </a:p>
          <a:p>
            <a:r>
              <a:rPr lang="en-US" sz="2000" dirty="0">
                <a:cs typeface="Calibri"/>
              </a:rPr>
              <a:t>What were some of the dangers that the animals encountered in your retell?</a:t>
            </a:r>
            <a:endParaRPr lang="en-US"/>
          </a:p>
          <a:p>
            <a:r>
              <a:rPr lang="en-US" sz="2000" dirty="0">
                <a:cs typeface="Calibri"/>
              </a:rPr>
              <a:t>What solutions did you suggest?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C54FB5-1440-3997-D27D-CD6A6C2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711" r="-1" b="905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154C701-B675-2168-B0FF-0A144EE5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992" r="-1" b="2649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03C84-D519-F990-22DE-99038EB4DEE6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76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Human made dangers in animal habitats</vt:lpstr>
      <vt:lpstr>Learning intentions Lesson 2</vt:lpstr>
      <vt:lpstr>Lesson 2</vt:lpstr>
      <vt:lpstr>New vocabulary</vt:lpstr>
      <vt:lpstr>PowerPoint Presentation</vt:lpstr>
      <vt:lpstr>BENNY BUNGARRA'S BIG BUSH CLEAN UP  by Sally Morgan</vt:lpstr>
      <vt:lpstr>PowerPoint Presentation</vt:lpstr>
      <vt:lpstr>PowerPoint Presentation</vt:lpstr>
      <vt:lpstr>PowerPoint Presentation</vt:lpstr>
      <vt:lpstr>PART 1</vt:lpstr>
      <vt:lpstr>Here is an example</vt:lpstr>
      <vt:lpstr>Worksheet</vt:lpstr>
      <vt:lpstr>PART 2</vt:lpstr>
      <vt:lpstr>PowerPoint Presentation</vt:lpstr>
      <vt:lpstr>Worksheet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547</cp:revision>
  <dcterms:created xsi:type="dcterms:W3CDTF">2022-11-21T02:30:46Z</dcterms:created>
  <dcterms:modified xsi:type="dcterms:W3CDTF">2023-08-23T03:33:32Z</dcterms:modified>
</cp:coreProperties>
</file>