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notesMasterIdLst>
    <p:notesMasterId r:id="rId24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7" r:id="rId19"/>
    <p:sldId id="268" r:id="rId20"/>
    <p:sldId id="270" r:id="rId21"/>
    <p:sldId id="271" r:id="rId22"/>
    <p:sldId id="272" r:id="rId23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6DF45C-D597-079B-5D90-B85796FDB991}" v="111" dt="2023-10-28T02:25:06.205"/>
    <p1510:client id="{9332BA81-37F1-AF75-4367-CDFE0F4B5F3B}" v="401" dt="2023-10-28T03:50:1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Besselaar" userId="S::alison.besselaar@unimelb.edu.au::c677e420-6e27-4b1f-a719-69cc03bdf3fb" providerId="AD" clId="Web-{9332BA81-37F1-AF75-4367-CDFE0F4B5F3B}"/>
    <pc:docChg chg="addSld delSld modSld sldOrd">
      <pc:chgData name="Alison Besselaar" userId="S::alison.besselaar@unimelb.edu.au::c677e420-6e27-4b1f-a719-69cc03bdf3fb" providerId="AD" clId="Web-{9332BA81-37F1-AF75-4367-CDFE0F4B5F3B}" dt="2023-10-28T03:50:11.806" v="271"/>
      <pc:docMkLst>
        <pc:docMk/>
      </pc:docMkLst>
      <pc:sldChg chg="modSp">
        <pc:chgData name="Alison Besselaar" userId="S::alison.besselaar@unimelb.edu.au::c677e420-6e27-4b1f-a719-69cc03bdf3fb" providerId="AD" clId="Web-{9332BA81-37F1-AF75-4367-CDFE0F4B5F3B}" dt="2023-10-28T03:01:36.880" v="25" actId="20577"/>
        <pc:sldMkLst>
          <pc:docMk/>
          <pc:sldMk cId="0" sldId="257"/>
        </pc:sldMkLst>
        <pc:spChg chg="mod">
          <ac:chgData name="Alison Besselaar" userId="S::alison.besselaar@unimelb.edu.au::c677e420-6e27-4b1f-a719-69cc03bdf3fb" providerId="AD" clId="Web-{9332BA81-37F1-AF75-4367-CDFE0F4B5F3B}" dt="2023-10-28T03:01:36.880" v="25" actId="20577"/>
          <ac:spMkLst>
            <pc:docMk/>
            <pc:sldMk cId="0" sldId="257"/>
            <ac:spMk id="802" creationId="{00000000-0000-0000-0000-000000000000}"/>
          </ac:spMkLst>
        </pc:spChg>
      </pc:sldChg>
      <pc:sldChg chg="modSp">
        <pc:chgData name="Alison Besselaar" userId="S::alison.besselaar@unimelb.edu.au::c677e420-6e27-4b1f-a719-69cc03bdf3fb" providerId="AD" clId="Web-{9332BA81-37F1-AF75-4367-CDFE0F4B5F3B}" dt="2023-10-28T03:16:05.633" v="36" actId="20577"/>
        <pc:sldMkLst>
          <pc:docMk/>
          <pc:sldMk cId="0" sldId="262"/>
        </pc:sldMkLst>
        <pc:spChg chg="mod">
          <ac:chgData name="Alison Besselaar" userId="S::alison.besselaar@unimelb.edu.au::c677e420-6e27-4b1f-a719-69cc03bdf3fb" providerId="AD" clId="Web-{9332BA81-37F1-AF75-4367-CDFE0F4B5F3B}" dt="2023-10-28T03:16:05.633" v="36" actId="20577"/>
          <ac:spMkLst>
            <pc:docMk/>
            <pc:sldMk cId="0" sldId="262"/>
            <ac:spMk id="2" creationId="{D5083CAE-F26B-F16B-A0B7-14AF4C266CE0}"/>
          </ac:spMkLst>
        </pc:spChg>
      </pc:sldChg>
      <pc:sldChg chg="modSp">
        <pc:chgData name="Alison Besselaar" userId="S::alison.besselaar@unimelb.edu.au::c677e420-6e27-4b1f-a719-69cc03bdf3fb" providerId="AD" clId="Web-{9332BA81-37F1-AF75-4367-CDFE0F4B5F3B}" dt="2023-10-28T03:18:38.750" v="38" actId="20577"/>
        <pc:sldMkLst>
          <pc:docMk/>
          <pc:sldMk cId="0" sldId="263"/>
        </pc:sldMkLst>
        <pc:spChg chg="mod">
          <ac:chgData name="Alison Besselaar" userId="S::alison.besselaar@unimelb.edu.au::c677e420-6e27-4b1f-a719-69cc03bdf3fb" providerId="AD" clId="Web-{9332BA81-37F1-AF75-4367-CDFE0F4B5F3B}" dt="2023-10-28T03:18:38.750" v="38" actId="20577"/>
          <ac:spMkLst>
            <pc:docMk/>
            <pc:sldMk cId="0" sldId="263"/>
            <ac:spMk id="827" creationId="{00000000-0000-0000-0000-000000000000}"/>
          </ac:spMkLst>
        </pc:spChg>
      </pc:sldChg>
      <pc:sldChg chg="del">
        <pc:chgData name="Alison Besselaar" userId="S::alison.besselaar@unimelb.edu.au::c677e420-6e27-4b1f-a719-69cc03bdf3fb" providerId="AD" clId="Web-{9332BA81-37F1-AF75-4367-CDFE0F4B5F3B}" dt="2023-10-28T03:47:57.567" v="270"/>
        <pc:sldMkLst>
          <pc:docMk/>
          <pc:sldMk cId="0" sldId="269"/>
        </pc:sldMkLst>
      </pc:sldChg>
      <pc:sldChg chg="addSp modSp mod setBg">
        <pc:chgData name="Alison Besselaar" userId="S::alison.besselaar@unimelb.edu.au::c677e420-6e27-4b1f-a719-69cc03bdf3fb" providerId="AD" clId="Web-{9332BA81-37F1-AF75-4367-CDFE0F4B5F3B}" dt="2023-10-28T03:43:23.853" v="182" actId="1076"/>
        <pc:sldMkLst>
          <pc:docMk/>
          <pc:sldMk cId="0" sldId="270"/>
        </pc:sldMkLst>
        <pc:spChg chg="add mod">
          <ac:chgData name="Alison Besselaar" userId="S::alison.besselaar@unimelb.edu.au::c677e420-6e27-4b1f-a719-69cc03bdf3fb" providerId="AD" clId="Web-{9332BA81-37F1-AF75-4367-CDFE0F4B5F3B}" dt="2023-10-28T03:43:01.133" v="175" actId="20577"/>
          <ac:spMkLst>
            <pc:docMk/>
            <pc:sldMk cId="0" sldId="270"/>
            <ac:spMk id="2" creationId="{247A2B6D-99D3-CF07-50D9-EBEA2E3FAB47}"/>
          </ac:spMkLst>
        </pc:spChg>
        <pc:spChg chg="add mod">
          <ac:chgData name="Alison Besselaar" userId="S::alison.besselaar@unimelb.edu.au::c677e420-6e27-4b1f-a719-69cc03bdf3fb" providerId="AD" clId="Web-{9332BA81-37F1-AF75-4367-CDFE0F4B5F3B}" dt="2023-10-28T03:43:23.853" v="182" actId="1076"/>
          <ac:spMkLst>
            <pc:docMk/>
            <pc:sldMk cId="0" sldId="270"/>
            <ac:spMk id="3" creationId="{479038C2-D218-7B45-D312-4D3D61330CE4}"/>
          </ac:spMkLst>
        </pc:spChg>
        <pc:spChg chg="add mod">
          <ac:chgData name="Alison Besselaar" userId="S::alison.besselaar@unimelb.edu.au::c677e420-6e27-4b1f-a719-69cc03bdf3fb" providerId="AD" clId="Web-{9332BA81-37F1-AF75-4367-CDFE0F4B5F3B}" dt="2023-10-28T03:43:14.384" v="181" actId="20577"/>
          <ac:spMkLst>
            <pc:docMk/>
            <pc:sldMk cId="0" sldId="270"/>
            <ac:spMk id="4" creationId="{48ED2A4D-58DA-4CD9-61E5-F5C111DEECF0}"/>
          </ac:spMkLst>
        </pc:spChg>
        <pc:spChg chg="mod">
          <ac:chgData name="Alison Besselaar" userId="S::alison.besselaar@unimelb.edu.au::c677e420-6e27-4b1f-a719-69cc03bdf3fb" providerId="AD" clId="Web-{9332BA81-37F1-AF75-4367-CDFE0F4B5F3B}" dt="2023-10-28T03:28:33.695" v="56" actId="20577"/>
          <ac:spMkLst>
            <pc:docMk/>
            <pc:sldMk cId="0" sldId="270"/>
            <ac:spMk id="855" creationId="{00000000-0000-0000-0000-000000000000}"/>
          </ac:spMkLst>
        </pc:spChg>
        <pc:spChg chg="mod">
          <ac:chgData name="Alison Besselaar" userId="S::alison.besselaar@unimelb.edu.au::c677e420-6e27-4b1f-a719-69cc03bdf3fb" providerId="AD" clId="Web-{9332BA81-37F1-AF75-4367-CDFE0F4B5F3B}" dt="2023-10-28T03:42:44.773" v="169" actId="1076"/>
          <ac:spMkLst>
            <pc:docMk/>
            <pc:sldMk cId="0" sldId="270"/>
            <ac:spMk id="857" creationId="{00000000-0000-0000-0000-000000000000}"/>
          </ac:spMkLst>
        </pc:spChg>
      </pc:sldChg>
      <pc:sldChg chg="addSp delSp modSp ord">
        <pc:chgData name="Alison Besselaar" userId="S::alison.besselaar@unimelb.edu.au::c677e420-6e27-4b1f-a719-69cc03bdf3fb" providerId="AD" clId="Web-{9332BA81-37F1-AF75-4367-CDFE0F4B5F3B}" dt="2023-10-28T03:50:11.806" v="271"/>
        <pc:sldMkLst>
          <pc:docMk/>
          <pc:sldMk cId="0" sldId="271"/>
        </pc:sldMkLst>
        <pc:spChg chg="add mod">
          <ac:chgData name="Alison Besselaar" userId="S::alison.besselaar@unimelb.edu.au::c677e420-6e27-4b1f-a719-69cc03bdf3fb" providerId="AD" clId="Web-{9332BA81-37F1-AF75-4367-CDFE0F4B5F3B}" dt="2023-10-28T03:40:42.863" v="163" actId="20577"/>
          <ac:spMkLst>
            <pc:docMk/>
            <pc:sldMk cId="0" sldId="271"/>
            <ac:spMk id="2" creationId="{93387D85-A2A9-207E-1E9D-74B50559D454}"/>
          </ac:spMkLst>
        </pc:spChg>
        <pc:spChg chg="mod">
          <ac:chgData name="Alison Besselaar" userId="S::alison.besselaar@unimelb.edu.au::c677e420-6e27-4b1f-a719-69cc03bdf3fb" providerId="AD" clId="Web-{9332BA81-37F1-AF75-4367-CDFE0F4B5F3B}" dt="2023-10-28T03:31:14.190" v="83" actId="20577"/>
          <ac:spMkLst>
            <pc:docMk/>
            <pc:sldMk cId="0" sldId="271"/>
            <ac:spMk id="858" creationId="{00000000-0000-0000-0000-000000000000}"/>
          </ac:spMkLst>
        </pc:spChg>
        <pc:picChg chg="add del mod">
          <ac:chgData name="Alison Besselaar" userId="S::alison.besselaar@unimelb.edu.au::c677e420-6e27-4b1f-a719-69cc03bdf3fb" providerId="AD" clId="Web-{9332BA81-37F1-AF75-4367-CDFE0F4B5F3B}" dt="2023-10-28T03:35:08.892" v="130"/>
          <ac:picMkLst>
            <pc:docMk/>
            <pc:sldMk cId="0" sldId="271"/>
            <ac:picMk id="3" creationId="{B05655F0-C43F-926C-8A9A-1B1632FB4375}"/>
          </ac:picMkLst>
        </pc:picChg>
        <pc:picChg chg="add mod">
          <ac:chgData name="Alison Besselaar" userId="S::alison.besselaar@unimelb.edu.au::c677e420-6e27-4b1f-a719-69cc03bdf3fb" providerId="AD" clId="Web-{9332BA81-37F1-AF75-4367-CDFE0F4B5F3B}" dt="2023-10-28T03:36:25.774" v="132" actId="14100"/>
          <ac:picMkLst>
            <pc:docMk/>
            <pc:sldMk cId="0" sldId="271"/>
            <ac:picMk id="4" creationId="{0D6ACB1E-DD88-EB3D-416B-24065BA99A25}"/>
          </ac:picMkLst>
        </pc:picChg>
        <pc:picChg chg="add del mod">
          <ac:chgData name="Alison Besselaar" userId="S::alison.besselaar@unimelb.edu.au::c677e420-6e27-4b1f-a719-69cc03bdf3fb" providerId="AD" clId="Web-{9332BA81-37F1-AF75-4367-CDFE0F4B5F3B}" dt="2023-10-28T03:37:06.166" v="134"/>
          <ac:picMkLst>
            <pc:docMk/>
            <pc:sldMk cId="0" sldId="271"/>
            <ac:picMk id="5" creationId="{A8C09322-CB18-F2EB-8A7C-D206867C7E6F}"/>
          </ac:picMkLst>
        </pc:picChg>
        <pc:picChg chg="add del mod">
          <ac:chgData name="Alison Besselaar" userId="S::alison.besselaar@unimelb.edu.au::c677e420-6e27-4b1f-a719-69cc03bdf3fb" providerId="AD" clId="Web-{9332BA81-37F1-AF75-4367-CDFE0F4B5F3B}" dt="2023-10-28T03:37:26.308" v="136"/>
          <ac:picMkLst>
            <pc:docMk/>
            <pc:sldMk cId="0" sldId="271"/>
            <ac:picMk id="6" creationId="{9395A826-FAF4-C825-E721-7198AF60B714}"/>
          </ac:picMkLst>
        </pc:picChg>
        <pc:picChg chg="add mod">
          <ac:chgData name="Alison Besselaar" userId="S::alison.besselaar@unimelb.edu.au::c677e420-6e27-4b1f-a719-69cc03bdf3fb" providerId="AD" clId="Web-{9332BA81-37F1-AF75-4367-CDFE0F4B5F3B}" dt="2023-10-28T03:39:57.111" v="143" actId="1076"/>
          <ac:picMkLst>
            <pc:docMk/>
            <pc:sldMk cId="0" sldId="271"/>
            <ac:picMk id="7" creationId="{C61949BD-B7D9-FC57-801D-90F7AF4FC60C}"/>
          </ac:picMkLst>
        </pc:picChg>
      </pc:sldChg>
      <pc:sldChg chg="del">
        <pc:chgData name="Alison Besselaar" userId="S::alison.besselaar@unimelb.edu.au::c677e420-6e27-4b1f-a719-69cc03bdf3fb" providerId="AD" clId="Web-{9332BA81-37F1-AF75-4367-CDFE0F4B5F3B}" dt="2023-10-28T03:43:44.369" v="183"/>
        <pc:sldMkLst>
          <pc:docMk/>
          <pc:sldMk cId="0" sldId="272"/>
        </pc:sldMkLst>
      </pc:sldChg>
      <pc:sldChg chg="addSp modSp new">
        <pc:chgData name="Alison Besselaar" userId="S::alison.besselaar@unimelb.edu.au::c677e420-6e27-4b1f-a719-69cc03bdf3fb" providerId="AD" clId="Web-{9332BA81-37F1-AF75-4367-CDFE0F4B5F3B}" dt="2023-10-28T03:47:46.082" v="269" actId="20577"/>
        <pc:sldMkLst>
          <pc:docMk/>
          <pc:sldMk cId="1714636940" sldId="272"/>
        </pc:sldMkLst>
        <pc:spChg chg="mod">
          <ac:chgData name="Alison Besselaar" userId="S::alison.besselaar@unimelb.edu.au::c677e420-6e27-4b1f-a719-69cc03bdf3fb" providerId="AD" clId="Web-{9332BA81-37F1-AF75-4367-CDFE0F4B5F3B}" dt="2023-10-28T03:47:13.424" v="266" actId="14100"/>
          <ac:spMkLst>
            <pc:docMk/>
            <pc:sldMk cId="1714636940" sldId="272"/>
            <ac:spMk id="2" creationId="{58974579-AC3A-9C97-5452-E7CF456BD62A}"/>
          </ac:spMkLst>
        </pc:spChg>
        <pc:spChg chg="add mod">
          <ac:chgData name="Alison Besselaar" userId="S::alison.besselaar@unimelb.edu.au::c677e420-6e27-4b1f-a719-69cc03bdf3fb" providerId="AD" clId="Web-{9332BA81-37F1-AF75-4367-CDFE0F4B5F3B}" dt="2023-10-28T03:45:22.389" v="214" actId="20577"/>
          <ac:spMkLst>
            <pc:docMk/>
            <pc:sldMk cId="1714636940" sldId="272"/>
            <ac:spMk id="4" creationId="{BCC72015-BFC5-D92F-B34F-2C4AEC237192}"/>
          </ac:spMkLst>
        </pc:spChg>
        <pc:spChg chg="add mod">
          <ac:chgData name="Alison Besselaar" userId="S::alison.besselaar@unimelb.edu.au::c677e420-6e27-4b1f-a719-69cc03bdf3fb" providerId="AD" clId="Web-{9332BA81-37F1-AF75-4367-CDFE0F4B5F3B}" dt="2023-10-28T03:47:46.082" v="269" actId="20577"/>
          <ac:spMkLst>
            <pc:docMk/>
            <pc:sldMk cId="1714636940" sldId="272"/>
            <ac:spMk id="5" creationId="{610ED2CE-E543-F978-254A-9A0B82783947}"/>
          </ac:spMkLst>
        </pc:spChg>
        <pc:spChg chg="add mod">
          <ac:chgData name="Alison Besselaar" userId="S::alison.besselaar@unimelb.edu.au::c677e420-6e27-4b1f-a719-69cc03bdf3fb" providerId="AD" clId="Web-{9332BA81-37F1-AF75-4367-CDFE0F4B5F3B}" dt="2023-10-28T03:46:49.720" v="260" actId="20577"/>
          <ac:spMkLst>
            <pc:docMk/>
            <pc:sldMk cId="1714636940" sldId="272"/>
            <ac:spMk id="6" creationId="{20FF7CE9-3FFB-6C04-ECCC-9103876F0E35}"/>
          </ac:spMkLst>
        </pc:spChg>
      </pc:sldChg>
      <pc:sldChg chg="modSp del">
        <pc:chgData name="Alison Besselaar" userId="S::alison.besselaar@unimelb.edu.au::c677e420-6e27-4b1f-a719-69cc03bdf3fb" providerId="AD" clId="Web-{9332BA81-37F1-AF75-4367-CDFE0F4B5F3B}" dt="2023-10-28T03:43:47.604" v="184"/>
        <pc:sldMkLst>
          <pc:docMk/>
          <pc:sldMk cId="0" sldId="273"/>
        </pc:sldMkLst>
        <pc:spChg chg="mod">
          <ac:chgData name="Alison Besselaar" userId="S::alison.besselaar@unimelb.edu.au::c677e420-6e27-4b1f-a719-69cc03bdf3fb" providerId="AD" clId="Web-{9332BA81-37F1-AF75-4367-CDFE0F4B5F3B}" dt="2023-10-28T02:29:23.603" v="3" actId="20577"/>
          <ac:spMkLst>
            <pc:docMk/>
            <pc:sldMk cId="0" sldId="273"/>
            <ac:spMk id="866" creationId="{00000000-0000-0000-0000-000000000000}"/>
          </ac:spMkLst>
        </pc:spChg>
      </pc:sldChg>
      <pc:sldChg chg="del">
        <pc:chgData name="Alison Besselaar" userId="S::alison.besselaar@unimelb.edu.au::c677e420-6e27-4b1f-a719-69cc03bdf3fb" providerId="AD" clId="Web-{9332BA81-37F1-AF75-4367-CDFE0F4B5F3B}" dt="2023-10-28T02:29:11.696" v="0"/>
        <pc:sldMkLst>
          <pc:docMk/>
          <pc:sldMk cId="0" sldId="274"/>
        </pc:sldMkLst>
      </pc:sldChg>
      <pc:sldChg chg="del">
        <pc:chgData name="Alison Besselaar" userId="S::alison.besselaar@unimelb.edu.au::c677e420-6e27-4b1f-a719-69cc03bdf3fb" providerId="AD" clId="Web-{9332BA81-37F1-AF75-4367-CDFE0F4B5F3B}" dt="2023-10-28T02:29:14.634" v="1"/>
        <pc:sldMkLst>
          <pc:docMk/>
          <pc:sldMk cId="0" sldId="275"/>
        </pc:sldMkLst>
      </pc:sldChg>
    </pc:docChg>
  </pc:docChgLst>
  <pc:docChgLst>
    <pc:chgData name="Alison Besselaar" userId="S::alison.besselaar@unimelb.edu.au::c677e420-6e27-4b1f-a719-69cc03bdf3fb" providerId="AD" clId="Web-{306DF45C-D597-079B-5D90-B85796FDB991}"/>
    <pc:docChg chg="delSld modSld">
      <pc:chgData name="Alison Besselaar" userId="S::alison.besselaar@unimelb.edu.au::c677e420-6e27-4b1f-a719-69cc03bdf3fb" providerId="AD" clId="Web-{306DF45C-D597-079B-5D90-B85796FDB991}" dt="2023-10-28T02:25:06.205" v="82"/>
      <pc:docMkLst>
        <pc:docMk/>
      </pc:docMkLst>
      <pc:sldChg chg="addSp modSp">
        <pc:chgData name="Alison Besselaar" userId="S::alison.besselaar@unimelb.edu.au::c677e420-6e27-4b1f-a719-69cc03bdf3fb" providerId="AD" clId="Web-{306DF45C-D597-079B-5D90-B85796FDB991}" dt="2023-10-28T02:20:52.918" v="43" actId="20577"/>
        <pc:sldMkLst>
          <pc:docMk/>
          <pc:sldMk cId="0" sldId="256"/>
        </pc:sldMkLst>
        <pc:spChg chg="add mod">
          <ac:chgData name="Alison Besselaar" userId="S::alison.besselaar@unimelb.edu.au::c677e420-6e27-4b1f-a719-69cc03bdf3fb" providerId="AD" clId="Web-{306DF45C-D597-079B-5D90-B85796FDB991}" dt="2023-10-28T02:20:52.918" v="43" actId="20577"/>
          <ac:spMkLst>
            <pc:docMk/>
            <pc:sldMk cId="0" sldId="256"/>
            <ac:spMk id="2" creationId="{B2208D6C-0AAA-D94E-4A6C-50D12AC56773}"/>
          </ac:spMkLst>
        </pc:spChg>
      </pc:sldChg>
      <pc:sldChg chg="modSp">
        <pc:chgData name="Alison Besselaar" userId="S::alison.besselaar@unimelb.edu.au::c677e420-6e27-4b1f-a719-69cc03bdf3fb" providerId="AD" clId="Web-{306DF45C-D597-079B-5D90-B85796FDB991}" dt="2023-10-28T02:21:29.981" v="47" actId="1076"/>
        <pc:sldMkLst>
          <pc:docMk/>
          <pc:sldMk cId="0" sldId="257"/>
        </pc:sldMkLst>
        <pc:spChg chg="mod">
          <ac:chgData name="Alison Besselaar" userId="S::alison.besselaar@unimelb.edu.au::c677e420-6e27-4b1f-a719-69cc03bdf3fb" providerId="AD" clId="Web-{306DF45C-D597-079B-5D90-B85796FDB991}" dt="2023-10-28T02:21:19.309" v="45" actId="14100"/>
          <ac:spMkLst>
            <pc:docMk/>
            <pc:sldMk cId="0" sldId="257"/>
            <ac:spMk id="801" creationId="{00000000-0000-0000-0000-000000000000}"/>
          </ac:spMkLst>
        </pc:spChg>
        <pc:spChg chg="mod">
          <ac:chgData name="Alison Besselaar" userId="S::alison.besselaar@unimelb.edu.au::c677e420-6e27-4b1f-a719-69cc03bdf3fb" providerId="AD" clId="Web-{306DF45C-D597-079B-5D90-B85796FDB991}" dt="2023-10-28T02:21:26.325" v="46" actId="1076"/>
          <ac:spMkLst>
            <pc:docMk/>
            <pc:sldMk cId="0" sldId="257"/>
            <ac:spMk id="802" creationId="{00000000-0000-0000-0000-000000000000}"/>
          </ac:spMkLst>
        </pc:spChg>
        <pc:picChg chg="mod">
          <ac:chgData name="Alison Besselaar" userId="S::alison.besselaar@unimelb.edu.au::c677e420-6e27-4b1f-a719-69cc03bdf3fb" providerId="AD" clId="Web-{306DF45C-D597-079B-5D90-B85796FDB991}" dt="2023-10-28T02:21:29.981" v="47" actId="1076"/>
          <ac:picMkLst>
            <pc:docMk/>
            <pc:sldMk cId="0" sldId="257"/>
            <ac:picMk id="803" creationId="{00000000-0000-0000-0000-000000000000}"/>
          </ac:picMkLst>
        </pc:picChg>
      </pc:sldChg>
      <pc:sldChg chg="modSp">
        <pc:chgData name="Alison Besselaar" userId="S::alison.besselaar@unimelb.edu.au::c677e420-6e27-4b1f-a719-69cc03bdf3fb" providerId="AD" clId="Web-{306DF45C-D597-079B-5D90-B85796FDB991}" dt="2023-10-28T02:21:37.419" v="48" actId="1076"/>
        <pc:sldMkLst>
          <pc:docMk/>
          <pc:sldMk cId="0" sldId="258"/>
        </pc:sldMkLst>
        <pc:picChg chg="mod">
          <ac:chgData name="Alison Besselaar" userId="S::alison.besselaar@unimelb.edu.au::c677e420-6e27-4b1f-a719-69cc03bdf3fb" providerId="AD" clId="Web-{306DF45C-D597-079B-5D90-B85796FDB991}" dt="2023-10-28T02:21:37.419" v="48" actId="1076"/>
          <ac:picMkLst>
            <pc:docMk/>
            <pc:sldMk cId="0" sldId="258"/>
            <ac:picMk id="809" creationId="{00000000-0000-0000-0000-000000000000}"/>
          </ac:picMkLst>
        </pc:picChg>
      </pc:sldChg>
      <pc:sldChg chg="addSp modSp">
        <pc:chgData name="Alison Besselaar" userId="S::alison.besselaar@unimelb.edu.au::c677e420-6e27-4b1f-a719-69cc03bdf3fb" providerId="AD" clId="Web-{306DF45C-D597-079B-5D90-B85796FDB991}" dt="2023-10-28T02:22:23.535" v="55" actId="14100"/>
        <pc:sldMkLst>
          <pc:docMk/>
          <pc:sldMk cId="0" sldId="260"/>
        </pc:sldMkLst>
        <pc:picChg chg="add mod">
          <ac:chgData name="Alison Besselaar" userId="S::alison.besselaar@unimelb.edu.au::c677e420-6e27-4b1f-a719-69cc03bdf3fb" providerId="AD" clId="Web-{306DF45C-D597-079B-5D90-B85796FDB991}" dt="2023-10-28T02:22:23.535" v="55" actId="14100"/>
          <ac:picMkLst>
            <pc:docMk/>
            <pc:sldMk cId="0" sldId="260"/>
            <ac:picMk id="2" creationId="{347340AC-4F70-3A70-98E7-36FDDBB308B6}"/>
          </ac:picMkLst>
        </pc:picChg>
      </pc:sldChg>
      <pc:sldChg chg="addSp modSp">
        <pc:chgData name="Alison Besselaar" userId="S::alison.besselaar@unimelb.edu.au::c677e420-6e27-4b1f-a719-69cc03bdf3fb" providerId="AD" clId="Web-{306DF45C-D597-079B-5D90-B85796FDB991}" dt="2023-10-28T02:22:46.160" v="59" actId="1076"/>
        <pc:sldMkLst>
          <pc:docMk/>
          <pc:sldMk cId="0" sldId="261"/>
        </pc:sldMkLst>
        <pc:spChg chg="add mod">
          <ac:chgData name="Alison Besselaar" userId="S::alison.besselaar@unimelb.edu.au::c677e420-6e27-4b1f-a719-69cc03bdf3fb" providerId="AD" clId="Web-{306DF45C-D597-079B-5D90-B85796FDB991}" dt="2023-10-28T02:22:46.160" v="59" actId="1076"/>
          <ac:spMkLst>
            <pc:docMk/>
            <pc:sldMk cId="0" sldId="261"/>
            <ac:spMk id="2" creationId="{708525C6-A94F-B161-2E13-0271A60106C5}"/>
          </ac:spMkLst>
        </pc:spChg>
        <pc:picChg chg="mod">
          <ac:chgData name="Alison Besselaar" userId="S::alison.besselaar@unimelb.edu.au::c677e420-6e27-4b1f-a719-69cc03bdf3fb" providerId="AD" clId="Web-{306DF45C-D597-079B-5D90-B85796FDB991}" dt="2023-10-28T02:22:39.504" v="58" actId="1076"/>
          <ac:picMkLst>
            <pc:docMk/>
            <pc:sldMk cId="0" sldId="261"/>
            <ac:picMk id="820" creationId="{00000000-0000-0000-0000-000000000000}"/>
          </ac:picMkLst>
        </pc:picChg>
        <pc:picChg chg="mod">
          <ac:chgData name="Alison Besselaar" userId="S::alison.besselaar@unimelb.edu.au::c677e420-6e27-4b1f-a719-69cc03bdf3fb" providerId="AD" clId="Web-{306DF45C-D597-079B-5D90-B85796FDB991}" dt="2023-10-28T02:22:36.332" v="56" actId="1076"/>
          <ac:picMkLst>
            <pc:docMk/>
            <pc:sldMk cId="0" sldId="261"/>
            <ac:picMk id="821" creationId="{00000000-0000-0000-0000-000000000000}"/>
          </ac:picMkLst>
        </pc:picChg>
        <pc:picChg chg="mod">
          <ac:chgData name="Alison Besselaar" userId="S::alison.besselaar@unimelb.edu.au::c677e420-6e27-4b1f-a719-69cc03bdf3fb" providerId="AD" clId="Web-{306DF45C-D597-079B-5D90-B85796FDB991}" dt="2023-10-28T02:22:38.035" v="57" actId="1076"/>
          <ac:picMkLst>
            <pc:docMk/>
            <pc:sldMk cId="0" sldId="261"/>
            <ac:picMk id="822" creationId="{00000000-0000-0000-0000-000000000000}"/>
          </ac:picMkLst>
        </pc:picChg>
      </pc:sldChg>
      <pc:sldChg chg="addSp modSp">
        <pc:chgData name="Alison Besselaar" userId="S::alison.besselaar@unimelb.edu.au::c677e420-6e27-4b1f-a719-69cc03bdf3fb" providerId="AD" clId="Web-{306DF45C-D597-079B-5D90-B85796FDB991}" dt="2023-10-28T02:23:13.868" v="68" actId="1076"/>
        <pc:sldMkLst>
          <pc:docMk/>
          <pc:sldMk cId="0" sldId="262"/>
        </pc:sldMkLst>
        <pc:spChg chg="add mod">
          <ac:chgData name="Alison Besselaar" userId="S::alison.besselaar@unimelb.edu.au::c677e420-6e27-4b1f-a719-69cc03bdf3fb" providerId="AD" clId="Web-{306DF45C-D597-079B-5D90-B85796FDB991}" dt="2023-10-28T02:23:13.868" v="68" actId="1076"/>
          <ac:spMkLst>
            <pc:docMk/>
            <pc:sldMk cId="0" sldId="262"/>
            <ac:spMk id="2" creationId="{D5083CAE-F26B-F16B-A0B7-14AF4C266CE0}"/>
          </ac:spMkLst>
        </pc:spChg>
        <pc:picChg chg="mod">
          <ac:chgData name="Alison Besselaar" userId="S::alison.besselaar@unimelb.edu.au::c677e420-6e27-4b1f-a719-69cc03bdf3fb" providerId="AD" clId="Web-{306DF45C-D597-079B-5D90-B85796FDB991}" dt="2023-10-28T02:23:09.603" v="67" actId="1076"/>
          <ac:picMkLst>
            <pc:docMk/>
            <pc:sldMk cId="0" sldId="262"/>
            <ac:picMk id="823" creationId="{00000000-0000-0000-0000-000000000000}"/>
          </ac:picMkLst>
        </pc:picChg>
        <pc:picChg chg="mod">
          <ac:chgData name="Alison Besselaar" userId="S::alison.besselaar@unimelb.edu.au::c677e420-6e27-4b1f-a719-69cc03bdf3fb" providerId="AD" clId="Web-{306DF45C-D597-079B-5D90-B85796FDB991}" dt="2023-10-28T02:22:56.973" v="61" actId="1076"/>
          <ac:picMkLst>
            <pc:docMk/>
            <pc:sldMk cId="0" sldId="262"/>
            <ac:picMk id="824" creationId="{00000000-0000-0000-0000-000000000000}"/>
          </ac:picMkLst>
        </pc:picChg>
      </pc:sldChg>
      <pc:sldChg chg="modSp">
        <pc:chgData name="Alison Besselaar" userId="S::alison.besselaar@unimelb.edu.au::c677e420-6e27-4b1f-a719-69cc03bdf3fb" providerId="AD" clId="Web-{306DF45C-D597-079B-5D90-B85796FDB991}" dt="2023-10-28T02:24:23.199" v="81" actId="1076"/>
        <pc:sldMkLst>
          <pc:docMk/>
          <pc:sldMk cId="0" sldId="263"/>
        </pc:sldMkLst>
        <pc:spChg chg="mod">
          <ac:chgData name="Alison Besselaar" userId="S::alison.besselaar@unimelb.edu.au::c677e420-6e27-4b1f-a719-69cc03bdf3fb" providerId="AD" clId="Web-{306DF45C-D597-079B-5D90-B85796FDB991}" dt="2023-10-28T02:24:16.964" v="79" actId="1076"/>
          <ac:spMkLst>
            <pc:docMk/>
            <pc:sldMk cId="0" sldId="263"/>
            <ac:spMk id="826" creationId="{00000000-0000-0000-0000-000000000000}"/>
          </ac:spMkLst>
        </pc:spChg>
        <pc:spChg chg="mod">
          <ac:chgData name="Alison Besselaar" userId="S::alison.besselaar@unimelb.edu.au::c677e420-6e27-4b1f-a719-69cc03bdf3fb" providerId="AD" clId="Web-{306DF45C-D597-079B-5D90-B85796FDB991}" dt="2023-10-28T02:24:20.496" v="80" actId="1076"/>
          <ac:spMkLst>
            <pc:docMk/>
            <pc:sldMk cId="0" sldId="263"/>
            <ac:spMk id="827" creationId="{00000000-0000-0000-0000-000000000000}"/>
          </ac:spMkLst>
        </pc:spChg>
        <pc:picChg chg="mod">
          <ac:chgData name="Alison Besselaar" userId="S::alison.besselaar@unimelb.edu.au::c677e420-6e27-4b1f-a719-69cc03bdf3fb" providerId="AD" clId="Web-{306DF45C-D597-079B-5D90-B85796FDB991}" dt="2023-10-28T02:24:23.199" v="81" actId="1076"/>
          <ac:picMkLst>
            <pc:docMk/>
            <pc:sldMk cId="0" sldId="263"/>
            <ac:picMk id="828" creationId="{00000000-0000-0000-0000-000000000000}"/>
          </ac:picMkLst>
        </pc:picChg>
        <pc:picChg chg="mod">
          <ac:chgData name="Alison Besselaar" userId="S::alison.besselaar@unimelb.edu.au::c677e420-6e27-4b1f-a719-69cc03bdf3fb" providerId="AD" clId="Web-{306DF45C-D597-079B-5D90-B85796FDB991}" dt="2023-10-28T02:23:40.291" v="73" actId="1076"/>
          <ac:picMkLst>
            <pc:docMk/>
            <pc:sldMk cId="0" sldId="263"/>
            <ac:picMk id="829" creationId="{00000000-0000-0000-0000-000000000000}"/>
          </ac:picMkLst>
        </pc:picChg>
      </pc:sldChg>
      <pc:sldChg chg="del">
        <pc:chgData name="Alison Besselaar" userId="S::alison.besselaar@unimelb.edu.au::c677e420-6e27-4b1f-a719-69cc03bdf3fb" providerId="AD" clId="Web-{306DF45C-D597-079B-5D90-B85796FDB991}" dt="2023-10-28T02:25:06.205" v="82"/>
        <pc:sldMkLst>
          <pc:docMk/>
          <pc:sldMk cId="0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AU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79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796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797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98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CDC9804D-D4F0-42C3-B5C6-2C013E23FF96}" type="slidenum"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ln w="0">
            <a:noFill/>
          </a:ln>
        </p:spPr>
      </p:sp>
      <p:sp>
        <p:nvSpPr>
          <p:cNvPr id="875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https://www.vsgp.org.au/about-2/the-importance-of-school-gardens/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PlaceHolder 3"/>
          <p:cNvSpPr>
            <a:spLocks noGrp="1"/>
          </p:cNvSpPr>
          <p:nvPr>
            <p:ph type="sldNum" idx="14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268EDB7-DF79-4027-B823-4F0BFAD172AD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8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ln w="0">
            <a:noFill/>
          </a:ln>
        </p:spPr>
      </p:sp>
      <p:sp>
        <p:nvSpPr>
          <p:cNvPr id="878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16000" indent="0"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https://youtu.be/A7HFcOBNIIs</a:t>
            </a:r>
            <a:endParaRPr lang="en-AU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PlaceHolder 3"/>
          <p:cNvSpPr>
            <a:spLocks noGrp="1"/>
          </p:cNvSpPr>
          <p:nvPr>
            <p:ph type="sldNum" idx="15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848FA4C-AC6E-4F89-9D0E-B27EBFDC0336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10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128756-0A7F-4EE5-991F-DDF652D9EA2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8535EEB-6DE9-48DB-B11C-71210134F1E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CFF7D16-101F-4DA7-98D5-7CA7A4AD023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6A3959A-69AE-400F-AB78-A4F7255031D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C765C33-511C-40FE-8877-1BA16673A69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E2047C1-B530-46A4-8C98-A2EA92BD4C0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52637E1-C840-429D-A203-CB69A5BE202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8B3514F-EFC7-43A1-A966-D6A1575A1B6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EFF89E-5F74-4DA1-9F47-A4E3BA67CFF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FEC6384-116C-4F98-879D-B1942DA19F3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04F721B-9333-41CE-AF06-4ED496D8696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DC6B560-7D85-4516-B7FA-A14F35B5C76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874CC4C-3AF8-4A99-AF41-8F1694857BA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4222A09-8F9A-40D9-8E31-5B1812126F7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A4CE725-1C69-44ED-B20E-CBA3F4EEBD3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B100CBF-6929-4FED-9A57-7E8205F419B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805C306-AE7A-4070-83CC-EBEE64E4CC8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D8483A9-8585-420C-AC5A-50186C2ECA7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3A581D-B7D0-46C3-8BD9-A6D01800B84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AA88523-C008-4004-8B1D-9BEF02165AB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B1B1D12-C346-4483-8E4B-10DCFBA7342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5738803-2CFB-4EFF-AC94-3091FAD7EDE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EBC9CD2-3306-4466-947D-D518BC998CE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AB50C59-4968-44F8-A9A9-2CB09E56F90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63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7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6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6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7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8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6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7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8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6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7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8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59" name="Rectangle 2"/>
          <p:cNvSpPr/>
          <p:nvPr/>
        </p:nvSpPr>
        <p:spPr>
          <a:xfrm>
            <a:off x="8129520" y="101160"/>
            <a:ext cx="93204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99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0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1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2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3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4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5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6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7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8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9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0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1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2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5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6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7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8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9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0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1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2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3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4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5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6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7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8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9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0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1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2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3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4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5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6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7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8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9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0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1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2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3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4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5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6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7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8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9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0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1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2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3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4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5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6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57" name="Rectangle 2"/>
          <p:cNvSpPr/>
          <p:nvPr/>
        </p:nvSpPr>
        <p:spPr>
          <a:xfrm>
            <a:off x="8129520" y="101160"/>
            <a:ext cx="93204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197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8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9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0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1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2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3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4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5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6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7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8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9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0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1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2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3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4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5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6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7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8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9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0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1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2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3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4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5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6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7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8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9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0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1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2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3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4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5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6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7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8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9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0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1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2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3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4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5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6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7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8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9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0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1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2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3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4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255" name="Rectangle 2"/>
          <p:cNvSpPr/>
          <p:nvPr/>
        </p:nvSpPr>
        <p:spPr>
          <a:xfrm>
            <a:off x="8129520" y="101160"/>
            <a:ext cx="93204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0000"/>
          </a:bodyPr>
          <a:lstStyle/>
          <a:p>
            <a:pPr marL="259200" indent="-19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18400" lvl="1" indent="-19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777600" lvl="2" indent="-1728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036800" lvl="3" indent="-1296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296000" lvl="4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55200" lvl="5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814400" lvl="6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9000"/>
          </a:bodyPr>
          <a:lstStyle/>
          <a:p>
            <a:pPr marL="341280" indent="-2559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682560" lvl="1" indent="-25596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23840" lvl="2" indent="-22752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365120" lvl="3" indent="-17064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06400" lvl="4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47680" lvl="5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388960" lvl="6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0000"/>
          </a:bodyPr>
          <a:lstStyle/>
          <a:p>
            <a:pPr marL="259200" indent="-19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18400" lvl="1" indent="-19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777600" lvl="2" indent="-1728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036800" lvl="3" indent="-1296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296000" lvl="4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55200" lvl="5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814400" lvl="6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297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8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9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0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1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2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3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4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5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6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7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8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9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0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1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2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3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4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5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6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7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8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9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0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1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2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3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4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5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6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7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8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9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0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1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2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3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4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5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6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7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8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9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0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1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2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3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4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5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6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7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8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9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0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1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2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3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4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355" name="Rectangle 2"/>
          <p:cNvSpPr/>
          <p:nvPr/>
        </p:nvSpPr>
        <p:spPr>
          <a:xfrm>
            <a:off x="8129520" y="101160"/>
            <a:ext cx="93204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0000"/>
          </a:bodyPr>
          <a:lstStyle/>
          <a:p>
            <a:pPr marL="259200" indent="-19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18400" lvl="1" indent="-19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777600" lvl="2" indent="-1728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036800" lvl="3" indent="-1296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296000" lvl="4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55200" lvl="5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814400" lvl="6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0000"/>
          </a:bodyPr>
          <a:lstStyle/>
          <a:p>
            <a:pPr marL="259200" indent="-1944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18400" lvl="1" indent="-1944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777600" lvl="2" indent="-1728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036800" lvl="3" indent="-1296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296000" lvl="4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555200" lvl="5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814400" lvl="6" indent="-1296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5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000"/>
          </a:bodyPr>
          <a:lstStyle/>
          <a:p>
            <a:pPr marL="267840" indent="-2008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535680" lvl="1" indent="-2008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803520" lvl="2" indent="-1785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071360" lvl="3" indent="-1339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339200" lvl="4" indent="-1339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1607040" lvl="5" indent="-1339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1874880" lvl="6" indent="-1339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397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8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9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0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1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2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3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4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5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6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7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8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9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0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1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2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3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4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5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6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7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8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9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0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1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2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3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4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5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6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7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8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9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0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1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2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3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4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5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6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7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8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9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0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1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2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3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4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5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6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7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8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9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0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1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2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3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4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455" name="Rectangle 2"/>
          <p:cNvSpPr/>
          <p:nvPr/>
        </p:nvSpPr>
        <p:spPr>
          <a:xfrm>
            <a:off x="8129520" y="101160"/>
            <a:ext cx="93204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495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6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7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8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9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0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1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2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3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4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5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6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7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8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9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0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1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2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3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4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5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6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7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8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9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0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1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2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3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4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5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6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7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8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9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0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1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2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3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4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5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6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7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8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9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0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1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2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3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4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5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6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7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8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9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0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1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2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553" name="Rectangle 2"/>
          <p:cNvSpPr/>
          <p:nvPr/>
        </p:nvSpPr>
        <p:spPr>
          <a:xfrm>
            <a:off x="8129520" y="101160"/>
            <a:ext cx="932040" cy="136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en-AU" sz="1800" b="0" strike="noStrike" spc="-1">
              <a:solidFill>
                <a:schemeClr val="lt1"/>
              </a:solidFill>
              <a:latin typeface="Calibri"/>
              <a:ea typeface="DejaVu Sans"/>
            </a:endParaRPr>
          </a:p>
        </p:txBody>
      </p:sp>
      <p:sp>
        <p:nvSpPr>
          <p:cNvPr id="5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5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9000"/>
          </a:bodyPr>
          <a:lstStyle/>
          <a:p>
            <a:pPr marL="341280" indent="-2559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682560" lvl="1" indent="-25596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23840" lvl="2" indent="-22752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365120" lvl="3" indent="-17064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06400" lvl="4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47680" lvl="5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388960" lvl="6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5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9000"/>
          </a:bodyPr>
          <a:lstStyle/>
          <a:p>
            <a:pPr marL="341280" indent="-2559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682560" lvl="1" indent="-25596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23840" lvl="2" indent="-22752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365120" lvl="3" indent="-17064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06400" lvl="4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47680" lvl="5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388960" lvl="6" indent="-17064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594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95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96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97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98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99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0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1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2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3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4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5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6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7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8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09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0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1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2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3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4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5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6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7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8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19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0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1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2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3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4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5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6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7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8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29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0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1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2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3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4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5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6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7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8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39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0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1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2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3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4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5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6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7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8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49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50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51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652" name="PlaceHolder 1"/>
          <p:cNvSpPr>
            <a:spLocks noGrp="1"/>
          </p:cNvSpPr>
          <p:nvPr>
            <p:ph type="ftr" idx="1"/>
          </p:nvPr>
        </p:nvSpPr>
        <p:spPr>
          <a:xfrm>
            <a:off x="326520" y="6172560"/>
            <a:ext cx="59338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3" name="PlaceHolder 2"/>
          <p:cNvSpPr>
            <a:spLocks noGrp="1"/>
          </p:cNvSpPr>
          <p:nvPr>
            <p:ph type="sldNum" idx="2"/>
          </p:nvPr>
        </p:nvSpPr>
        <p:spPr>
          <a:xfrm>
            <a:off x="8219880" y="6172560"/>
            <a:ext cx="563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1C3682C-F5E2-44C3-9D8E-51B754552BF9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4" name="PlaceHolder 3"/>
          <p:cNvSpPr>
            <a:spLocks noGrp="1"/>
          </p:cNvSpPr>
          <p:nvPr>
            <p:ph type="dt" idx="3"/>
          </p:nvPr>
        </p:nvSpPr>
        <p:spPr>
          <a:xfrm>
            <a:off x="6309720" y="6172560"/>
            <a:ext cx="18612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65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5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roup 4"/>
          <p:cNvGrpSpPr/>
          <p:nvPr/>
        </p:nvGrpSpPr>
        <p:grpSpPr>
          <a:xfrm>
            <a:off x="423000" y="432000"/>
            <a:ext cx="716400" cy="718200"/>
            <a:chOff x="423000" y="432000"/>
            <a:chExt cx="716400" cy="718200"/>
          </a:xfrm>
        </p:grpSpPr>
        <p:sp>
          <p:nvSpPr>
            <p:cNvPr id="694" name="AutoShape 3"/>
            <p:cNvSpPr/>
            <p:nvPr/>
          </p:nvSpPr>
          <p:spPr>
            <a:xfrm>
              <a:off x="423000" y="432360"/>
              <a:ext cx="716400" cy="717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95" name="Rectangle 5"/>
            <p:cNvSpPr/>
            <p:nvPr/>
          </p:nvSpPr>
          <p:spPr>
            <a:xfrm>
              <a:off x="423360" y="432000"/>
              <a:ext cx="715680" cy="71820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96" name="Freeform 6"/>
            <p:cNvSpPr/>
            <p:nvPr/>
          </p:nvSpPr>
          <p:spPr>
            <a:xfrm>
              <a:off x="506520" y="903600"/>
              <a:ext cx="31320" cy="38160"/>
            </a:xfrm>
            <a:custGeom>
              <a:avLst/>
              <a:gdLst>
                <a:gd name="textAreaLeft" fmla="*/ 0 w 31320"/>
                <a:gd name="textAreaRight" fmla="*/ 33120 w 3132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97" name="Freeform 7"/>
            <p:cNvSpPr/>
            <p:nvPr/>
          </p:nvSpPr>
          <p:spPr>
            <a:xfrm>
              <a:off x="541800" y="904320"/>
              <a:ext cx="38880" cy="3744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98" name="Freeform 8"/>
            <p:cNvSpPr/>
            <p:nvPr/>
          </p:nvSpPr>
          <p:spPr>
            <a:xfrm>
              <a:off x="58788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99" name="Freeform 9"/>
            <p:cNvSpPr/>
            <p:nvPr/>
          </p:nvSpPr>
          <p:spPr>
            <a:xfrm>
              <a:off x="632520" y="904320"/>
              <a:ext cx="37080" cy="38160"/>
            </a:xfrm>
            <a:custGeom>
              <a:avLst/>
              <a:gdLst>
                <a:gd name="textAreaLeft" fmla="*/ 0 w 37080"/>
                <a:gd name="textAreaRight" fmla="*/ 38880 w 3708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0" name="Freeform 10"/>
            <p:cNvSpPr/>
            <p:nvPr/>
          </p:nvSpPr>
          <p:spPr>
            <a:xfrm>
              <a:off x="676440" y="903600"/>
              <a:ext cx="40320" cy="3852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38520"/>
                <a:gd name="textAreaBottom" fmla="*/ 40320 h 3852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1" name="Freeform 11"/>
            <p:cNvSpPr/>
            <p:nvPr/>
          </p:nvSpPr>
          <p:spPr>
            <a:xfrm>
              <a:off x="725400" y="904320"/>
              <a:ext cx="12240" cy="37440"/>
            </a:xfrm>
            <a:custGeom>
              <a:avLst/>
              <a:gdLst>
                <a:gd name="textAreaLeft" fmla="*/ 0 w 12240"/>
                <a:gd name="textAreaRight" fmla="*/ 14040 w 122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2" name="Freeform 12"/>
            <p:cNvSpPr/>
            <p:nvPr/>
          </p:nvSpPr>
          <p:spPr>
            <a:xfrm>
              <a:off x="741600" y="904320"/>
              <a:ext cx="39240" cy="38160"/>
            </a:xfrm>
            <a:custGeom>
              <a:avLst/>
              <a:gdLst>
                <a:gd name="textAreaLeft" fmla="*/ 0 w 39240"/>
                <a:gd name="textAreaRight" fmla="*/ 41040 w 3924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3" name="Freeform 13"/>
            <p:cNvSpPr/>
            <p:nvPr/>
          </p:nvSpPr>
          <p:spPr>
            <a:xfrm>
              <a:off x="785160" y="903960"/>
              <a:ext cx="21600" cy="37800"/>
            </a:xfrm>
            <a:custGeom>
              <a:avLst/>
              <a:gdLst>
                <a:gd name="textAreaLeft" fmla="*/ 0 w 21600"/>
                <a:gd name="textAreaRight" fmla="*/ 23400 w 2160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4" name="Freeform 14"/>
            <p:cNvSpPr/>
            <p:nvPr/>
          </p:nvSpPr>
          <p:spPr>
            <a:xfrm>
              <a:off x="815400" y="904320"/>
              <a:ext cx="37440" cy="37440"/>
            </a:xfrm>
            <a:custGeom>
              <a:avLst/>
              <a:gdLst>
                <a:gd name="textAreaLeft" fmla="*/ 0 w 37440"/>
                <a:gd name="textAreaRight" fmla="*/ 39240 w 374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5" name="Freeform 15"/>
            <p:cNvSpPr/>
            <p:nvPr/>
          </p:nvSpPr>
          <p:spPr>
            <a:xfrm>
              <a:off x="855720" y="903600"/>
              <a:ext cx="18360" cy="38880"/>
            </a:xfrm>
            <a:custGeom>
              <a:avLst/>
              <a:gdLst>
                <a:gd name="textAreaLeft" fmla="*/ 0 w 18360"/>
                <a:gd name="textAreaRight" fmla="*/ 20160 w 1836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6" name="Freeform 16"/>
            <p:cNvSpPr/>
            <p:nvPr/>
          </p:nvSpPr>
          <p:spPr>
            <a:xfrm>
              <a:off x="884160" y="904320"/>
              <a:ext cx="11880" cy="37440"/>
            </a:xfrm>
            <a:custGeom>
              <a:avLst/>
              <a:gdLst>
                <a:gd name="textAreaLeft" fmla="*/ 0 w 11880"/>
                <a:gd name="textAreaRight" fmla="*/ 13680 w 1188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7" name="Freeform 17"/>
            <p:cNvSpPr/>
            <p:nvPr/>
          </p:nvSpPr>
          <p:spPr>
            <a:xfrm>
              <a:off x="901440" y="903600"/>
              <a:ext cx="30960" cy="38160"/>
            </a:xfrm>
            <a:custGeom>
              <a:avLst/>
              <a:gdLst>
                <a:gd name="textAreaLeft" fmla="*/ 0 w 30960"/>
                <a:gd name="textAreaRight" fmla="*/ 32760 w 30960"/>
                <a:gd name="textAreaTop" fmla="*/ 0 h 38160"/>
                <a:gd name="textAreaBottom" fmla="*/ 39960 h 3816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8" name="Freeform 18"/>
            <p:cNvSpPr/>
            <p:nvPr/>
          </p:nvSpPr>
          <p:spPr>
            <a:xfrm>
              <a:off x="936000" y="904320"/>
              <a:ext cx="35640" cy="37440"/>
            </a:xfrm>
            <a:custGeom>
              <a:avLst/>
              <a:gdLst>
                <a:gd name="textAreaLeft" fmla="*/ 0 w 35640"/>
                <a:gd name="textAreaRight" fmla="*/ 37440 w 35640"/>
                <a:gd name="textAreaTop" fmla="*/ 0 h 37440"/>
                <a:gd name="textAreaBottom" fmla="*/ 39240 h 3744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09" name="Freeform 19"/>
            <p:cNvSpPr/>
            <p:nvPr/>
          </p:nvSpPr>
          <p:spPr>
            <a:xfrm>
              <a:off x="990360" y="903600"/>
              <a:ext cx="38880" cy="38880"/>
            </a:xfrm>
            <a:custGeom>
              <a:avLst/>
              <a:gdLst>
                <a:gd name="textAreaLeft" fmla="*/ 0 w 38880"/>
                <a:gd name="textAreaRight" fmla="*/ 40680 w 38880"/>
                <a:gd name="textAreaTop" fmla="*/ 0 h 38880"/>
                <a:gd name="textAreaBottom" fmla="*/ 40680 h 3888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0" name="Freeform 20"/>
            <p:cNvSpPr/>
            <p:nvPr/>
          </p:nvSpPr>
          <p:spPr>
            <a:xfrm>
              <a:off x="1036080" y="903960"/>
              <a:ext cx="20880" cy="37800"/>
            </a:xfrm>
            <a:custGeom>
              <a:avLst/>
              <a:gdLst>
                <a:gd name="textAreaLeft" fmla="*/ 0 w 20880"/>
                <a:gd name="textAreaRight" fmla="*/ 22680 w 20880"/>
                <a:gd name="textAreaTop" fmla="*/ 0 h 37800"/>
                <a:gd name="textAreaBottom" fmla="*/ 39600 h 3780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1" name="Rectangle 21"/>
            <p:cNvSpPr/>
            <p:nvPr/>
          </p:nvSpPr>
          <p:spPr>
            <a:xfrm>
              <a:off x="513000" y="973440"/>
              <a:ext cx="541440" cy="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720" rIns="90000" bIns="7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2" name="Freeform 22"/>
            <p:cNvSpPr/>
            <p:nvPr/>
          </p:nvSpPr>
          <p:spPr>
            <a:xfrm>
              <a:off x="506520" y="1004040"/>
              <a:ext cx="79920" cy="60120"/>
            </a:xfrm>
            <a:custGeom>
              <a:avLst/>
              <a:gdLst>
                <a:gd name="textAreaLeft" fmla="*/ 0 w 79920"/>
                <a:gd name="textAreaRight" fmla="*/ 81720 w 79920"/>
                <a:gd name="textAreaTop" fmla="*/ 0 h 60120"/>
                <a:gd name="textAreaBottom" fmla="*/ 61920 h 6012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3" name="Freeform 23"/>
            <p:cNvSpPr/>
            <p:nvPr/>
          </p:nvSpPr>
          <p:spPr>
            <a:xfrm>
              <a:off x="59220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4" name="Freeform 24"/>
            <p:cNvSpPr/>
            <p:nvPr/>
          </p:nvSpPr>
          <p:spPr>
            <a:xfrm>
              <a:off x="642240" y="1005480"/>
              <a:ext cx="40320" cy="58680"/>
            </a:xfrm>
            <a:custGeom>
              <a:avLst/>
              <a:gdLst>
                <a:gd name="textAreaLeft" fmla="*/ 0 w 40320"/>
                <a:gd name="textAreaRight" fmla="*/ 42120 w 403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5" name="Freeform 25"/>
            <p:cNvSpPr/>
            <p:nvPr/>
          </p:nvSpPr>
          <p:spPr>
            <a:xfrm>
              <a:off x="689760" y="1005480"/>
              <a:ext cx="43920" cy="58680"/>
            </a:xfrm>
            <a:custGeom>
              <a:avLst/>
              <a:gdLst>
                <a:gd name="textAreaLeft" fmla="*/ 0 w 43920"/>
                <a:gd name="textAreaRight" fmla="*/ 45720 w 4392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6" name="Freeform 26"/>
            <p:cNvSpPr/>
            <p:nvPr/>
          </p:nvSpPr>
          <p:spPr>
            <a:xfrm>
              <a:off x="743040" y="1004760"/>
              <a:ext cx="63000" cy="60480"/>
            </a:xfrm>
            <a:custGeom>
              <a:avLst/>
              <a:gdLst>
                <a:gd name="textAreaLeft" fmla="*/ 0 w 63000"/>
                <a:gd name="textAreaRight" fmla="*/ 64800 w 6300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7" name="Freeform 27"/>
            <p:cNvSpPr/>
            <p:nvPr/>
          </p:nvSpPr>
          <p:spPr>
            <a:xfrm>
              <a:off x="813600" y="1005480"/>
              <a:ext cx="61560" cy="59760"/>
            </a:xfrm>
            <a:custGeom>
              <a:avLst/>
              <a:gdLst>
                <a:gd name="textAreaLeft" fmla="*/ 0 w 61560"/>
                <a:gd name="textAreaRight" fmla="*/ 63360 w 61560"/>
                <a:gd name="textAreaTop" fmla="*/ 0 h 59760"/>
                <a:gd name="textAreaBottom" fmla="*/ 61560 h 5976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8" name="Freeform 28"/>
            <p:cNvSpPr/>
            <p:nvPr/>
          </p:nvSpPr>
          <p:spPr>
            <a:xfrm>
              <a:off x="883800" y="1005480"/>
              <a:ext cx="60840" cy="58680"/>
            </a:xfrm>
            <a:custGeom>
              <a:avLst/>
              <a:gdLst>
                <a:gd name="textAreaLeft" fmla="*/ 0 w 60840"/>
                <a:gd name="textAreaRight" fmla="*/ 62640 w 60840"/>
                <a:gd name="textAreaTop" fmla="*/ 0 h 58680"/>
                <a:gd name="textAreaBottom" fmla="*/ 60480 h 5868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19" name="Freeform 29"/>
            <p:cNvSpPr/>
            <p:nvPr/>
          </p:nvSpPr>
          <p:spPr>
            <a:xfrm>
              <a:off x="947880" y="1004400"/>
              <a:ext cx="64440" cy="60480"/>
            </a:xfrm>
            <a:custGeom>
              <a:avLst/>
              <a:gdLst>
                <a:gd name="textAreaLeft" fmla="*/ 0 w 64440"/>
                <a:gd name="textAreaRight" fmla="*/ 66240 w 64440"/>
                <a:gd name="textAreaTop" fmla="*/ 0 h 60480"/>
                <a:gd name="textAreaBottom" fmla="*/ 62280 h 6048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0" name="Freeform 30"/>
            <p:cNvSpPr/>
            <p:nvPr/>
          </p:nvSpPr>
          <p:spPr>
            <a:xfrm>
              <a:off x="1017720" y="1005120"/>
              <a:ext cx="38160" cy="59040"/>
            </a:xfrm>
            <a:custGeom>
              <a:avLst/>
              <a:gdLst>
                <a:gd name="textAreaLeft" fmla="*/ 0 w 38160"/>
                <a:gd name="textAreaRight" fmla="*/ 39960 w 38160"/>
                <a:gd name="textAreaTop" fmla="*/ 0 h 59040"/>
                <a:gd name="textAreaBottom" fmla="*/ 60840 h 5904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1" name="Freeform 31"/>
            <p:cNvSpPr/>
            <p:nvPr/>
          </p:nvSpPr>
          <p:spPr>
            <a:xfrm>
              <a:off x="632520" y="511200"/>
              <a:ext cx="315360" cy="348840"/>
            </a:xfrm>
            <a:custGeom>
              <a:avLst/>
              <a:gdLst>
                <a:gd name="textAreaLeft" fmla="*/ 0 w 315360"/>
                <a:gd name="textAreaRight" fmla="*/ 317160 w 315360"/>
                <a:gd name="textAreaTop" fmla="*/ 0 h 348840"/>
                <a:gd name="textAreaBottom" fmla="*/ 350640 h 34884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2" name="Freeform 32"/>
            <p:cNvSpPr/>
            <p:nvPr/>
          </p:nvSpPr>
          <p:spPr>
            <a:xfrm>
              <a:off x="631080" y="508680"/>
              <a:ext cx="319680" cy="352800"/>
            </a:xfrm>
            <a:custGeom>
              <a:avLst/>
              <a:gdLst>
                <a:gd name="textAreaLeft" fmla="*/ 0 w 319680"/>
                <a:gd name="textAreaRight" fmla="*/ 321480 w 319680"/>
                <a:gd name="textAreaTop" fmla="*/ 0 h 352800"/>
                <a:gd name="textAreaBottom" fmla="*/ 354600 h 35280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3" name="Freeform 34"/>
            <p:cNvSpPr/>
            <p:nvPr/>
          </p:nvSpPr>
          <p:spPr>
            <a:xfrm>
              <a:off x="609840" y="794880"/>
              <a:ext cx="28440" cy="27000"/>
            </a:xfrm>
            <a:custGeom>
              <a:avLst/>
              <a:gdLst>
                <a:gd name="textAreaLeft" fmla="*/ 0 w 28440"/>
                <a:gd name="textAreaRight" fmla="*/ 30240 w 28440"/>
                <a:gd name="textAreaTop" fmla="*/ 0 h 27000"/>
                <a:gd name="textAreaBottom" fmla="*/ 28800 h 2700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4" name="Freeform 35"/>
            <p:cNvSpPr/>
            <p:nvPr/>
          </p:nvSpPr>
          <p:spPr>
            <a:xfrm>
              <a:off x="922680" y="796680"/>
              <a:ext cx="28080" cy="25920"/>
            </a:xfrm>
            <a:custGeom>
              <a:avLst/>
              <a:gdLst>
                <a:gd name="textAreaLeft" fmla="*/ 0 w 28080"/>
                <a:gd name="textAreaRight" fmla="*/ 29880 w 28080"/>
                <a:gd name="textAreaTop" fmla="*/ 0 h 25920"/>
                <a:gd name="textAreaBottom" fmla="*/ 27720 h 2592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5" name="Freeform 36"/>
            <p:cNvSpPr/>
            <p:nvPr/>
          </p:nvSpPr>
          <p:spPr>
            <a:xfrm>
              <a:off x="572040" y="765000"/>
              <a:ext cx="66240" cy="4212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2120"/>
                <a:gd name="textAreaBottom" fmla="*/ 43920 h 4212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6" name="Freeform 37"/>
            <p:cNvSpPr/>
            <p:nvPr/>
          </p:nvSpPr>
          <p:spPr>
            <a:xfrm>
              <a:off x="922680" y="766800"/>
              <a:ext cx="66240" cy="41760"/>
            </a:xfrm>
            <a:custGeom>
              <a:avLst/>
              <a:gdLst>
                <a:gd name="textAreaLeft" fmla="*/ 0 w 66240"/>
                <a:gd name="textAreaRight" fmla="*/ 68040 w 66240"/>
                <a:gd name="textAreaTop" fmla="*/ 0 h 41760"/>
                <a:gd name="textAreaBottom" fmla="*/ 43560 h 4176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7" name="Freeform 38"/>
            <p:cNvSpPr/>
            <p:nvPr/>
          </p:nvSpPr>
          <p:spPr>
            <a:xfrm>
              <a:off x="601920" y="772920"/>
              <a:ext cx="356760" cy="92520"/>
            </a:xfrm>
            <a:custGeom>
              <a:avLst/>
              <a:gdLst>
                <a:gd name="textAreaLeft" fmla="*/ 0 w 356760"/>
                <a:gd name="textAreaRight" fmla="*/ 358560 w 356760"/>
                <a:gd name="textAreaTop" fmla="*/ 0 h 92520"/>
                <a:gd name="textAreaBottom" fmla="*/ 94320 h 9252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8" name="Freeform 39"/>
            <p:cNvSpPr/>
            <p:nvPr/>
          </p:nvSpPr>
          <p:spPr>
            <a:xfrm>
              <a:off x="610560" y="783720"/>
              <a:ext cx="338400" cy="69840"/>
            </a:xfrm>
            <a:custGeom>
              <a:avLst/>
              <a:gdLst>
                <a:gd name="textAreaLeft" fmla="*/ 0 w 338400"/>
                <a:gd name="textAreaRight" fmla="*/ 340200 w 338400"/>
                <a:gd name="textAreaTop" fmla="*/ 0 h 69840"/>
                <a:gd name="textAreaBottom" fmla="*/ 71640 h 6984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29" name="Freeform 40"/>
            <p:cNvSpPr/>
            <p:nvPr/>
          </p:nvSpPr>
          <p:spPr>
            <a:xfrm>
              <a:off x="674280" y="63972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0" name="Freeform 41"/>
            <p:cNvSpPr/>
            <p:nvPr/>
          </p:nvSpPr>
          <p:spPr>
            <a:xfrm>
              <a:off x="718920" y="651600"/>
              <a:ext cx="24120" cy="23760"/>
            </a:xfrm>
            <a:custGeom>
              <a:avLst/>
              <a:gdLst>
                <a:gd name="textAreaLeft" fmla="*/ 0 w 24120"/>
                <a:gd name="textAreaRight" fmla="*/ 25920 w 2412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1" name="Freeform 42"/>
            <p:cNvSpPr/>
            <p:nvPr/>
          </p:nvSpPr>
          <p:spPr>
            <a:xfrm>
              <a:off x="666000" y="69732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2" name="Freeform 43"/>
            <p:cNvSpPr/>
            <p:nvPr/>
          </p:nvSpPr>
          <p:spPr>
            <a:xfrm>
              <a:off x="722160" y="700560"/>
              <a:ext cx="16560" cy="15840"/>
            </a:xfrm>
            <a:custGeom>
              <a:avLst/>
              <a:gdLst>
                <a:gd name="textAreaLeft" fmla="*/ 0 w 16560"/>
                <a:gd name="textAreaRight" fmla="*/ 18360 w 16560"/>
                <a:gd name="textAreaTop" fmla="*/ 0 h 15840"/>
                <a:gd name="textAreaBottom" fmla="*/ 17640 h 1584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3" name="Freeform 44"/>
            <p:cNvSpPr/>
            <p:nvPr/>
          </p:nvSpPr>
          <p:spPr>
            <a:xfrm>
              <a:off x="718560" y="747000"/>
              <a:ext cx="24480" cy="23760"/>
            </a:xfrm>
            <a:custGeom>
              <a:avLst/>
              <a:gdLst>
                <a:gd name="textAreaLeft" fmla="*/ 0 w 24480"/>
                <a:gd name="textAreaRight" fmla="*/ 26280 w 24480"/>
                <a:gd name="textAreaTop" fmla="*/ 0 h 23760"/>
                <a:gd name="textAreaBottom" fmla="*/ 25560 h 2376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4" name="Freeform 45"/>
            <p:cNvSpPr/>
            <p:nvPr/>
          </p:nvSpPr>
          <p:spPr>
            <a:xfrm>
              <a:off x="708120" y="612360"/>
              <a:ext cx="5400" cy="2520"/>
            </a:xfrm>
            <a:custGeom>
              <a:avLst/>
              <a:gdLst>
                <a:gd name="textAreaLeft" fmla="*/ 0 w 5400"/>
                <a:gd name="textAreaRight" fmla="*/ 7200 w 5400"/>
                <a:gd name="textAreaTop" fmla="*/ 0 h 2520"/>
                <a:gd name="textAreaBottom" fmla="*/ 4320 h 252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5" name="Freeform 46"/>
            <p:cNvSpPr/>
            <p:nvPr/>
          </p:nvSpPr>
          <p:spPr>
            <a:xfrm>
              <a:off x="717480" y="613440"/>
              <a:ext cx="2520" cy="5400"/>
            </a:xfrm>
            <a:custGeom>
              <a:avLst/>
              <a:gdLst>
                <a:gd name="textAreaLeft" fmla="*/ 0 w 2520"/>
                <a:gd name="textAreaRight" fmla="*/ 4320 w 2520"/>
                <a:gd name="textAreaTop" fmla="*/ 0 h 5400"/>
                <a:gd name="textAreaBottom" fmla="*/ 7200 h 540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6" name="Freeform 47"/>
            <p:cNvSpPr/>
            <p:nvPr/>
          </p:nvSpPr>
          <p:spPr>
            <a:xfrm>
              <a:off x="715680" y="618840"/>
              <a:ext cx="3240" cy="57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5760"/>
                <a:gd name="textAreaBottom" fmla="*/ 7560 h 576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7" name="Freeform 48"/>
            <p:cNvSpPr/>
            <p:nvPr/>
          </p:nvSpPr>
          <p:spPr>
            <a:xfrm>
              <a:off x="711720" y="623520"/>
              <a:ext cx="3600" cy="720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7200"/>
                <a:gd name="textAreaBottom" fmla="*/ 9000 h 720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8" name="Freeform 49"/>
            <p:cNvSpPr/>
            <p:nvPr/>
          </p:nvSpPr>
          <p:spPr>
            <a:xfrm>
              <a:off x="702000" y="623160"/>
              <a:ext cx="8280" cy="216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39" name="Freeform 50"/>
            <p:cNvSpPr/>
            <p:nvPr/>
          </p:nvSpPr>
          <p:spPr>
            <a:xfrm>
              <a:off x="706320" y="629280"/>
              <a:ext cx="3960" cy="6840"/>
            </a:xfrm>
            <a:custGeom>
              <a:avLst/>
              <a:gdLst>
                <a:gd name="textAreaLeft" fmla="*/ 0 w 3960"/>
                <a:gd name="textAreaRight" fmla="*/ 5760 w 3960"/>
                <a:gd name="textAreaTop" fmla="*/ 0 h 6840"/>
                <a:gd name="textAreaBottom" fmla="*/ 8640 h 684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0" name="Freeform 51"/>
            <p:cNvSpPr/>
            <p:nvPr/>
          </p:nvSpPr>
          <p:spPr>
            <a:xfrm>
              <a:off x="678600" y="616320"/>
              <a:ext cx="4680" cy="7920"/>
            </a:xfrm>
            <a:custGeom>
              <a:avLst/>
              <a:gdLst>
                <a:gd name="textAreaLeft" fmla="*/ 0 w 4680"/>
                <a:gd name="textAreaRight" fmla="*/ 6480 w 468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1" name="Freeform 52"/>
            <p:cNvSpPr/>
            <p:nvPr/>
          </p:nvSpPr>
          <p:spPr>
            <a:xfrm>
              <a:off x="696960" y="628200"/>
              <a:ext cx="8280" cy="3240"/>
            </a:xfrm>
            <a:custGeom>
              <a:avLst/>
              <a:gdLst>
                <a:gd name="textAreaLeft" fmla="*/ 0 w 8280"/>
                <a:gd name="textAreaRight" fmla="*/ 10080 w 828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2" name="Freeform 53"/>
            <p:cNvSpPr/>
            <p:nvPr/>
          </p:nvSpPr>
          <p:spPr>
            <a:xfrm>
              <a:off x="705240" y="617400"/>
              <a:ext cx="7560" cy="3600"/>
            </a:xfrm>
            <a:custGeom>
              <a:avLst/>
              <a:gdLst>
                <a:gd name="textAreaLeft" fmla="*/ 0 w 7560"/>
                <a:gd name="textAreaRight" fmla="*/ 9360 w 7560"/>
                <a:gd name="textAreaTop" fmla="*/ 0 h 3600"/>
                <a:gd name="textAreaBottom" fmla="*/ 5400 h 360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3" name="Freeform 54"/>
            <p:cNvSpPr/>
            <p:nvPr/>
          </p:nvSpPr>
          <p:spPr>
            <a:xfrm>
              <a:off x="672480" y="612360"/>
              <a:ext cx="7920" cy="468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4680"/>
                <a:gd name="textAreaBottom" fmla="*/ 6480 h 468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4" name="Freeform 55"/>
            <p:cNvSpPr/>
            <p:nvPr/>
          </p:nvSpPr>
          <p:spPr>
            <a:xfrm>
              <a:off x="691560" y="599040"/>
              <a:ext cx="6120" cy="2160"/>
            </a:xfrm>
            <a:custGeom>
              <a:avLst/>
              <a:gdLst>
                <a:gd name="textAreaLeft" fmla="*/ 0 w 6120"/>
                <a:gd name="textAreaRight" fmla="*/ 7920 w 6120"/>
                <a:gd name="textAreaTop" fmla="*/ 0 h 2160"/>
                <a:gd name="textAreaBottom" fmla="*/ 3960 h 216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5" name="Freeform 56"/>
            <p:cNvSpPr/>
            <p:nvPr/>
          </p:nvSpPr>
          <p:spPr>
            <a:xfrm>
              <a:off x="699120" y="603000"/>
              <a:ext cx="2880" cy="6120"/>
            </a:xfrm>
            <a:custGeom>
              <a:avLst/>
              <a:gdLst>
                <a:gd name="textAreaLeft" fmla="*/ 0 w 2880"/>
                <a:gd name="textAreaRight" fmla="*/ 4680 w 2880"/>
                <a:gd name="textAreaTop" fmla="*/ 0 h 6120"/>
                <a:gd name="textAreaBottom" fmla="*/ 7920 h 612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6" name="Freeform 57"/>
            <p:cNvSpPr/>
            <p:nvPr/>
          </p:nvSpPr>
          <p:spPr>
            <a:xfrm>
              <a:off x="684360" y="601920"/>
              <a:ext cx="7920" cy="3240"/>
            </a:xfrm>
            <a:custGeom>
              <a:avLst/>
              <a:gdLst>
                <a:gd name="textAreaLeft" fmla="*/ 0 w 7920"/>
                <a:gd name="textAreaRight" fmla="*/ 9720 w 792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7" name="Freeform 58"/>
            <p:cNvSpPr/>
            <p:nvPr/>
          </p:nvSpPr>
          <p:spPr>
            <a:xfrm>
              <a:off x="694440" y="604800"/>
              <a:ext cx="3240" cy="7560"/>
            </a:xfrm>
            <a:custGeom>
              <a:avLst/>
              <a:gdLst>
                <a:gd name="textAreaLeft" fmla="*/ 0 w 3240"/>
                <a:gd name="textAreaRight" fmla="*/ 5040 w 3240"/>
                <a:gd name="textAreaTop" fmla="*/ 0 h 7560"/>
                <a:gd name="textAreaBottom" fmla="*/ 9360 h 756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8" name="Freeform 59"/>
            <p:cNvSpPr/>
            <p:nvPr/>
          </p:nvSpPr>
          <p:spPr>
            <a:xfrm>
              <a:off x="697680" y="634320"/>
              <a:ext cx="5760" cy="3240"/>
            </a:xfrm>
            <a:custGeom>
              <a:avLst/>
              <a:gdLst>
                <a:gd name="textAreaLeft" fmla="*/ 0 w 5760"/>
                <a:gd name="textAreaRight" fmla="*/ 7560 w 576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49" name="Freeform 60"/>
            <p:cNvSpPr/>
            <p:nvPr/>
          </p:nvSpPr>
          <p:spPr>
            <a:xfrm>
              <a:off x="678600" y="606240"/>
              <a:ext cx="7200" cy="3240"/>
            </a:xfrm>
            <a:custGeom>
              <a:avLst/>
              <a:gdLst>
                <a:gd name="textAreaLeft" fmla="*/ 0 w 7200"/>
                <a:gd name="textAreaRight" fmla="*/ 9000 w 7200"/>
                <a:gd name="textAreaTop" fmla="*/ 0 h 3240"/>
                <a:gd name="textAreaBottom" fmla="*/ 5040 h 324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50" name="Freeform 61"/>
            <p:cNvSpPr/>
            <p:nvPr/>
          </p:nvSpPr>
          <p:spPr>
            <a:xfrm>
              <a:off x="689400" y="608040"/>
              <a:ext cx="3600" cy="8280"/>
            </a:xfrm>
            <a:custGeom>
              <a:avLst/>
              <a:gdLst>
                <a:gd name="textAreaLeft" fmla="*/ 0 w 3600"/>
                <a:gd name="textAreaRight" fmla="*/ 5400 w 3600"/>
                <a:gd name="textAreaTop" fmla="*/ 0 h 8280"/>
                <a:gd name="textAreaBottom" fmla="*/ 10080 h 828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51" name="Freeform 62"/>
            <p:cNvSpPr/>
            <p:nvPr/>
          </p:nvSpPr>
          <p:spPr>
            <a:xfrm>
              <a:off x="685800" y="612720"/>
              <a:ext cx="1440" cy="7920"/>
            </a:xfrm>
            <a:custGeom>
              <a:avLst/>
              <a:gdLst>
                <a:gd name="textAreaLeft" fmla="*/ 0 w 1440"/>
                <a:gd name="textAreaRight" fmla="*/ 3240 w 1440"/>
                <a:gd name="textAreaTop" fmla="*/ 0 h 7920"/>
                <a:gd name="textAreaBottom" fmla="*/ 9720 h 792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7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753" name="PlaceHolder 2"/>
          <p:cNvSpPr>
            <a:spLocks noGrp="1"/>
          </p:cNvSpPr>
          <p:nvPr>
            <p:ph type="ftr" idx="4"/>
          </p:nvPr>
        </p:nvSpPr>
        <p:spPr>
          <a:xfrm>
            <a:off x="326520" y="6172560"/>
            <a:ext cx="593388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4" name="PlaceHolder 3"/>
          <p:cNvSpPr>
            <a:spLocks noGrp="1"/>
          </p:cNvSpPr>
          <p:nvPr>
            <p:ph type="sldNum" idx="5"/>
          </p:nvPr>
        </p:nvSpPr>
        <p:spPr>
          <a:xfrm>
            <a:off x="8219880" y="6172560"/>
            <a:ext cx="563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8855C7D-3F3E-4937-B977-B0EF1FDEBAB3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5" name="PlaceHolder 4"/>
          <p:cNvSpPr>
            <a:spLocks noGrp="1"/>
          </p:cNvSpPr>
          <p:nvPr>
            <p:ph type="dt" idx="6"/>
          </p:nvPr>
        </p:nvSpPr>
        <p:spPr>
          <a:xfrm>
            <a:off x="6309720" y="6172560"/>
            <a:ext cx="18612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75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youtu.be/A7HFcOBNII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564840" y="1681200"/>
            <a:ext cx="82285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THE CURIOUS GARDEN</a:t>
            </a:r>
            <a:br>
              <a:rPr sz="4400"/>
            </a:b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by Peter Brown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PlaceHolder 2"/>
          <p:cNvSpPr>
            <a:spLocks noGrp="1"/>
          </p:cNvSpPr>
          <p:nvPr>
            <p:ph type="subTitle"/>
          </p:nvPr>
        </p:nvSpPr>
        <p:spPr>
          <a:xfrm>
            <a:off x="457200" y="1227960"/>
            <a:ext cx="82285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208D6C-0AAA-D94E-4A6C-50D12AC56773}"/>
              </a:ext>
            </a:extLst>
          </p:cNvPr>
          <p:cNvSpPr txBox="1"/>
          <p:nvPr/>
        </p:nvSpPr>
        <p:spPr>
          <a:xfrm>
            <a:off x="3200400" y="3200400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100" dirty="0">
              <a:latin typeface="Calibri"/>
              <a:cs typeface="Segoe U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Picture 3"/>
          <p:cNvPicPr/>
          <p:nvPr/>
        </p:nvPicPr>
        <p:blipFill>
          <a:blip r:embed="rId3"/>
          <a:stretch/>
        </p:blipFill>
        <p:spPr>
          <a:xfrm>
            <a:off x="2534760" y="1202040"/>
            <a:ext cx="4073760" cy="5054400"/>
          </a:xfrm>
          <a:prstGeom prst="rect">
            <a:avLst/>
          </a:prstGeom>
          <a:ln w="0">
            <a:noFill/>
          </a:ln>
        </p:spPr>
      </p:pic>
      <p:pic>
        <p:nvPicPr>
          <p:cNvPr id="837" name="Picture 4">
            <a:hlinkClick r:id="rId4"/>
          </p:cNvPr>
          <p:cNvPicPr/>
          <p:nvPr/>
        </p:nvPicPr>
        <p:blipFill>
          <a:blip r:embed="rId3"/>
          <a:stretch/>
        </p:blipFill>
        <p:spPr>
          <a:xfrm>
            <a:off x="1808280" y="0"/>
            <a:ext cx="552708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Content Placeholder 4" descr="Gardening tools placed on ground"/>
          <p:cNvPicPr/>
          <p:nvPr/>
        </p:nvPicPr>
        <p:blipFill>
          <a:blip r:embed="rId2"/>
          <a:stretch/>
        </p:blipFill>
        <p:spPr>
          <a:xfrm>
            <a:off x="457200" y="4482000"/>
            <a:ext cx="4016160" cy="2269440"/>
          </a:xfrm>
          <a:prstGeom prst="rect">
            <a:avLst/>
          </a:prstGeom>
          <a:ln w="0">
            <a:noFill/>
          </a:ln>
        </p:spPr>
      </p:pic>
      <p:pic>
        <p:nvPicPr>
          <p:cNvPr id="842" name="Picture 8" descr="Child watering a plant"/>
          <p:cNvPicPr/>
          <p:nvPr/>
        </p:nvPicPr>
        <p:blipFill>
          <a:blip r:embed="rId3"/>
          <a:stretch/>
        </p:blipFill>
        <p:spPr>
          <a:xfrm>
            <a:off x="5186520" y="3656880"/>
            <a:ext cx="2742840" cy="1698480"/>
          </a:xfrm>
          <a:prstGeom prst="rect">
            <a:avLst/>
          </a:prstGeom>
          <a:ln w="0">
            <a:noFill/>
          </a:ln>
        </p:spPr>
      </p:pic>
      <p:pic>
        <p:nvPicPr>
          <p:cNvPr id="843" name="Picture 9" descr="Water droplets falling from leaf"/>
          <p:cNvPicPr/>
          <p:nvPr/>
        </p:nvPicPr>
        <p:blipFill>
          <a:blip r:embed="rId4"/>
          <a:stretch/>
        </p:blipFill>
        <p:spPr>
          <a:xfrm>
            <a:off x="4971240" y="921960"/>
            <a:ext cx="2742840" cy="1828080"/>
          </a:xfrm>
          <a:prstGeom prst="rect">
            <a:avLst/>
          </a:prstGeom>
          <a:ln w="0">
            <a:noFill/>
          </a:ln>
        </p:spPr>
      </p:pic>
      <p:pic>
        <p:nvPicPr>
          <p:cNvPr id="844" name="Picture 12" descr="Close-up of leaves in sunlight"/>
          <p:cNvPicPr/>
          <p:nvPr/>
        </p:nvPicPr>
        <p:blipFill>
          <a:blip r:embed="rId5"/>
          <a:stretch/>
        </p:blipFill>
        <p:spPr>
          <a:xfrm>
            <a:off x="1429560" y="181800"/>
            <a:ext cx="2742840" cy="4114440"/>
          </a:xfrm>
          <a:prstGeom prst="rect">
            <a:avLst/>
          </a:prstGeom>
          <a:ln w="0">
            <a:noFill/>
          </a:ln>
        </p:spPr>
      </p:pic>
      <p:sp>
        <p:nvSpPr>
          <p:cNvPr id="845" name="TextBox 13"/>
          <p:cNvSpPr/>
          <p:nvPr/>
        </p:nvSpPr>
        <p:spPr>
          <a:xfrm>
            <a:off x="4534560" y="2923200"/>
            <a:ext cx="388584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do plants need to help them grow to be strong and healthy? 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Picture 3"/>
          <p:cNvPicPr/>
          <p:nvPr/>
        </p:nvPicPr>
        <p:blipFill>
          <a:blip r:embed="rId2"/>
          <a:stretch/>
        </p:blipFill>
        <p:spPr>
          <a:xfrm>
            <a:off x="6088320" y="1168920"/>
            <a:ext cx="2571480" cy="1780920"/>
          </a:xfrm>
          <a:prstGeom prst="rect">
            <a:avLst/>
          </a:prstGeom>
          <a:ln w="0">
            <a:noFill/>
          </a:ln>
        </p:spPr>
      </p:pic>
      <p:pic>
        <p:nvPicPr>
          <p:cNvPr id="847" name="Picture 4"/>
          <p:cNvPicPr/>
          <p:nvPr/>
        </p:nvPicPr>
        <p:blipFill>
          <a:blip r:embed="rId3"/>
          <a:stretch/>
        </p:blipFill>
        <p:spPr>
          <a:xfrm>
            <a:off x="6159240" y="4179960"/>
            <a:ext cx="2619000" cy="1742760"/>
          </a:xfrm>
          <a:prstGeom prst="rect">
            <a:avLst/>
          </a:prstGeom>
          <a:ln w="0">
            <a:noFill/>
          </a:ln>
        </p:spPr>
      </p:pic>
      <p:pic>
        <p:nvPicPr>
          <p:cNvPr id="848" name="Picture 5"/>
          <p:cNvPicPr/>
          <p:nvPr/>
        </p:nvPicPr>
        <p:blipFill>
          <a:blip r:embed="rId4"/>
          <a:stretch/>
        </p:blipFill>
        <p:spPr>
          <a:xfrm>
            <a:off x="299880" y="4179960"/>
            <a:ext cx="2476080" cy="1847520"/>
          </a:xfrm>
          <a:prstGeom prst="rect">
            <a:avLst/>
          </a:prstGeom>
          <a:ln w="0">
            <a:noFill/>
          </a:ln>
        </p:spPr>
      </p:pic>
      <p:pic>
        <p:nvPicPr>
          <p:cNvPr id="849" name="Picture 6"/>
          <p:cNvPicPr/>
          <p:nvPr/>
        </p:nvPicPr>
        <p:blipFill>
          <a:blip r:embed="rId5"/>
          <a:stretch/>
        </p:blipFill>
        <p:spPr>
          <a:xfrm>
            <a:off x="315000" y="1409400"/>
            <a:ext cx="2466720" cy="1847520"/>
          </a:xfrm>
          <a:prstGeom prst="rect">
            <a:avLst/>
          </a:prstGeom>
          <a:ln w="0">
            <a:noFill/>
          </a:ln>
        </p:spPr>
      </p:pic>
      <p:pic>
        <p:nvPicPr>
          <p:cNvPr id="850" name="Picture 7"/>
          <p:cNvPicPr/>
          <p:nvPr/>
        </p:nvPicPr>
        <p:blipFill>
          <a:blip r:embed="rId6"/>
          <a:stretch/>
        </p:blipFill>
        <p:spPr>
          <a:xfrm>
            <a:off x="3034080" y="3070440"/>
            <a:ext cx="2811960" cy="1517760"/>
          </a:xfrm>
          <a:prstGeom prst="rect">
            <a:avLst/>
          </a:prstGeom>
          <a:ln w="0">
            <a:noFill/>
          </a:ln>
        </p:spPr>
      </p:pic>
      <p:pic>
        <p:nvPicPr>
          <p:cNvPr id="851" name="Picture 8"/>
          <p:cNvPicPr/>
          <p:nvPr/>
        </p:nvPicPr>
        <p:blipFill>
          <a:blip r:embed="rId7"/>
          <a:stretch/>
        </p:blipFill>
        <p:spPr>
          <a:xfrm>
            <a:off x="3135960" y="4927680"/>
            <a:ext cx="2619000" cy="1742760"/>
          </a:xfrm>
          <a:prstGeom prst="rect">
            <a:avLst/>
          </a:prstGeom>
          <a:ln w="0">
            <a:noFill/>
          </a:ln>
        </p:spPr>
      </p:pic>
      <p:pic>
        <p:nvPicPr>
          <p:cNvPr id="852" name="Picture 9"/>
          <p:cNvPicPr/>
          <p:nvPr/>
        </p:nvPicPr>
        <p:blipFill>
          <a:blip r:embed="rId8"/>
          <a:stretch/>
        </p:blipFill>
        <p:spPr>
          <a:xfrm>
            <a:off x="3233880" y="796680"/>
            <a:ext cx="2286000" cy="1851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PlaceHolder 1"/>
          <p:cNvSpPr>
            <a:spLocks noGrp="1"/>
          </p:cNvSpPr>
          <p:nvPr>
            <p:ph/>
          </p:nvPr>
        </p:nvSpPr>
        <p:spPr>
          <a:xfrm>
            <a:off x="182880" y="3430080"/>
            <a:ext cx="8465040" cy="4375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6" name="PlaceHolder 2"/>
          <p:cNvSpPr>
            <a:spLocks noGrp="1"/>
          </p:cNvSpPr>
          <p:nvPr>
            <p:ph type="sldNum" idx="10"/>
          </p:nvPr>
        </p:nvSpPr>
        <p:spPr>
          <a:xfrm>
            <a:off x="8219880" y="6172560"/>
            <a:ext cx="563400" cy="363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1478B73-85E2-403E-B02C-637A1967E267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13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7" name="PlaceHolder 3"/>
          <p:cNvSpPr>
            <a:spLocks noGrp="1"/>
          </p:cNvSpPr>
          <p:nvPr>
            <p:ph type="title"/>
          </p:nvPr>
        </p:nvSpPr>
        <p:spPr>
          <a:xfrm>
            <a:off x="494208" y="1803556"/>
            <a:ext cx="8504537" cy="885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3200" b="1" dirty="0">
                <a:solidFill>
                  <a:srgbClr val="FF0000"/>
                </a:solidFill>
              </a:rPr>
              <a:t>WOULD IT BE POSSIBLE FOR YOU TO HAVE A SHARED GARDEN AT YOUR SCHOOL?</a:t>
            </a:r>
            <a:endParaRPr lang="en-US" sz="3200" b="1" strike="noStrike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7A2B6D-99D3-CF07-50D9-EBEA2E3FAB47}"/>
              </a:ext>
            </a:extLst>
          </p:cNvPr>
          <p:cNvSpPr txBox="1"/>
          <p:nvPr/>
        </p:nvSpPr>
        <p:spPr>
          <a:xfrm>
            <a:off x="820379" y="3069508"/>
            <a:ext cx="2743199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038C2-D218-7B45-D312-4D3D61330CE4}"/>
              </a:ext>
            </a:extLst>
          </p:cNvPr>
          <p:cNvSpPr txBox="1"/>
          <p:nvPr/>
        </p:nvSpPr>
        <p:spPr>
          <a:xfrm>
            <a:off x="3161685" y="4065024"/>
            <a:ext cx="2743199" cy="461665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Solutions</a:t>
            </a:r>
            <a:r>
              <a:rPr lang="en-US" sz="2400" b="1" dirty="0"/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D2A4D-58DA-4CD9-61E5-F5C111DEECF0}"/>
              </a:ext>
            </a:extLst>
          </p:cNvPr>
          <p:cNvSpPr txBox="1"/>
          <p:nvPr/>
        </p:nvSpPr>
        <p:spPr>
          <a:xfrm>
            <a:off x="5475339" y="5005233"/>
            <a:ext cx="274319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00B050"/>
                </a:solidFill>
              </a:rPr>
              <a:t>Benefits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subTitle"/>
          </p:nvPr>
        </p:nvSpPr>
        <p:spPr>
          <a:xfrm>
            <a:off x="352440" y="237852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endParaRPr lang="en-AU" sz="2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</a:pPr>
            <a:endParaRPr lang="en-US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87D85-A2A9-207E-1E9D-74B50559D454}"/>
              </a:ext>
            </a:extLst>
          </p:cNvPr>
          <p:cNvSpPr txBox="1"/>
          <p:nvPr/>
        </p:nvSpPr>
        <p:spPr>
          <a:xfrm>
            <a:off x="691330" y="1613104"/>
            <a:ext cx="788669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You are going to work with a partner.  You will discuss and write about</a:t>
            </a:r>
            <a:r>
              <a:rPr lang="en-US" dirty="0">
                <a:solidFill>
                  <a:srgbClr val="FF0000"/>
                </a:solidFill>
              </a:rPr>
              <a:t> challenges,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solutions</a:t>
            </a:r>
            <a:r>
              <a:rPr lang="en-US" dirty="0"/>
              <a:t> 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benefits</a:t>
            </a:r>
            <a:r>
              <a:rPr lang="en-US" dirty="0"/>
              <a:t> associated with establishing a</a:t>
            </a:r>
            <a:r>
              <a:rPr lang="en-US" dirty="0">
                <a:solidFill>
                  <a:srgbClr val="000000"/>
                </a:solidFill>
              </a:rPr>
              <a:t> school garden at your school.  You</a:t>
            </a:r>
            <a:r>
              <a:rPr lang="en-US" dirty="0"/>
              <a:t> will complete a worksheet together.</a:t>
            </a:r>
          </a:p>
        </p:txBody>
      </p:sp>
      <p:pic>
        <p:nvPicPr>
          <p:cNvPr id="4" name="Picture 3" descr="Little girls holding books">
            <a:extLst>
              <a:ext uri="{FF2B5EF4-FFF2-40B4-BE49-F238E27FC236}">
                <a16:creationId xmlns:a16="http://schemas.microsoft.com/office/drawing/2014/main" id="{0D6ACB1E-DD88-EB3D-416B-24065BA99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056" y="4414168"/>
            <a:ext cx="1944944" cy="1301961"/>
          </a:xfrm>
          <a:prstGeom prst="rect">
            <a:avLst/>
          </a:prstGeom>
        </p:spPr>
      </p:pic>
      <p:pic>
        <p:nvPicPr>
          <p:cNvPr id="7" name="Picture 6" descr="Children reading a book">
            <a:extLst>
              <a:ext uri="{FF2B5EF4-FFF2-40B4-BE49-F238E27FC236}">
                <a16:creationId xmlns:a16="http://schemas.microsoft.com/office/drawing/2014/main" id="{C61949BD-B7D9-FC57-801D-90F7AF4FC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618" y="4323121"/>
            <a:ext cx="2212260" cy="14840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74579-AC3A-9C97-5452-E7CF456B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038" y="273600"/>
            <a:ext cx="6754402" cy="1144800"/>
          </a:xfrm>
        </p:spPr>
        <p:txBody>
          <a:bodyPr/>
          <a:lstStyle/>
          <a:p>
            <a:r>
              <a:rPr lang="en-US" dirty="0"/>
              <a:t>Our school garden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48B44-395A-14B0-63A5-FDF8FEB1BC93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C72015-BFC5-D92F-B34F-2C4AEC237192}"/>
              </a:ext>
            </a:extLst>
          </p:cNvPr>
          <p:cNvSpPr txBox="1"/>
          <p:nvPr/>
        </p:nvSpPr>
        <p:spPr>
          <a:xfrm>
            <a:off x="506975" y="1714500"/>
            <a:ext cx="2743199" cy="4247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Challenges</a:t>
            </a:r>
          </a:p>
          <a:p>
            <a:r>
              <a:rPr lang="en-US" dirty="0"/>
              <a:t>1.</a:t>
            </a:r>
          </a:p>
          <a:p>
            <a:endParaRPr lang="en-US" dirty="0"/>
          </a:p>
          <a:p>
            <a:r>
              <a:rPr lang="en-US" dirty="0"/>
              <a:t>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ED2CE-E543-F978-254A-9A0B82783947}"/>
              </a:ext>
            </a:extLst>
          </p:cNvPr>
          <p:cNvSpPr txBox="1"/>
          <p:nvPr/>
        </p:nvSpPr>
        <p:spPr>
          <a:xfrm>
            <a:off x="3336822" y="1714499"/>
            <a:ext cx="2743199" cy="424731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Solutions</a:t>
            </a:r>
          </a:p>
          <a:p>
            <a:r>
              <a:rPr lang="en-US" dirty="0"/>
              <a:t>1.</a:t>
            </a:r>
          </a:p>
          <a:p>
            <a:endParaRPr lang="en-US" dirty="0"/>
          </a:p>
          <a:p>
            <a:r>
              <a:rPr lang="en-US" dirty="0"/>
              <a:t>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F7CE9-3FFB-6C04-ECCC-9103876F0E35}"/>
              </a:ext>
            </a:extLst>
          </p:cNvPr>
          <p:cNvSpPr txBox="1"/>
          <p:nvPr/>
        </p:nvSpPr>
        <p:spPr>
          <a:xfrm>
            <a:off x="6166669" y="1742153"/>
            <a:ext cx="2743199" cy="424731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Benefits</a:t>
            </a:r>
          </a:p>
          <a:p>
            <a:r>
              <a:rPr lang="en-US" dirty="0"/>
              <a:t>1.</a:t>
            </a:r>
          </a:p>
          <a:p>
            <a:endParaRPr lang="en-US" dirty="0"/>
          </a:p>
          <a:p>
            <a:r>
              <a:rPr lang="en-US" dirty="0"/>
              <a:t>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636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PlaceHolder 1"/>
          <p:cNvSpPr>
            <a:spLocks noGrp="1"/>
          </p:cNvSpPr>
          <p:nvPr>
            <p:ph type="title"/>
          </p:nvPr>
        </p:nvSpPr>
        <p:spPr>
          <a:xfrm>
            <a:off x="-833283" y="273600"/>
            <a:ext cx="9519003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Learning intentions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2" name="PlaceHolder 2"/>
          <p:cNvSpPr>
            <a:spLocks noGrp="1"/>
          </p:cNvSpPr>
          <p:nvPr>
            <p:ph type="title"/>
          </p:nvPr>
        </p:nvSpPr>
        <p:spPr>
          <a:xfrm>
            <a:off x="457200" y="2102278"/>
            <a:ext cx="82285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0000"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Listening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 – students will listen to a story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Writing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    – students will complete sentences 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Reading 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  – students will read their sentences to an audience</a:t>
            </a:r>
            <a:br>
              <a:rPr sz="2700" dirty="0"/>
            </a:br>
            <a:r>
              <a:rPr lang="en-US" sz="2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Speaking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  - students will </a:t>
            </a:r>
            <a:r>
              <a:rPr lang="en-US" sz="2700" spc="-1" dirty="0">
                <a:solidFill>
                  <a:srgbClr val="000000"/>
                </a:solidFill>
                <a:latin typeface="Arial"/>
                <a:ea typeface="DejaVu Sans"/>
              </a:rPr>
              <a:t>engage in discussions and the  presentations of their work</a:t>
            </a:r>
            <a:br>
              <a:rPr lang="en-US" sz="2700" spc="-1" dirty="0">
                <a:solidFill>
                  <a:srgbClr val="000000"/>
                </a:solidFill>
                <a:latin typeface="Arial"/>
                <a:ea typeface="DejaVu Sans"/>
              </a:rPr>
            </a:b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7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Science</a:t>
            </a: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  – students will develop an understanding of how plants can grow in different environments</a:t>
            </a:r>
            <a:br>
              <a:rPr sz="2700" dirty="0"/>
            </a:b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               - students will develop an understanding of the process of photosynthesis</a:t>
            </a: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                - students will develop an understanding of what they can do to develop a garden  </a:t>
            </a:r>
            <a:br>
              <a:rPr sz="2700" dirty="0"/>
            </a:b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>
              <a:rPr sz="2700" dirty="0"/>
            </a:br>
            <a:r>
              <a:rPr lang="en-US" sz="27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br>
              <a:rPr sz="2700" dirty="0"/>
            </a:b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en-US" sz="27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3" name="Picture 6" descr="Children writing"/>
          <p:cNvPicPr/>
          <p:nvPr/>
        </p:nvPicPr>
        <p:blipFill>
          <a:blip r:embed="rId2"/>
          <a:srcRect l="3826" r="11733" b="-2"/>
          <a:stretch/>
        </p:blipFill>
        <p:spPr>
          <a:xfrm>
            <a:off x="6895168" y="91869"/>
            <a:ext cx="2169360" cy="142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1586880" y="273600"/>
            <a:ext cx="709884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NEW VOCABULARY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85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Curious – eager to know or learn something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Railway – where trains go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Pruning – cutting plants to help them grow better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Weeds – unwanted plants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Sustainability -  to maintain things over time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Carbon dioxide – a gas that we breathe out and plants breathe in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Oxygen – a gas that we breathe in and plants breathe out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6" name="Picture 1" descr="A railway junction and power lines"/>
          <p:cNvPicPr/>
          <p:nvPr/>
        </p:nvPicPr>
        <p:blipFill>
          <a:blip r:embed="rId2"/>
          <a:stretch/>
        </p:blipFill>
        <p:spPr>
          <a:xfrm>
            <a:off x="3318120" y="4849560"/>
            <a:ext cx="2742840" cy="1822320"/>
          </a:xfrm>
          <a:prstGeom prst="rect">
            <a:avLst/>
          </a:prstGeom>
          <a:ln w="0">
            <a:noFill/>
          </a:ln>
        </p:spPr>
      </p:pic>
      <p:pic>
        <p:nvPicPr>
          <p:cNvPr id="807" name="Picture 2" descr="Person wearing flannel shirt and gloves, holding handles of large garden shears, pruning branch of shrub"/>
          <p:cNvPicPr/>
          <p:nvPr/>
        </p:nvPicPr>
        <p:blipFill>
          <a:blip r:embed="rId3"/>
          <a:stretch/>
        </p:blipFill>
        <p:spPr>
          <a:xfrm>
            <a:off x="317520" y="5022720"/>
            <a:ext cx="2742840" cy="1469160"/>
          </a:xfrm>
          <a:prstGeom prst="rect">
            <a:avLst/>
          </a:prstGeom>
          <a:ln w="0">
            <a:noFill/>
          </a:ln>
        </p:spPr>
      </p:pic>
      <p:pic>
        <p:nvPicPr>
          <p:cNvPr id="808" name="Picture 3" descr="Dandelions close-up"/>
          <p:cNvPicPr/>
          <p:nvPr/>
        </p:nvPicPr>
        <p:blipFill>
          <a:blip r:embed="rId4"/>
          <a:stretch/>
        </p:blipFill>
        <p:spPr>
          <a:xfrm>
            <a:off x="6396840" y="4852080"/>
            <a:ext cx="2742840" cy="1821600"/>
          </a:xfrm>
          <a:prstGeom prst="rect">
            <a:avLst/>
          </a:prstGeom>
          <a:ln w="0">
            <a:noFill/>
          </a:ln>
        </p:spPr>
      </p:pic>
      <p:pic>
        <p:nvPicPr>
          <p:cNvPr id="809" name="Graphic 4" descr="A surprised face"/>
          <p:cNvPicPr/>
          <p:nvPr/>
        </p:nvPicPr>
        <p:blipFill>
          <a:blip r:embed="rId5"/>
          <a:stretch/>
        </p:blipFill>
        <p:spPr>
          <a:xfrm>
            <a:off x="8057328" y="65337"/>
            <a:ext cx="1030680" cy="125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buNone/>
            </a:pPr>
            <a:endParaRPr lang="en-US" sz="44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811" name="Picture 4" descr="A garden with plants in the ground&#10;&#10;Description automatically generated"/>
          <p:cNvPicPr/>
          <p:nvPr/>
        </p:nvPicPr>
        <p:blipFill>
          <a:blip r:embed="rId2"/>
          <a:srcRect t="35945" b="28629"/>
          <a:stretch/>
        </p:blipFill>
        <p:spPr>
          <a:xfrm>
            <a:off x="354240" y="1220400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812" name="Picture 3" descr="A front door of a house with purple flowers&#10;&#10;Description automatically generated"/>
          <p:cNvPicPr/>
          <p:nvPr/>
        </p:nvPicPr>
        <p:blipFill>
          <a:blip r:embed="rId3"/>
          <a:srcRect t="25718"/>
          <a:stretch/>
        </p:blipFill>
        <p:spPr>
          <a:xfrm>
            <a:off x="5123880" y="58680"/>
            <a:ext cx="4015440" cy="3976920"/>
          </a:xfrm>
          <a:prstGeom prst="rect">
            <a:avLst/>
          </a:prstGeom>
          <a:ln w="0">
            <a:noFill/>
          </a:ln>
        </p:spPr>
      </p:pic>
      <p:pic>
        <p:nvPicPr>
          <p:cNvPr id="813" name="Picture 5" descr="A plant in a pot&#10;&#10;Description automatically generated"/>
          <p:cNvPicPr/>
          <p:nvPr/>
        </p:nvPicPr>
        <p:blipFill>
          <a:blip r:embed="rId4"/>
          <a:srcRect t="36342" b="28233"/>
          <a:stretch/>
        </p:blipFill>
        <p:spPr>
          <a:xfrm>
            <a:off x="4167360" y="4525200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814" name="Picture 6" descr="A close-up of a plant&#10;&#10;Description automatically generated"/>
          <p:cNvPicPr/>
          <p:nvPr/>
        </p:nvPicPr>
        <p:blipFill>
          <a:blip r:embed="rId5"/>
          <a:stretch/>
        </p:blipFill>
        <p:spPr>
          <a:xfrm>
            <a:off x="800640" y="2645640"/>
            <a:ext cx="2314080" cy="4114440"/>
          </a:xfrm>
          <a:prstGeom prst="rect">
            <a:avLst/>
          </a:prstGeom>
          <a:ln w="0">
            <a:noFill/>
          </a:ln>
        </p:spPr>
      </p:pic>
      <p:sp>
        <p:nvSpPr>
          <p:cNvPr id="815" name="TextBox 7"/>
          <p:cNvSpPr/>
          <p:nvPr/>
        </p:nvSpPr>
        <p:spPr>
          <a:xfrm>
            <a:off x="1358640" y="177840"/>
            <a:ext cx="396072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In my garden I like to grow some flowers and lots of fruit and vegetables.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1640520" y="273600"/>
            <a:ext cx="704556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Do you have a garden?</a:t>
            </a:r>
            <a:br>
              <a:rPr sz="2800"/>
            </a:b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What is planted in your garden?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7" name="Picture 5" descr="The Long Island Of Kuramathi, The Maldives | Tropical landscape design, Tropical garden design ..."/>
          <p:cNvPicPr/>
          <p:nvPr/>
        </p:nvPicPr>
        <p:blipFill>
          <a:blip r:embed="rId2"/>
          <a:srcRect t="9346" r="4" b="19888"/>
          <a:stretch/>
        </p:blipFill>
        <p:spPr>
          <a:xfrm>
            <a:off x="457200" y="1604520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818" name="Picture 4" descr="Maldives, ultimate island escape | Original Senses"/>
          <p:cNvPicPr/>
          <p:nvPr/>
        </p:nvPicPr>
        <p:blipFill>
          <a:blip r:embed="rId3"/>
          <a:srcRect l="14285" r="6704"/>
          <a:stretch/>
        </p:blipFill>
        <p:spPr>
          <a:xfrm>
            <a:off x="4674240" y="1604520"/>
            <a:ext cx="4015440" cy="3976920"/>
          </a:xfrm>
          <a:prstGeom prst="rect">
            <a:avLst/>
          </a:prstGeom>
          <a:ln w="0">
            <a:noFill/>
          </a:ln>
        </p:spPr>
      </p:pic>
      <p:pic>
        <p:nvPicPr>
          <p:cNvPr id="819" name="Picture 3" descr="Maldives Resorts LUX Dhidhoofinolhu - Flying and Travel"/>
          <p:cNvPicPr/>
          <p:nvPr/>
        </p:nvPicPr>
        <p:blipFill>
          <a:blip r:embed="rId4"/>
          <a:srcRect t="8406" r="5" b="20832"/>
          <a:stretch/>
        </p:blipFill>
        <p:spPr>
          <a:xfrm>
            <a:off x="457200" y="3682080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2" name="Picture 1" descr="Frangipani flower">
            <a:extLst>
              <a:ext uri="{FF2B5EF4-FFF2-40B4-BE49-F238E27FC236}">
                <a16:creationId xmlns:a16="http://schemas.microsoft.com/office/drawing/2014/main" id="{347340AC-4F70-3A70-98E7-36FDDBB30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225" y="101952"/>
            <a:ext cx="2037122" cy="13815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Picture 3" descr="A Sustainable Focus – Gili Lankanfushi Maldives"/>
          <p:cNvPicPr/>
          <p:nvPr/>
        </p:nvPicPr>
        <p:blipFill>
          <a:blip r:embed="rId2"/>
          <a:srcRect t="7215" r="7" b="21868"/>
          <a:stretch/>
        </p:blipFill>
        <p:spPr>
          <a:xfrm>
            <a:off x="392676" y="2148367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5" descr="Sugbusog sa Eskwelahan District... - City Agriculture-Talisay | Facebook"/>
          <p:cNvPicPr/>
          <p:nvPr/>
        </p:nvPicPr>
        <p:blipFill>
          <a:blip r:embed="rId3"/>
          <a:srcRect t="961" r="8" b="8"/>
          <a:stretch/>
        </p:blipFill>
        <p:spPr>
          <a:xfrm>
            <a:off x="5079821" y="92810"/>
            <a:ext cx="4015440" cy="39769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4" descr="Health Ministry encourages backyard vegetable gardens | Ministry of Health and Medical Services"/>
          <p:cNvPicPr/>
          <p:nvPr/>
        </p:nvPicPr>
        <p:blipFill>
          <a:blip r:embed="rId4"/>
          <a:srcRect t="7979" r="8" b="20998"/>
          <a:stretch/>
        </p:blipFill>
        <p:spPr>
          <a:xfrm>
            <a:off x="3978377" y="4290451"/>
            <a:ext cx="4015440" cy="18964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8525C6-A94F-B161-2E13-0271A60106C5}"/>
              </a:ext>
            </a:extLst>
          </p:cNvPr>
          <p:cNvSpPr txBox="1"/>
          <p:nvPr/>
        </p:nvSpPr>
        <p:spPr>
          <a:xfrm>
            <a:off x="1004733" y="1290483"/>
            <a:ext cx="42272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Community gardens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Picture 6" descr="Building green cities"/>
          <p:cNvPicPr/>
          <p:nvPr/>
        </p:nvPicPr>
        <p:blipFill>
          <a:blip r:embed="rId2"/>
          <a:srcRect t="22450" r="8" b="25354"/>
          <a:stretch/>
        </p:blipFill>
        <p:spPr>
          <a:xfrm>
            <a:off x="420329" y="1355641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7" descr="6 Traits of a Sustainable City (With Examples) | Digi International"/>
          <p:cNvPicPr/>
          <p:nvPr/>
        </p:nvPicPr>
        <p:blipFill>
          <a:blip r:embed="rId3"/>
          <a:srcRect t="20669" b="17602"/>
          <a:stretch/>
        </p:blipFill>
        <p:spPr>
          <a:xfrm>
            <a:off x="5089038" y="28286"/>
            <a:ext cx="4015440" cy="189648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5" descr="Of the world's 100 most polluted cities, 99 are in Asia | News |  Eco-Business | Asia Pacific"/>
          <p:cNvPicPr/>
          <p:nvPr/>
        </p:nvPicPr>
        <p:blipFill>
          <a:blip r:embed="rId4"/>
          <a:srcRect t="57053" b="8415"/>
          <a:stretch/>
        </p:blipFill>
        <p:spPr>
          <a:xfrm>
            <a:off x="457200" y="3682080"/>
            <a:ext cx="8228880" cy="189648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83CAE-F26B-F16B-A0B7-14AF4C266CE0}"/>
              </a:ext>
            </a:extLst>
          </p:cNvPr>
          <p:cNvSpPr txBox="1"/>
          <p:nvPr/>
        </p:nvSpPr>
        <p:spPr>
          <a:xfrm>
            <a:off x="4535127" y="2083209"/>
            <a:ext cx="453144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What do you notice about these images?</a:t>
            </a:r>
            <a:endParaRPr lang="en-US" dirty="0"/>
          </a:p>
          <a:p>
            <a:r>
              <a:rPr lang="en-US" sz="2400" b="1" dirty="0"/>
              <a:t> Why is the bottom image so different?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1191943" y="1348250"/>
            <a:ext cx="4587222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Gardens and the </a:t>
            </a:r>
            <a:br>
              <a:rPr lang="en-US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en-US" sz="4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environment</a:t>
            </a: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subTitle"/>
          </p:nvPr>
        </p:nvSpPr>
        <p:spPr>
          <a:xfrm>
            <a:off x="715297" y="2709482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How do gardens help the environment?</a:t>
            </a:r>
            <a:endParaRPr lang="en-AU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  <a:tabLst>
                <a:tab pos="0" algn="l"/>
              </a:tabLst>
            </a:pPr>
            <a:endParaRPr lang="en-AU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8" name="Picture 3"/>
          <p:cNvPicPr/>
          <p:nvPr/>
        </p:nvPicPr>
        <p:blipFill>
          <a:blip r:embed="rId3"/>
          <a:stretch/>
        </p:blipFill>
        <p:spPr>
          <a:xfrm>
            <a:off x="6244496" y="107994"/>
            <a:ext cx="2835720" cy="2124000"/>
          </a:xfrm>
          <a:prstGeom prst="rect">
            <a:avLst/>
          </a:prstGeom>
          <a:ln w="0">
            <a:noFill/>
          </a:ln>
        </p:spPr>
      </p:pic>
      <p:pic>
        <p:nvPicPr>
          <p:cNvPr id="829" name="Picture 4"/>
          <p:cNvPicPr/>
          <p:nvPr/>
        </p:nvPicPr>
        <p:blipFill>
          <a:blip r:embed="rId4"/>
          <a:stretch/>
        </p:blipFill>
        <p:spPr>
          <a:xfrm>
            <a:off x="2283442" y="4335831"/>
            <a:ext cx="3192120" cy="2124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PlaceHolder 1"/>
          <p:cNvSpPr>
            <a:spLocks noGrp="1"/>
          </p:cNvSpPr>
          <p:nvPr>
            <p:ph type="title"/>
          </p:nvPr>
        </p:nvSpPr>
        <p:spPr>
          <a:xfrm>
            <a:off x="1666800" y="26424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  <a:ea typeface="DejaVu Sans"/>
              </a:rPr>
              <a:t>Plants clean the air for us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1" name="Picture 3" descr="Plants Don't Produce Oxygen (O2) From Carbon Dioxide (CO2 ..."/>
          <p:cNvPicPr/>
          <p:nvPr/>
        </p:nvPicPr>
        <p:blipFill>
          <a:blip r:embed="rId2"/>
          <a:stretch/>
        </p:blipFill>
        <p:spPr>
          <a:xfrm>
            <a:off x="4238640" y="3749400"/>
            <a:ext cx="4142880" cy="3063960"/>
          </a:xfrm>
          <a:prstGeom prst="rect">
            <a:avLst/>
          </a:prstGeom>
          <a:ln w="0">
            <a:noFill/>
          </a:ln>
        </p:spPr>
      </p:pic>
      <p:pic>
        <p:nvPicPr>
          <p:cNvPr id="832" name="Picture 4" descr="A diagram of a person&amp;#39;s breathing&#10;&#10;Description automatically generated"/>
          <p:cNvPicPr/>
          <p:nvPr/>
        </p:nvPicPr>
        <p:blipFill>
          <a:blip r:embed="rId3"/>
          <a:stretch/>
        </p:blipFill>
        <p:spPr>
          <a:xfrm>
            <a:off x="495360" y="1601280"/>
            <a:ext cx="2742840" cy="2054520"/>
          </a:xfrm>
          <a:prstGeom prst="rect">
            <a:avLst/>
          </a:prstGeom>
          <a:ln w="0">
            <a:noFill/>
          </a:ln>
        </p:spPr>
      </p:pic>
      <p:sp>
        <p:nvSpPr>
          <p:cNvPr id="833" name="PlaceHolder 2"/>
          <p:cNvSpPr>
            <a:spLocks noGrp="1"/>
          </p:cNvSpPr>
          <p:nvPr>
            <p:ph type="subTitle"/>
          </p:nvPr>
        </p:nvSpPr>
        <p:spPr>
          <a:xfrm>
            <a:off x="485640" y="12427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2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34" name="TextBox 7"/>
          <p:cNvSpPr/>
          <p:nvPr/>
        </p:nvSpPr>
        <p:spPr>
          <a:xfrm>
            <a:off x="3800520" y="2409840"/>
            <a:ext cx="348588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We breathe in oxygen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We breathe out carbon dioxide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5" name="TextBox 8"/>
          <p:cNvSpPr/>
          <p:nvPr/>
        </p:nvSpPr>
        <p:spPr>
          <a:xfrm>
            <a:off x="428760" y="4457880"/>
            <a:ext cx="360972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numCol="1" spc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Plants breathe in carbon dioxide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Plants breathe out oxygen</a:t>
            </a:r>
            <a:endParaRPr lang="en-A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lides>15</Slides>
  <Notes>2</Notes>
  <HiddenSlides>0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University of Melbourne</vt:lpstr>
      <vt:lpstr>University of Melbourne</vt:lpstr>
      <vt:lpstr>University of Melbourne</vt:lpstr>
      <vt:lpstr>University of Melbourne</vt:lpstr>
      <vt:lpstr>University of Melbourne</vt:lpstr>
      <vt:lpstr>University of Melbourne</vt:lpstr>
      <vt:lpstr>University of Melbourne</vt:lpstr>
      <vt:lpstr>University of Melbourne</vt:lpstr>
      <vt:lpstr>THE CURIOUS GARDEN by Peter Brown</vt:lpstr>
      <vt:lpstr>Learning intentions</vt:lpstr>
      <vt:lpstr>NEW VOCABULARY</vt:lpstr>
      <vt:lpstr>PowerPoint Presentation</vt:lpstr>
      <vt:lpstr>Do you have a garden? What is planted in your garden?</vt:lpstr>
      <vt:lpstr>PowerPoint Presentation</vt:lpstr>
      <vt:lpstr>PowerPoint Presentation</vt:lpstr>
      <vt:lpstr>Gardens and the  environment</vt:lpstr>
      <vt:lpstr>Plants clean the air for us</vt:lpstr>
      <vt:lpstr>PowerPoint Presentation</vt:lpstr>
      <vt:lpstr>PowerPoint Presentation</vt:lpstr>
      <vt:lpstr>PowerPoint Presentation</vt:lpstr>
      <vt:lpstr>WOULD IT BE POSSIBLE FOR YOU TO HAVE A SHARED GARDEN AT YOUR SCHOOL?</vt:lpstr>
      <vt:lpstr>PowerPoint Presentation</vt:lpstr>
      <vt:lpstr>Our school garden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World Literacy Day</dc:title>
  <dc:subject/>
  <dc:creator>Rhonda Di Biase</dc:creator>
  <dc:description/>
  <cp:lastModifiedBy/>
  <cp:revision>172</cp:revision>
  <dcterms:created xsi:type="dcterms:W3CDTF">2021-09-01T23:32:34Z</dcterms:created>
  <dcterms:modified xsi:type="dcterms:W3CDTF">2023-10-28T03:50:12Z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0x01010063C45CD6D879A24087AAB7E2546E016C</vt:lpwstr>
  </property>
  <property fmtid="{D5CDD505-2E9C-101B-9397-08002B2CF9AE}" pid="3" name="HiddenSlides">
    <vt:i4>2</vt:i4>
  </property>
  <property fmtid="{D5CDD505-2E9C-101B-9397-08002B2CF9AE}" pid="4" name="MediaServiceImageTags">
    <vt:lpwstr/>
  </property>
  <property fmtid="{D5CDD505-2E9C-101B-9397-08002B2CF9AE}" pid="5" name="Notes">
    <vt:i4>2</vt:i4>
  </property>
  <property fmtid="{D5CDD505-2E9C-101B-9397-08002B2CF9AE}" pid="6" name="PresentationFormat">
    <vt:lpwstr>On-screen Show (4:3)</vt:lpwstr>
  </property>
  <property fmtid="{D5CDD505-2E9C-101B-9397-08002B2CF9AE}" pid="7" name="Slides">
    <vt:i4>20</vt:i4>
  </property>
</Properties>
</file>