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sldIdLst>
    <p:sldId id="256" r:id="rId3"/>
    <p:sldId id="281" r:id="rId4"/>
    <p:sldId id="282" r:id="rId5"/>
    <p:sldId id="284" r:id="rId6"/>
    <p:sldId id="286" r:id="rId7"/>
    <p:sldId id="283" r:id="rId8"/>
    <p:sldId id="287" r:id="rId9"/>
    <p:sldId id="288" r:id="rId10"/>
    <p:sldId id="289" r:id="rId11"/>
  </p:sldIdLst>
  <p:sldSz cx="12192000" cy="6858000"/>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AEF9F5-13A9-E798-AB02-51A5C4195247}" v="7" dt="2023-10-27T02:55:54.687"/>
    <p1510:client id="{44F89553-3CC4-9D56-B116-FA7B07E65DE7}" v="4" dt="2023-10-28T01:17:09.430"/>
    <p1510:client id="{94D0D1F8-654D-B1E5-2F05-EED73FB97372}" v="59" dt="2023-10-27T06:55:34.615"/>
    <p1510:client id="{AB9336D8-AE9B-5551-72B9-2FF948BE43B5}" v="1539" dt="2023-10-27T04:45:56.827"/>
    <p1510:client id="{B7BC2BF3-75B1-A86F-81C5-0CBC2FC8A4AF}" v="106" dt="2023-10-28T00:11:33.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Master" Target="slideMasters/slideMaster2.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94D0D1F8-654D-B1E5-2F05-EED73FB97372}"/>
    <pc:docChg chg="modSld">
      <pc:chgData name="" userId="" providerId="" clId="Web-{94D0D1F8-654D-B1E5-2F05-EED73FB97372}" dt="2023-10-27T06:45:57.847" v="0" actId="1076"/>
      <pc:docMkLst>
        <pc:docMk/>
      </pc:docMkLst>
      <pc:sldChg chg="modSp">
        <pc:chgData name="" userId="" providerId="" clId="Web-{94D0D1F8-654D-B1E5-2F05-EED73FB97372}" dt="2023-10-27T06:45:57.847" v="0" actId="1076"/>
        <pc:sldMkLst>
          <pc:docMk/>
          <pc:sldMk cId="3112577869" sldId="281"/>
        </pc:sldMkLst>
        <pc:spChg chg="mod">
          <ac:chgData name="" userId="" providerId="" clId="Web-{94D0D1F8-654D-B1E5-2F05-EED73FB97372}" dt="2023-10-27T06:45:57.847" v="0" actId="1076"/>
          <ac:spMkLst>
            <pc:docMk/>
            <pc:sldMk cId="3112577869" sldId="281"/>
            <ac:spMk id="3" creationId="{83FD428E-A655-2C80-8F2E-3A9796D5C45D}"/>
          </ac:spMkLst>
        </pc:spChg>
      </pc:sldChg>
    </pc:docChg>
  </pc:docChgLst>
  <pc:docChgLst>
    <pc:chgData name="Alison Besselaar" userId="S::alison.besselaar@unimelb.edu.au::c677e420-6e27-4b1f-a719-69cc03bdf3fb" providerId="AD" clId="Web-{94D0D1F8-654D-B1E5-2F05-EED73FB97372}"/>
    <pc:docChg chg="modSld">
      <pc:chgData name="Alison Besselaar" userId="S::alison.besselaar@unimelb.edu.au::c677e420-6e27-4b1f-a719-69cc03bdf3fb" providerId="AD" clId="Web-{94D0D1F8-654D-B1E5-2F05-EED73FB97372}" dt="2023-10-27T06:55:31.506" v="51" actId="20577"/>
      <pc:docMkLst>
        <pc:docMk/>
      </pc:docMkLst>
      <pc:sldChg chg="modSp">
        <pc:chgData name="Alison Besselaar" userId="S::alison.besselaar@unimelb.edu.au::c677e420-6e27-4b1f-a719-69cc03bdf3fb" providerId="AD" clId="Web-{94D0D1F8-654D-B1E5-2F05-EED73FB97372}" dt="2023-10-27T06:46:35.708" v="3" actId="20577"/>
        <pc:sldMkLst>
          <pc:docMk/>
          <pc:sldMk cId="3112577869" sldId="281"/>
        </pc:sldMkLst>
        <pc:spChg chg="mod">
          <ac:chgData name="Alison Besselaar" userId="S::alison.besselaar@unimelb.edu.au::c677e420-6e27-4b1f-a719-69cc03bdf3fb" providerId="AD" clId="Web-{94D0D1F8-654D-B1E5-2F05-EED73FB97372}" dt="2023-10-27T06:46:35.708" v="3" actId="20577"/>
          <ac:spMkLst>
            <pc:docMk/>
            <pc:sldMk cId="3112577869" sldId="281"/>
            <ac:spMk id="3" creationId="{83FD428E-A655-2C80-8F2E-3A9796D5C45D}"/>
          </ac:spMkLst>
        </pc:spChg>
      </pc:sldChg>
      <pc:sldChg chg="modSp">
        <pc:chgData name="Alison Besselaar" userId="S::alison.besselaar@unimelb.edu.au::c677e420-6e27-4b1f-a719-69cc03bdf3fb" providerId="AD" clId="Web-{94D0D1F8-654D-B1E5-2F05-EED73FB97372}" dt="2023-10-27T06:54:56.098" v="48" actId="20577"/>
        <pc:sldMkLst>
          <pc:docMk/>
          <pc:sldMk cId="1136642872" sldId="282"/>
        </pc:sldMkLst>
        <pc:spChg chg="mod">
          <ac:chgData name="Alison Besselaar" userId="S::alison.besselaar@unimelb.edu.au::c677e420-6e27-4b1f-a719-69cc03bdf3fb" providerId="AD" clId="Web-{94D0D1F8-654D-B1E5-2F05-EED73FB97372}" dt="2023-10-27T06:54:56.098" v="48" actId="20577"/>
          <ac:spMkLst>
            <pc:docMk/>
            <pc:sldMk cId="1136642872" sldId="282"/>
            <ac:spMk id="3" creationId="{6A66421C-4E3C-B09A-F602-25C7D7CEA6DF}"/>
          </ac:spMkLst>
        </pc:spChg>
        <pc:picChg chg="mod">
          <ac:chgData name="Alison Besselaar" userId="S::alison.besselaar@unimelb.edu.au::c677e420-6e27-4b1f-a719-69cc03bdf3fb" providerId="AD" clId="Web-{94D0D1F8-654D-B1E5-2F05-EED73FB97372}" dt="2023-10-27T06:49:04.806" v="17" actId="1076"/>
          <ac:picMkLst>
            <pc:docMk/>
            <pc:sldMk cId="1136642872" sldId="282"/>
            <ac:picMk id="4" creationId="{0E404343-F462-013E-FA2D-DF5B7C6A66C9}"/>
          </ac:picMkLst>
        </pc:picChg>
        <pc:picChg chg="mod">
          <ac:chgData name="Alison Besselaar" userId="S::alison.besselaar@unimelb.edu.au::c677e420-6e27-4b1f-a719-69cc03bdf3fb" providerId="AD" clId="Web-{94D0D1F8-654D-B1E5-2F05-EED73FB97372}" dt="2023-10-27T06:48:22.164" v="11" actId="1076"/>
          <ac:picMkLst>
            <pc:docMk/>
            <pc:sldMk cId="1136642872" sldId="282"/>
            <ac:picMk id="5" creationId="{2DE82350-E094-55E2-7290-0D98AE07835F}"/>
          </ac:picMkLst>
        </pc:picChg>
        <pc:picChg chg="mod">
          <ac:chgData name="Alison Besselaar" userId="S::alison.besselaar@unimelb.edu.au::c677e420-6e27-4b1f-a719-69cc03bdf3fb" providerId="AD" clId="Web-{94D0D1F8-654D-B1E5-2F05-EED73FB97372}" dt="2023-10-27T06:49:00.493" v="16" actId="1076"/>
          <ac:picMkLst>
            <pc:docMk/>
            <pc:sldMk cId="1136642872" sldId="282"/>
            <ac:picMk id="6" creationId="{37F6FEDF-9E37-68E1-017D-C21EA77482CF}"/>
          </ac:picMkLst>
        </pc:picChg>
        <pc:picChg chg="mod">
          <ac:chgData name="Alison Besselaar" userId="S::alison.besselaar@unimelb.edu.au::c677e420-6e27-4b1f-a719-69cc03bdf3fb" providerId="AD" clId="Web-{94D0D1F8-654D-B1E5-2F05-EED73FB97372}" dt="2023-10-27T06:49:15.947" v="20" actId="1076"/>
          <ac:picMkLst>
            <pc:docMk/>
            <pc:sldMk cId="1136642872" sldId="282"/>
            <ac:picMk id="7" creationId="{AD7BD1FA-0708-B74A-DA77-723268B71375}"/>
          </ac:picMkLst>
        </pc:picChg>
      </pc:sldChg>
      <pc:sldChg chg="modSp">
        <pc:chgData name="Alison Besselaar" userId="S::alison.besselaar@unimelb.edu.au::c677e420-6e27-4b1f-a719-69cc03bdf3fb" providerId="AD" clId="Web-{94D0D1F8-654D-B1E5-2F05-EED73FB97372}" dt="2023-10-27T06:55:11.364" v="49" actId="20577"/>
        <pc:sldMkLst>
          <pc:docMk/>
          <pc:sldMk cId="3490421534" sldId="284"/>
        </pc:sldMkLst>
        <pc:spChg chg="mod">
          <ac:chgData name="Alison Besselaar" userId="S::alison.besselaar@unimelb.edu.au::c677e420-6e27-4b1f-a719-69cc03bdf3fb" providerId="AD" clId="Web-{94D0D1F8-654D-B1E5-2F05-EED73FB97372}" dt="2023-10-27T06:50:08.933" v="29" actId="20577"/>
          <ac:spMkLst>
            <pc:docMk/>
            <pc:sldMk cId="3490421534" sldId="284"/>
            <ac:spMk id="2" creationId="{E80049D3-1C7B-9050-9B3A-72E296F36A86}"/>
          </ac:spMkLst>
        </pc:spChg>
        <pc:spChg chg="mod">
          <ac:chgData name="Alison Besselaar" userId="S::alison.besselaar@unimelb.edu.au::c677e420-6e27-4b1f-a719-69cc03bdf3fb" providerId="AD" clId="Web-{94D0D1F8-654D-B1E5-2F05-EED73FB97372}" dt="2023-10-27T06:55:11.364" v="49" actId="20577"/>
          <ac:spMkLst>
            <pc:docMk/>
            <pc:sldMk cId="3490421534" sldId="284"/>
            <ac:spMk id="3" creationId="{86A3A090-A969-D464-854D-81A4E5FC99DF}"/>
          </ac:spMkLst>
        </pc:spChg>
        <pc:picChg chg="mod">
          <ac:chgData name="Alison Besselaar" userId="S::alison.besselaar@unimelb.edu.au::c677e420-6e27-4b1f-a719-69cc03bdf3fb" providerId="AD" clId="Web-{94D0D1F8-654D-B1E5-2F05-EED73FB97372}" dt="2023-10-27T06:49:43.667" v="24" actId="14100"/>
          <ac:picMkLst>
            <pc:docMk/>
            <pc:sldMk cId="3490421534" sldId="284"/>
            <ac:picMk id="4" creationId="{A5795446-A7EB-5384-FC56-3C2FB9E66EF2}"/>
          </ac:picMkLst>
        </pc:picChg>
      </pc:sldChg>
      <pc:sldChg chg="modSp">
        <pc:chgData name="Alison Besselaar" userId="S::alison.besselaar@unimelb.edu.au::c677e420-6e27-4b1f-a719-69cc03bdf3fb" providerId="AD" clId="Web-{94D0D1F8-654D-B1E5-2F05-EED73FB97372}" dt="2023-10-27T06:55:31.506" v="51" actId="20577"/>
        <pc:sldMkLst>
          <pc:docMk/>
          <pc:sldMk cId="1542404104" sldId="286"/>
        </pc:sldMkLst>
        <pc:spChg chg="mod">
          <ac:chgData name="Alison Besselaar" userId="S::alison.besselaar@unimelb.edu.au::c677e420-6e27-4b1f-a719-69cc03bdf3fb" providerId="AD" clId="Web-{94D0D1F8-654D-B1E5-2F05-EED73FB97372}" dt="2023-10-27T06:55:31.506" v="51" actId="20577"/>
          <ac:spMkLst>
            <pc:docMk/>
            <pc:sldMk cId="1542404104" sldId="286"/>
            <ac:spMk id="3" creationId="{864C96FA-6DC3-5F3C-8031-E2D3F6204B48}"/>
          </ac:spMkLst>
        </pc:spChg>
        <pc:picChg chg="mod">
          <ac:chgData name="Alison Besselaar" userId="S::alison.besselaar@unimelb.edu.au::c677e420-6e27-4b1f-a719-69cc03bdf3fb" providerId="AD" clId="Web-{94D0D1F8-654D-B1E5-2F05-EED73FB97372}" dt="2023-10-27T06:51:54.796" v="43" actId="14100"/>
          <ac:picMkLst>
            <pc:docMk/>
            <pc:sldMk cId="1542404104" sldId="286"/>
            <ac:picMk id="5" creationId="{933C2F51-4E4B-78AD-CD4A-EE1100CEC0D7}"/>
          </ac:picMkLst>
        </pc:picChg>
      </pc:sldChg>
      <pc:sldChg chg="modSp">
        <pc:chgData name="Alison Besselaar" userId="S::alison.besselaar@unimelb.edu.au::c677e420-6e27-4b1f-a719-69cc03bdf3fb" providerId="AD" clId="Web-{94D0D1F8-654D-B1E5-2F05-EED73FB97372}" dt="2023-10-27T06:52:44.313" v="44" actId="20577"/>
        <pc:sldMkLst>
          <pc:docMk/>
          <pc:sldMk cId="3441261979" sldId="288"/>
        </pc:sldMkLst>
        <pc:spChg chg="mod">
          <ac:chgData name="Alison Besselaar" userId="S::alison.besselaar@unimelb.edu.au::c677e420-6e27-4b1f-a719-69cc03bdf3fb" providerId="AD" clId="Web-{94D0D1F8-654D-B1E5-2F05-EED73FB97372}" dt="2023-10-27T06:52:44.313" v="44" actId="20577"/>
          <ac:spMkLst>
            <pc:docMk/>
            <pc:sldMk cId="3441261979" sldId="288"/>
            <ac:spMk id="2" creationId="{6AE29ECC-F305-40DA-5AE4-EB3C22739759}"/>
          </ac:spMkLst>
        </pc:spChg>
      </pc:sldChg>
      <pc:sldChg chg="modSp">
        <pc:chgData name="Alison Besselaar" userId="S::alison.besselaar@unimelb.edu.au::c677e420-6e27-4b1f-a719-69cc03bdf3fb" providerId="AD" clId="Web-{94D0D1F8-654D-B1E5-2F05-EED73FB97372}" dt="2023-10-27T06:53:02.251" v="45" actId="1076"/>
        <pc:sldMkLst>
          <pc:docMk/>
          <pc:sldMk cId="1685924759" sldId="289"/>
        </pc:sldMkLst>
        <pc:spChg chg="mod">
          <ac:chgData name="Alison Besselaar" userId="S::alison.besselaar@unimelb.edu.au::c677e420-6e27-4b1f-a719-69cc03bdf3fb" providerId="AD" clId="Web-{94D0D1F8-654D-B1E5-2F05-EED73FB97372}" dt="2023-10-27T06:53:02.251" v="45" actId="1076"/>
          <ac:spMkLst>
            <pc:docMk/>
            <pc:sldMk cId="1685924759" sldId="289"/>
            <ac:spMk id="3" creationId="{CEBBC6B9-9BDB-EBF4-4857-B3EE8BC3DFE5}"/>
          </ac:spMkLst>
        </pc:spChg>
      </pc:sldChg>
    </pc:docChg>
  </pc:docChgLst>
  <pc:docChgLst>
    <pc:chgData name="Alison Besselaar" userId="S::alison.besselaar@unimelb.edu.au::c677e420-6e27-4b1f-a719-69cc03bdf3fb" providerId="AD" clId="Web-{27AEF9F5-13A9-E798-AB02-51A5C4195247}"/>
    <pc:docChg chg="modSld">
      <pc:chgData name="Alison Besselaar" userId="S::alison.besselaar@unimelb.edu.au::c677e420-6e27-4b1f-a719-69cc03bdf3fb" providerId="AD" clId="Web-{27AEF9F5-13A9-E798-AB02-51A5C4195247}" dt="2023-10-27T02:55:54.687" v="7"/>
      <pc:docMkLst>
        <pc:docMk/>
      </pc:docMkLst>
      <pc:sldChg chg="delSp modSp mod setBg">
        <pc:chgData name="Alison Besselaar" userId="S::alison.besselaar@unimelb.edu.au::c677e420-6e27-4b1f-a719-69cc03bdf3fb" providerId="AD" clId="Web-{27AEF9F5-13A9-E798-AB02-51A5C4195247}" dt="2023-10-27T02:55:54.687" v="7"/>
        <pc:sldMkLst>
          <pc:docMk/>
          <pc:sldMk cId="0" sldId="256"/>
        </pc:sldMkLst>
        <pc:spChg chg="del">
          <ac:chgData name="Alison Besselaar" userId="S::alison.besselaar@unimelb.edu.au::c677e420-6e27-4b1f-a719-69cc03bdf3fb" providerId="AD" clId="Web-{27AEF9F5-13A9-E798-AB02-51A5C4195247}" dt="2023-10-27T02:55:29.889" v="2"/>
          <ac:spMkLst>
            <pc:docMk/>
            <pc:sldMk cId="0" sldId="256"/>
            <ac:spMk id="84" creationId="{00000000-0000-0000-0000-000000000000}"/>
          </ac:spMkLst>
        </pc:spChg>
        <pc:spChg chg="mod">
          <ac:chgData name="Alison Besselaar" userId="S::alison.besselaar@unimelb.edu.au::c677e420-6e27-4b1f-a719-69cc03bdf3fb" providerId="AD" clId="Web-{27AEF9F5-13A9-E798-AB02-51A5C4195247}" dt="2023-10-27T02:55:26.920" v="1" actId="20577"/>
          <ac:spMkLst>
            <pc:docMk/>
            <pc:sldMk cId="0" sldId="256"/>
            <ac:spMk id="85" creationId="{00000000-0000-0000-0000-000000000000}"/>
          </ac:spMkLst>
        </pc:spChg>
        <pc:spChg chg="mod">
          <ac:chgData name="Alison Besselaar" userId="S::alison.besselaar@unimelb.edu.au::c677e420-6e27-4b1f-a719-69cc03bdf3fb" providerId="AD" clId="Web-{27AEF9F5-13A9-E798-AB02-51A5C4195247}" dt="2023-10-27T02:55:37.218" v="5" actId="20577"/>
          <ac:spMkLst>
            <pc:docMk/>
            <pc:sldMk cId="0" sldId="256"/>
            <ac:spMk id="86" creationId="{00000000-0000-0000-0000-000000000000}"/>
          </ac:spMkLst>
        </pc:spChg>
        <pc:spChg chg="del">
          <ac:chgData name="Alison Besselaar" userId="S::alison.besselaar@unimelb.edu.au::c677e420-6e27-4b1f-a719-69cc03bdf3fb" providerId="AD" clId="Web-{27AEF9F5-13A9-E798-AB02-51A5C4195247}" dt="2023-10-27T02:55:54.687" v="7"/>
          <ac:spMkLst>
            <pc:docMk/>
            <pc:sldMk cId="0" sldId="256"/>
            <ac:spMk id="88" creationId="{00000000-0000-0000-0000-000000000000}"/>
          </ac:spMkLst>
        </pc:spChg>
        <pc:picChg chg="del">
          <ac:chgData name="Alison Besselaar" userId="S::alison.besselaar@unimelb.edu.au::c677e420-6e27-4b1f-a719-69cc03bdf3fb" providerId="AD" clId="Web-{27AEF9F5-13A9-E798-AB02-51A5C4195247}" dt="2023-10-27T02:55:33.202" v="3"/>
          <ac:picMkLst>
            <pc:docMk/>
            <pc:sldMk cId="0" sldId="256"/>
            <ac:picMk id="83" creationId="{00000000-0000-0000-0000-000000000000}"/>
          </ac:picMkLst>
        </pc:picChg>
      </pc:sldChg>
    </pc:docChg>
  </pc:docChgLst>
  <pc:docChgLst>
    <pc:chgData name="Alison Besselaar" userId="S::alison.besselaar@unimelb.edu.au::c677e420-6e27-4b1f-a719-69cc03bdf3fb" providerId="AD" clId="Web-{AB9336D8-AE9B-5551-72B9-2FF948BE43B5}"/>
    <pc:docChg chg="addSld delSld modSld sldOrd">
      <pc:chgData name="Alison Besselaar" userId="S::alison.besselaar@unimelb.edu.au::c677e420-6e27-4b1f-a719-69cc03bdf3fb" providerId="AD" clId="Web-{AB9336D8-AE9B-5551-72B9-2FF948BE43B5}" dt="2023-10-27T04:45:51.139" v="1303" actId="20577"/>
      <pc:docMkLst>
        <pc:docMk/>
      </pc:docMkLst>
      <pc:sldChg chg="addSp delSp modSp mod setBg">
        <pc:chgData name="Alison Besselaar" userId="S::alison.besselaar@unimelb.edu.au::c677e420-6e27-4b1f-a719-69cc03bdf3fb" providerId="AD" clId="Web-{AB9336D8-AE9B-5551-72B9-2FF948BE43B5}" dt="2023-10-27T03:01:42.143" v="45" actId="20577"/>
        <pc:sldMkLst>
          <pc:docMk/>
          <pc:sldMk cId="0" sldId="256"/>
        </pc:sldMkLst>
        <pc:spChg chg="mod">
          <ac:chgData name="Alison Besselaar" userId="S::alison.besselaar@unimelb.edu.au::c677e420-6e27-4b1f-a719-69cc03bdf3fb" providerId="AD" clId="Web-{AB9336D8-AE9B-5551-72B9-2FF948BE43B5}" dt="2023-10-27T03:01:42.143" v="45" actId="20577"/>
          <ac:spMkLst>
            <pc:docMk/>
            <pc:sldMk cId="0" sldId="256"/>
            <ac:spMk id="86" creationId="{00000000-0000-0000-0000-000000000000}"/>
          </ac:spMkLst>
        </pc:spChg>
        <pc:picChg chg="add del mod">
          <ac:chgData name="Alison Besselaar" userId="S::alison.besselaar@unimelb.edu.au::c677e420-6e27-4b1f-a719-69cc03bdf3fb" providerId="AD" clId="Web-{AB9336D8-AE9B-5551-72B9-2FF948BE43B5}" dt="2023-10-27T02:58:48.405" v="2"/>
          <ac:picMkLst>
            <pc:docMk/>
            <pc:sldMk cId="0" sldId="256"/>
            <ac:picMk id="2" creationId="{1EE6D94F-55B7-DB5D-6F0F-D4744C351052}"/>
          </ac:picMkLst>
        </pc:picChg>
        <pc:picChg chg="add del mod">
          <ac:chgData name="Alison Besselaar" userId="S::alison.besselaar@unimelb.edu.au::c677e420-6e27-4b1f-a719-69cc03bdf3fb" providerId="AD" clId="Web-{AB9336D8-AE9B-5551-72B9-2FF948BE43B5}" dt="2023-10-27T02:59:54.235" v="5"/>
          <ac:picMkLst>
            <pc:docMk/>
            <pc:sldMk cId="0" sldId="256"/>
            <ac:picMk id="3" creationId="{B9DE9282-1471-0A22-6D5E-0EECEBA1533D}"/>
          </ac:picMkLst>
        </pc:picChg>
      </pc:sldChg>
      <pc:sldChg chg="del">
        <pc:chgData name="Alison Besselaar" userId="S::alison.besselaar@unimelb.edu.au::c677e420-6e27-4b1f-a719-69cc03bdf3fb" providerId="AD" clId="Web-{AB9336D8-AE9B-5551-72B9-2FF948BE43B5}" dt="2023-10-27T03:02:12.816" v="58"/>
        <pc:sldMkLst>
          <pc:docMk/>
          <pc:sldMk cId="0" sldId="257"/>
        </pc:sldMkLst>
      </pc:sldChg>
      <pc:sldChg chg="del">
        <pc:chgData name="Alison Besselaar" userId="S::alison.besselaar@unimelb.edu.au::c677e420-6e27-4b1f-a719-69cc03bdf3fb" providerId="AD" clId="Web-{AB9336D8-AE9B-5551-72B9-2FF948BE43B5}" dt="2023-10-27T03:02:11.253" v="57"/>
        <pc:sldMkLst>
          <pc:docMk/>
          <pc:sldMk cId="0" sldId="258"/>
        </pc:sldMkLst>
      </pc:sldChg>
      <pc:sldChg chg="del">
        <pc:chgData name="Alison Besselaar" userId="S::alison.besselaar@unimelb.edu.au::c677e420-6e27-4b1f-a719-69cc03bdf3fb" providerId="AD" clId="Web-{AB9336D8-AE9B-5551-72B9-2FF948BE43B5}" dt="2023-10-27T03:02:18.972" v="59"/>
        <pc:sldMkLst>
          <pc:docMk/>
          <pc:sldMk cId="0" sldId="259"/>
        </pc:sldMkLst>
      </pc:sldChg>
      <pc:sldChg chg="del">
        <pc:chgData name="Alison Besselaar" userId="S::alison.besselaar@unimelb.edu.au::c677e420-6e27-4b1f-a719-69cc03bdf3fb" providerId="AD" clId="Web-{AB9336D8-AE9B-5551-72B9-2FF948BE43B5}" dt="2023-10-27T03:02:23.769" v="60"/>
        <pc:sldMkLst>
          <pc:docMk/>
          <pc:sldMk cId="0" sldId="260"/>
        </pc:sldMkLst>
      </pc:sldChg>
      <pc:sldChg chg="del">
        <pc:chgData name="Alison Besselaar" userId="S::alison.besselaar@unimelb.edu.au::c677e420-6e27-4b1f-a719-69cc03bdf3fb" providerId="AD" clId="Web-{AB9336D8-AE9B-5551-72B9-2FF948BE43B5}" dt="2023-10-27T03:02:24.894" v="61"/>
        <pc:sldMkLst>
          <pc:docMk/>
          <pc:sldMk cId="0" sldId="261"/>
        </pc:sldMkLst>
      </pc:sldChg>
      <pc:sldChg chg="del">
        <pc:chgData name="Alison Besselaar" userId="S::alison.besselaar@unimelb.edu.au::c677e420-6e27-4b1f-a719-69cc03bdf3fb" providerId="AD" clId="Web-{AB9336D8-AE9B-5551-72B9-2FF948BE43B5}" dt="2023-10-27T03:02:27.035" v="62"/>
        <pc:sldMkLst>
          <pc:docMk/>
          <pc:sldMk cId="0" sldId="262"/>
        </pc:sldMkLst>
      </pc:sldChg>
      <pc:sldChg chg="del">
        <pc:chgData name="Alison Besselaar" userId="S::alison.besselaar@unimelb.edu.au::c677e420-6e27-4b1f-a719-69cc03bdf3fb" providerId="AD" clId="Web-{AB9336D8-AE9B-5551-72B9-2FF948BE43B5}" dt="2023-10-27T03:02:27.957" v="63"/>
        <pc:sldMkLst>
          <pc:docMk/>
          <pc:sldMk cId="0" sldId="263"/>
        </pc:sldMkLst>
      </pc:sldChg>
      <pc:sldChg chg="del">
        <pc:chgData name="Alison Besselaar" userId="S::alison.besselaar@unimelb.edu.au::c677e420-6e27-4b1f-a719-69cc03bdf3fb" providerId="AD" clId="Web-{AB9336D8-AE9B-5551-72B9-2FF948BE43B5}" dt="2023-10-27T03:02:28.644" v="64"/>
        <pc:sldMkLst>
          <pc:docMk/>
          <pc:sldMk cId="0" sldId="264"/>
        </pc:sldMkLst>
      </pc:sldChg>
      <pc:sldChg chg="del">
        <pc:chgData name="Alison Besselaar" userId="S::alison.besselaar@unimelb.edu.au::c677e420-6e27-4b1f-a719-69cc03bdf3fb" providerId="AD" clId="Web-{AB9336D8-AE9B-5551-72B9-2FF948BE43B5}" dt="2023-10-27T03:02:29.097" v="65"/>
        <pc:sldMkLst>
          <pc:docMk/>
          <pc:sldMk cId="0" sldId="265"/>
        </pc:sldMkLst>
      </pc:sldChg>
      <pc:sldChg chg="del">
        <pc:chgData name="Alison Besselaar" userId="S::alison.besselaar@unimelb.edu.au::c677e420-6e27-4b1f-a719-69cc03bdf3fb" providerId="AD" clId="Web-{AB9336D8-AE9B-5551-72B9-2FF948BE43B5}" dt="2023-10-27T03:02:30.488" v="66"/>
        <pc:sldMkLst>
          <pc:docMk/>
          <pc:sldMk cId="0" sldId="266"/>
        </pc:sldMkLst>
      </pc:sldChg>
      <pc:sldChg chg="del">
        <pc:chgData name="Alison Besselaar" userId="S::alison.besselaar@unimelb.edu.au::c677e420-6e27-4b1f-a719-69cc03bdf3fb" providerId="AD" clId="Web-{AB9336D8-AE9B-5551-72B9-2FF948BE43B5}" dt="2023-10-27T03:02:30.941" v="67"/>
        <pc:sldMkLst>
          <pc:docMk/>
          <pc:sldMk cId="0" sldId="267"/>
        </pc:sldMkLst>
      </pc:sldChg>
      <pc:sldChg chg="del">
        <pc:chgData name="Alison Besselaar" userId="S::alison.besselaar@unimelb.edu.au::c677e420-6e27-4b1f-a719-69cc03bdf3fb" providerId="AD" clId="Web-{AB9336D8-AE9B-5551-72B9-2FF948BE43B5}" dt="2023-10-27T03:02:31.394" v="68"/>
        <pc:sldMkLst>
          <pc:docMk/>
          <pc:sldMk cId="0" sldId="268"/>
        </pc:sldMkLst>
      </pc:sldChg>
      <pc:sldChg chg="del">
        <pc:chgData name="Alison Besselaar" userId="S::alison.besselaar@unimelb.edu.au::c677e420-6e27-4b1f-a719-69cc03bdf3fb" providerId="AD" clId="Web-{AB9336D8-AE9B-5551-72B9-2FF948BE43B5}" dt="2023-10-27T03:02:32.394" v="69"/>
        <pc:sldMkLst>
          <pc:docMk/>
          <pc:sldMk cId="0" sldId="269"/>
        </pc:sldMkLst>
      </pc:sldChg>
      <pc:sldChg chg="del">
        <pc:chgData name="Alison Besselaar" userId="S::alison.besselaar@unimelb.edu.au::c677e420-6e27-4b1f-a719-69cc03bdf3fb" providerId="AD" clId="Web-{AB9336D8-AE9B-5551-72B9-2FF948BE43B5}" dt="2023-10-27T03:02:33.394" v="70"/>
        <pc:sldMkLst>
          <pc:docMk/>
          <pc:sldMk cId="0" sldId="270"/>
        </pc:sldMkLst>
      </pc:sldChg>
      <pc:sldChg chg="del">
        <pc:chgData name="Alison Besselaar" userId="S::alison.besselaar@unimelb.edu.au::c677e420-6e27-4b1f-a719-69cc03bdf3fb" providerId="AD" clId="Web-{AB9336D8-AE9B-5551-72B9-2FF948BE43B5}" dt="2023-10-27T03:02:33.942" v="71"/>
        <pc:sldMkLst>
          <pc:docMk/>
          <pc:sldMk cId="0" sldId="271"/>
        </pc:sldMkLst>
      </pc:sldChg>
      <pc:sldChg chg="del">
        <pc:chgData name="Alison Besselaar" userId="S::alison.besselaar@unimelb.edu.au::c677e420-6e27-4b1f-a719-69cc03bdf3fb" providerId="AD" clId="Web-{AB9336D8-AE9B-5551-72B9-2FF948BE43B5}" dt="2023-10-27T03:02:34.394" v="72"/>
        <pc:sldMkLst>
          <pc:docMk/>
          <pc:sldMk cId="0" sldId="272"/>
        </pc:sldMkLst>
      </pc:sldChg>
      <pc:sldChg chg="del">
        <pc:chgData name="Alison Besselaar" userId="S::alison.besselaar@unimelb.edu.au::c677e420-6e27-4b1f-a719-69cc03bdf3fb" providerId="AD" clId="Web-{AB9336D8-AE9B-5551-72B9-2FF948BE43B5}" dt="2023-10-27T03:02:34.833" v="73"/>
        <pc:sldMkLst>
          <pc:docMk/>
          <pc:sldMk cId="0" sldId="273"/>
        </pc:sldMkLst>
      </pc:sldChg>
      <pc:sldChg chg="del">
        <pc:chgData name="Alison Besselaar" userId="S::alison.besselaar@unimelb.edu.au::c677e420-6e27-4b1f-a719-69cc03bdf3fb" providerId="AD" clId="Web-{AB9336D8-AE9B-5551-72B9-2FF948BE43B5}" dt="2023-10-27T03:02:35.301" v="74"/>
        <pc:sldMkLst>
          <pc:docMk/>
          <pc:sldMk cId="0" sldId="274"/>
        </pc:sldMkLst>
      </pc:sldChg>
      <pc:sldChg chg="del">
        <pc:chgData name="Alison Besselaar" userId="S::alison.besselaar@unimelb.edu.au::c677e420-6e27-4b1f-a719-69cc03bdf3fb" providerId="AD" clId="Web-{AB9336D8-AE9B-5551-72B9-2FF948BE43B5}" dt="2023-10-27T03:02:35.769" v="75"/>
        <pc:sldMkLst>
          <pc:docMk/>
          <pc:sldMk cId="0" sldId="275"/>
        </pc:sldMkLst>
      </pc:sldChg>
      <pc:sldChg chg="del">
        <pc:chgData name="Alison Besselaar" userId="S::alison.besselaar@unimelb.edu.au::c677e420-6e27-4b1f-a719-69cc03bdf3fb" providerId="AD" clId="Web-{AB9336D8-AE9B-5551-72B9-2FF948BE43B5}" dt="2023-10-27T03:02:36.191" v="76"/>
        <pc:sldMkLst>
          <pc:docMk/>
          <pc:sldMk cId="0" sldId="276"/>
        </pc:sldMkLst>
      </pc:sldChg>
      <pc:sldChg chg="del">
        <pc:chgData name="Alison Besselaar" userId="S::alison.besselaar@unimelb.edu.au::c677e420-6e27-4b1f-a719-69cc03bdf3fb" providerId="AD" clId="Web-{AB9336D8-AE9B-5551-72B9-2FF948BE43B5}" dt="2023-10-27T03:02:36.582" v="77"/>
        <pc:sldMkLst>
          <pc:docMk/>
          <pc:sldMk cId="0" sldId="277"/>
        </pc:sldMkLst>
      </pc:sldChg>
      <pc:sldChg chg="del">
        <pc:chgData name="Alison Besselaar" userId="S::alison.besselaar@unimelb.edu.au::c677e420-6e27-4b1f-a719-69cc03bdf3fb" providerId="AD" clId="Web-{AB9336D8-AE9B-5551-72B9-2FF948BE43B5}" dt="2023-10-27T03:02:37.037" v="78"/>
        <pc:sldMkLst>
          <pc:docMk/>
          <pc:sldMk cId="0" sldId="278"/>
        </pc:sldMkLst>
      </pc:sldChg>
      <pc:sldChg chg="del">
        <pc:chgData name="Alison Besselaar" userId="S::alison.besselaar@unimelb.edu.au::c677e420-6e27-4b1f-a719-69cc03bdf3fb" providerId="AD" clId="Web-{AB9336D8-AE9B-5551-72B9-2FF948BE43B5}" dt="2023-10-27T03:02:37.441" v="79"/>
        <pc:sldMkLst>
          <pc:docMk/>
          <pc:sldMk cId="0" sldId="279"/>
        </pc:sldMkLst>
      </pc:sldChg>
      <pc:sldChg chg="del">
        <pc:chgData name="Alison Besselaar" userId="S::alison.besselaar@unimelb.edu.au::c677e420-6e27-4b1f-a719-69cc03bdf3fb" providerId="AD" clId="Web-{AB9336D8-AE9B-5551-72B9-2FF948BE43B5}" dt="2023-10-27T03:02:37.895" v="80"/>
        <pc:sldMkLst>
          <pc:docMk/>
          <pc:sldMk cId="0" sldId="280"/>
        </pc:sldMkLst>
      </pc:sldChg>
      <pc:sldChg chg="modSp new mod setBg">
        <pc:chgData name="Alison Besselaar" userId="S::alison.besselaar@unimelb.edu.au::c677e420-6e27-4b1f-a719-69cc03bdf3fb" providerId="AD" clId="Web-{AB9336D8-AE9B-5551-72B9-2FF948BE43B5}" dt="2023-10-27T04:44:36.356" v="1295"/>
        <pc:sldMkLst>
          <pc:docMk/>
          <pc:sldMk cId="3112577869" sldId="281"/>
        </pc:sldMkLst>
        <pc:spChg chg="mod">
          <ac:chgData name="Alison Besselaar" userId="S::alison.besselaar@unimelb.edu.au::c677e420-6e27-4b1f-a719-69cc03bdf3fb" providerId="AD" clId="Web-{AB9336D8-AE9B-5551-72B9-2FF948BE43B5}" dt="2023-10-27T03:01:53.112" v="51" actId="20577"/>
          <ac:spMkLst>
            <pc:docMk/>
            <pc:sldMk cId="3112577869" sldId="281"/>
            <ac:spMk id="2" creationId="{2018F3C1-CA28-73F3-1C88-4CBC205CF972}"/>
          </ac:spMkLst>
        </pc:spChg>
        <pc:spChg chg="mod">
          <ac:chgData name="Alison Besselaar" userId="S::alison.besselaar@unimelb.edu.au::c677e420-6e27-4b1f-a719-69cc03bdf3fb" providerId="AD" clId="Web-{AB9336D8-AE9B-5551-72B9-2FF948BE43B5}" dt="2023-10-27T04:44:22.965" v="1294" actId="20577"/>
          <ac:spMkLst>
            <pc:docMk/>
            <pc:sldMk cId="3112577869" sldId="281"/>
            <ac:spMk id="3" creationId="{83FD428E-A655-2C80-8F2E-3A9796D5C45D}"/>
          </ac:spMkLst>
        </pc:spChg>
      </pc:sldChg>
      <pc:sldChg chg="addSp modSp new mod setBg">
        <pc:chgData name="Alison Besselaar" userId="S::alison.besselaar@unimelb.edu.au::c677e420-6e27-4b1f-a719-69cc03bdf3fb" providerId="AD" clId="Web-{AB9336D8-AE9B-5551-72B9-2FF948BE43B5}" dt="2023-10-27T04:44:44.513" v="1296"/>
        <pc:sldMkLst>
          <pc:docMk/>
          <pc:sldMk cId="1136642872" sldId="282"/>
        </pc:sldMkLst>
        <pc:spChg chg="mod">
          <ac:chgData name="Alison Besselaar" userId="S::alison.besselaar@unimelb.edu.au::c677e420-6e27-4b1f-a719-69cc03bdf3fb" providerId="AD" clId="Web-{AB9336D8-AE9B-5551-72B9-2FF948BE43B5}" dt="2023-10-27T03:02:06.597" v="56" actId="20577"/>
          <ac:spMkLst>
            <pc:docMk/>
            <pc:sldMk cId="1136642872" sldId="282"/>
            <ac:spMk id="2" creationId="{2A0247FE-38CF-61F2-1184-3FBC6BA7F512}"/>
          </ac:spMkLst>
        </pc:spChg>
        <pc:spChg chg="mod">
          <ac:chgData name="Alison Besselaar" userId="S::alison.besselaar@unimelb.edu.au::c677e420-6e27-4b1f-a719-69cc03bdf3fb" providerId="AD" clId="Web-{AB9336D8-AE9B-5551-72B9-2FF948BE43B5}" dt="2023-10-27T03:27:12.255" v="273" actId="1076"/>
          <ac:spMkLst>
            <pc:docMk/>
            <pc:sldMk cId="1136642872" sldId="282"/>
            <ac:spMk id="3" creationId="{6A66421C-4E3C-B09A-F602-25C7D7CEA6DF}"/>
          </ac:spMkLst>
        </pc:spChg>
        <pc:picChg chg="add mod">
          <ac:chgData name="Alison Besselaar" userId="S::alison.besselaar@unimelb.edu.au::c677e420-6e27-4b1f-a719-69cc03bdf3fb" providerId="AD" clId="Web-{AB9336D8-AE9B-5551-72B9-2FF948BE43B5}" dt="2023-10-27T03:26:45.895" v="264" actId="1076"/>
          <ac:picMkLst>
            <pc:docMk/>
            <pc:sldMk cId="1136642872" sldId="282"/>
            <ac:picMk id="4" creationId="{0E404343-F462-013E-FA2D-DF5B7C6A66C9}"/>
          </ac:picMkLst>
        </pc:picChg>
        <pc:picChg chg="add mod">
          <ac:chgData name="Alison Besselaar" userId="S::alison.besselaar@unimelb.edu.au::c677e420-6e27-4b1f-a719-69cc03bdf3fb" providerId="AD" clId="Web-{AB9336D8-AE9B-5551-72B9-2FF948BE43B5}" dt="2023-10-27T03:26:15.129" v="254" actId="1076"/>
          <ac:picMkLst>
            <pc:docMk/>
            <pc:sldMk cId="1136642872" sldId="282"/>
            <ac:picMk id="5" creationId="{2DE82350-E094-55E2-7290-0D98AE07835F}"/>
          </ac:picMkLst>
        </pc:picChg>
        <pc:picChg chg="add mod">
          <ac:chgData name="Alison Besselaar" userId="S::alison.besselaar@unimelb.edu.au::c677e420-6e27-4b1f-a719-69cc03bdf3fb" providerId="AD" clId="Web-{AB9336D8-AE9B-5551-72B9-2FF948BE43B5}" dt="2023-10-27T03:27:05.739" v="272" actId="14100"/>
          <ac:picMkLst>
            <pc:docMk/>
            <pc:sldMk cId="1136642872" sldId="282"/>
            <ac:picMk id="6" creationId="{37F6FEDF-9E37-68E1-017D-C21EA77482CF}"/>
          </ac:picMkLst>
        </pc:picChg>
        <pc:picChg chg="add mod">
          <ac:chgData name="Alison Besselaar" userId="S::alison.besselaar@unimelb.edu.au::c677e420-6e27-4b1f-a719-69cc03bdf3fb" providerId="AD" clId="Web-{AB9336D8-AE9B-5551-72B9-2FF948BE43B5}" dt="2023-10-27T03:27:16.661" v="275" actId="14100"/>
          <ac:picMkLst>
            <pc:docMk/>
            <pc:sldMk cId="1136642872" sldId="282"/>
            <ac:picMk id="7" creationId="{AD7BD1FA-0708-B74A-DA77-723268B71375}"/>
          </ac:picMkLst>
        </pc:picChg>
      </pc:sldChg>
      <pc:sldChg chg="addSp modSp new mod setBg">
        <pc:chgData name="Alison Besselaar" userId="S::alison.besselaar@unimelb.edu.au::c677e420-6e27-4b1f-a719-69cc03bdf3fb" providerId="AD" clId="Web-{AB9336D8-AE9B-5551-72B9-2FF948BE43B5}" dt="2023-10-27T04:45:15.794" v="1300" actId="1076"/>
        <pc:sldMkLst>
          <pc:docMk/>
          <pc:sldMk cId="4274739845" sldId="283"/>
        </pc:sldMkLst>
        <pc:spChg chg="add mod">
          <ac:chgData name="Alison Besselaar" userId="S::alison.besselaar@unimelb.edu.au::c677e420-6e27-4b1f-a719-69cc03bdf3fb" providerId="AD" clId="Web-{AB9336D8-AE9B-5551-72B9-2FF948BE43B5}" dt="2023-10-27T04:45:15.794" v="1300" actId="1076"/>
          <ac:spMkLst>
            <pc:docMk/>
            <pc:sldMk cId="4274739845" sldId="283"/>
            <ac:spMk id="3" creationId="{886D3E92-20CB-E2EC-C393-1A829FAA3FA3}"/>
          </ac:spMkLst>
        </pc:spChg>
        <pc:picChg chg="add mod">
          <ac:chgData name="Alison Besselaar" userId="S::alison.besselaar@unimelb.edu.au::c677e420-6e27-4b1f-a719-69cc03bdf3fb" providerId="AD" clId="Web-{AB9336D8-AE9B-5551-72B9-2FF948BE43B5}" dt="2023-10-27T03:06:45.009" v="85" actId="14100"/>
          <ac:picMkLst>
            <pc:docMk/>
            <pc:sldMk cId="4274739845" sldId="283"/>
            <ac:picMk id="2" creationId="{3BC39877-D832-1913-1463-0E7E650D1DCB}"/>
          </ac:picMkLst>
        </pc:picChg>
      </pc:sldChg>
      <pc:sldChg chg="addSp modSp new mod setBg">
        <pc:chgData name="Alison Besselaar" userId="S::alison.besselaar@unimelb.edu.au::c677e420-6e27-4b1f-a719-69cc03bdf3fb" providerId="AD" clId="Web-{AB9336D8-AE9B-5551-72B9-2FF948BE43B5}" dt="2023-10-27T04:44:49.013" v="1297"/>
        <pc:sldMkLst>
          <pc:docMk/>
          <pc:sldMk cId="3490421534" sldId="284"/>
        </pc:sldMkLst>
        <pc:spChg chg="mod">
          <ac:chgData name="Alison Besselaar" userId="S::alison.besselaar@unimelb.edu.au::c677e420-6e27-4b1f-a719-69cc03bdf3fb" providerId="AD" clId="Web-{AB9336D8-AE9B-5551-72B9-2FF948BE43B5}" dt="2023-10-27T03:30:41.416" v="288" actId="20577"/>
          <ac:spMkLst>
            <pc:docMk/>
            <pc:sldMk cId="3490421534" sldId="284"/>
            <ac:spMk id="2" creationId="{E80049D3-1C7B-9050-9B3A-72E296F36A86}"/>
          </ac:spMkLst>
        </pc:spChg>
        <pc:spChg chg="mod">
          <ac:chgData name="Alison Besselaar" userId="S::alison.besselaar@unimelb.edu.au::c677e420-6e27-4b1f-a719-69cc03bdf3fb" providerId="AD" clId="Web-{AB9336D8-AE9B-5551-72B9-2FF948BE43B5}" dt="2023-10-27T04:04:40.679" v="658" actId="20577"/>
          <ac:spMkLst>
            <pc:docMk/>
            <pc:sldMk cId="3490421534" sldId="284"/>
            <ac:spMk id="3" creationId="{86A3A090-A969-D464-854D-81A4E5FC99DF}"/>
          </ac:spMkLst>
        </pc:spChg>
        <pc:picChg chg="add mod">
          <ac:chgData name="Alison Besselaar" userId="S::alison.besselaar@unimelb.edu.au::c677e420-6e27-4b1f-a719-69cc03bdf3fb" providerId="AD" clId="Web-{AB9336D8-AE9B-5551-72B9-2FF948BE43B5}" dt="2023-10-27T03:55:21.010" v="497" actId="1076"/>
          <ac:picMkLst>
            <pc:docMk/>
            <pc:sldMk cId="3490421534" sldId="284"/>
            <ac:picMk id="4" creationId="{A5795446-A7EB-5384-FC56-3C2FB9E66EF2}"/>
          </ac:picMkLst>
        </pc:picChg>
      </pc:sldChg>
      <pc:sldChg chg="addSp delSp modSp new del ord">
        <pc:chgData name="Alison Besselaar" userId="S::alison.besselaar@unimelb.edu.au::c677e420-6e27-4b1f-a719-69cc03bdf3fb" providerId="AD" clId="Web-{AB9336D8-AE9B-5551-72B9-2FF948BE43B5}" dt="2023-10-27T03:55:12.619" v="496"/>
        <pc:sldMkLst>
          <pc:docMk/>
          <pc:sldMk cId="279089495" sldId="285"/>
        </pc:sldMkLst>
        <pc:spChg chg="mod">
          <ac:chgData name="Alison Besselaar" userId="S::alison.besselaar@unimelb.edu.au::c677e420-6e27-4b1f-a719-69cc03bdf3fb" providerId="AD" clId="Web-{AB9336D8-AE9B-5551-72B9-2FF948BE43B5}" dt="2023-10-27T03:14:47.254" v="136" actId="20577"/>
          <ac:spMkLst>
            <pc:docMk/>
            <pc:sldMk cId="279089495" sldId="285"/>
            <ac:spMk id="2" creationId="{44F6F30F-3A41-9D92-C207-8741A4CE7FC4}"/>
          </ac:spMkLst>
        </pc:spChg>
        <pc:spChg chg="mod">
          <ac:chgData name="Alison Besselaar" userId="S::alison.besselaar@unimelb.edu.au::c677e420-6e27-4b1f-a719-69cc03bdf3fb" providerId="AD" clId="Web-{AB9336D8-AE9B-5551-72B9-2FF948BE43B5}" dt="2023-10-27T03:14:04.050" v="121" actId="1076"/>
          <ac:spMkLst>
            <pc:docMk/>
            <pc:sldMk cId="279089495" sldId="285"/>
            <ac:spMk id="3" creationId="{F33BD14A-391D-6002-F06C-B9635B99F7D5}"/>
          </ac:spMkLst>
        </pc:spChg>
        <pc:spChg chg="add mod">
          <ac:chgData name="Alison Besselaar" userId="S::alison.besselaar@unimelb.edu.au::c677e420-6e27-4b1f-a719-69cc03bdf3fb" providerId="AD" clId="Web-{AB9336D8-AE9B-5551-72B9-2FF948BE43B5}" dt="2023-10-27T03:15:13.911" v="143" actId="1076"/>
          <ac:spMkLst>
            <pc:docMk/>
            <pc:sldMk cId="279089495" sldId="285"/>
            <ac:spMk id="6" creationId="{DE4C344F-76EA-91D8-4037-246EC7E49BD7}"/>
          </ac:spMkLst>
        </pc:spChg>
        <pc:picChg chg="add del mod">
          <ac:chgData name="Alison Besselaar" userId="S::alison.besselaar@unimelb.edu.au::c677e420-6e27-4b1f-a719-69cc03bdf3fb" providerId="AD" clId="Web-{AB9336D8-AE9B-5551-72B9-2FF948BE43B5}" dt="2023-10-27T03:12:05.391" v="109"/>
          <ac:picMkLst>
            <pc:docMk/>
            <pc:sldMk cId="279089495" sldId="285"/>
            <ac:picMk id="4" creationId="{193A7F6C-B4D4-E4BC-EBFE-EB27CA76E127}"/>
          </ac:picMkLst>
        </pc:picChg>
        <pc:picChg chg="add mod">
          <ac:chgData name="Alison Besselaar" userId="S::alison.besselaar@unimelb.edu.au::c677e420-6e27-4b1f-a719-69cc03bdf3fb" providerId="AD" clId="Web-{AB9336D8-AE9B-5551-72B9-2FF948BE43B5}" dt="2023-10-27T03:14:13.425" v="123" actId="14100"/>
          <ac:picMkLst>
            <pc:docMk/>
            <pc:sldMk cId="279089495" sldId="285"/>
            <ac:picMk id="5" creationId="{1B4C3CF2-BE19-EC4D-2D9C-927F099A867A}"/>
          </ac:picMkLst>
        </pc:picChg>
      </pc:sldChg>
      <pc:sldChg chg="addSp delSp modSp new mod setBg">
        <pc:chgData name="Alison Besselaar" userId="S::alison.besselaar@unimelb.edu.au::c677e420-6e27-4b1f-a719-69cc03bdf3fb" providerId="AD" clId="Web-{AB9336D8-AE9B-5551-72B9-2FF948BE43B5}" dt="2023-10-27T04:44:55.091" v="1298"/>
        <pc:sldMkLst>
          <pc:docMk/>
          <pc:sldMk cId="1542404104" sldId="286"/>
        </pc:sldMkLst>
        <pc:spChg chg="mod">
          <ac:chgData name="Alison Besselaar" userId="S::alison.besselaar@unimelb.edu.au::c677e420-6e27-4b1f-a719-69cc03bdf3fb" providerId="AD" clId="Web-{AB9336D8-AE9B-5551-72B9-2FF948BE43B5}" dt="2023-10-27T03:40:44.944" v="368" actId="20577"/>
          <ac:spMkLst>
            <pc:docMk/>
            <pc:sldMk cId="1542404104" sldId="286"/>
            <ac:spMk id="2" creationId="{804D96E3-036B-BB37-8FED-90F8C203847E}"/>
          </ac:spMkLst>
        </pc:spChg>
        <pc:spChg chg="mod">
          <ac:chgData name="Alison Besselaar" userId="S::alison.besselaar@unimelb.edu.au::c677e420-6e27-4b1f-a719-69cc03bdf3fb" providerId="AD" clId="Web-{AB9336D8-AE9B-5551-72B9-2FF948BE43B5}" dt="2023-10-27T03:59:57.329" v="526" actId="1076"/>
          <ac:spMkLst>
            <pc:docMk/>
            <pc:sldMk cId="1542404104" sldId="286"/>
            <ac:spMk id="3" creationId="{864C96FA-6DC3-5F3C-8031-E2D3F6204B48}"/>
          </ac:spMkLst>
        </pc:spChg>
        <pc:picChg chg="add mod">
          <ac:chgData name="Alison Besselaar" userId="S::alison.besselaar@unimelb.edu.au::c677e420-6e27-4b1f-a719-69cc03bdf3fb" providerId="AD" clId="Web-{AB9336D8-AE9B-5551-72B9-2FF948BE43B5}" dt="2023-10-27T03:54:46.541" v="488" actId="1076"/>
          <ac:picMkLst>
            <pc:docMk/>
            <pc:sldMk cId="1542404104" sldId="286"/>
            <ac:picMk id="5" creationId="{933C2F51-4E4B-78AD-CD4A-EE1100CEC0D7}"/>
          </ac:picMkLst>
        </pc:picChg>
        <pc:picChg chg="add del">
          <ac:chgData name="Alison Besselaar" userId="S::alison.besselaar@unimelb.edu.au::c677e420-6e27-4b1f-a719-69cc03bdf3fb" providerId="AD" clId="Web-{AB9336D8-AE9B-5551-72B9-2FF948BE43B5}" dt="2023-10-27T03:53:51.415" v="481"/>
          <ac:picMkLst>
            <pc:docMk/>
            <pc:sldMk cId="1542404104" sldId="286"/>
            <ac:picMk id="7" creationId="{F351D9A0-E44B-A10D-808B-6018E5302E49}"/>
          </ac:picMkLst>
        </pc:picChg>
      </pc:sldChg>
      <pc:sldChg chg="addSp modSp new mod setBg">
        <pc:chgData name="Alison Besselaar" userId="S::alison.besselaar@unimelb.edu.au::c677e420-6e27-4b1f-a719-69cc03bdf3fb" providerId="AD" clId="Web-{AB9336D8-AE9B-5551-72B9-2FF948BE43B5}" dt="2023-10-27T04:34:19.264" v="1103" actId="1076"/>
        <pc:sldMkLst>
          <pc:docMk/>
          <pc:sldMk cId="202832841" sldId="287"/>
        </pc:sldMkLst>
        <pc:spChg chg="mod">
          <ac:chgData name="Alison Besselaar" userId="S::alison.besselaar@unimelb.edu.au::c677e420-6e27-4b1f-a719-69cc03bdf3fb" providerId="AD" clId="Web-{AB9336D8-AE9B-5551-72B9-2FF948BE43B5}" dt="2023-10-27T04:15:47.115" v="791" actId="1076"/>
          <ac:spMkLst>
            <pc:docMk/>
            <pc:sldMk cId="202832841" sldId="287"/>
            <ac:spMk id="2" creationId="{AFB1F4A1-595E-9678-CAEB-E9F7962C69D7}"/>
          </ac:spMkLst>
        </pc:spChg>
        <pc:spChg chg="mod">
          <ac:chgData name="Alison Besselaar" userId="S::alison.besselaar@unimelb.edu.au::c677e420-6e27-4b1f-a719-69cc03bdf3fb" providerId="AD" clId="Web-{AB9336D8-AE9B-5551-72B9-2FF948BE43B5}" dt="2023-10-27T04:16:16.444" v="803" actId="20577"/>
          <ac:spMkLst>
            <pc:docMk/>
            <pc:sldMk cId="202832841" sldId="287"/>
            <ac:spMk id="3" creationId="{854578D3-201E-BEFE-42A3-3013C4949F97}"/>
          </ac:spMkLst>
        </pc:spChg>
        <pc:spChg chg="add mod">
          <ac:chgData name="Alison Besselaar" userId="S::alison.besselaar@unimelb.edu.au::c677e420-6e27-4b1f-a719-69cc03bdf3fb" providerId="AD" clId="Web-{AB9336D8-AE9B-5551-72B9-2FF948BE43B5}" dt="2023-10-27T04:30:04.790" v="1045" actId="20577"/>
          <ac:spMkLst>
            <pc:docMk/>
            <pc:sldMk cId="202832841" sldId="287"/>
            <ac:spMk id="4" creationId="{0E03B64A-0A70-FA97-79D8-55D0430BE5F2}"/>
          </ac:spMkLst>
        </pc:spChg>
        <pc:spChg chg="add">
          <ac:chgData name="Alison Besselaar" userId="S::alison.besselaar@unimelb.edu.au::c677e420-6e27-4b1f-a719-69cc03bdf3fb" providerId="AD" clId="Web-{AB9336D8-AE9B-5551-72B9-2FF948BE43B5}" dt="2023-10-27T04:11:12.937" v="737"/>
          <ac:spMkLst>
            <pc:docMk/>
            <pc:sldMk cId="202832841" sldId="287"/>
            <ac:spMk id="5" creationId="{244010B6-39C3-9386-5443-505A343591C1}"/>
          </ac:spMkLst>
        </pc:spChg>
        <pc:spChg chg="add mod">
          <ac:chgData name="Alison Besselaar" userId="S::alison.besselaar@unimelb.edu.au::c677e420-6e27-4b1f-a719-69cc03bdf3fb" providerId="AD" clId="Web-{AB9336D8-AE9B-5551-72B9-2FF948BE43B5}" dt="2023-10-27T04:31:27.026" v="1065" actId="20577"/>
          <ac:spMkLst>
            <pc:docMk/>
            <pc:sldMk cId="202832841" sldId="287"/>
            <ac:spMk id="6" creationId="{7B096BAF-38C6-8CBE-8DEA-89F56895412A}"/>
          </ac:spMkLst>
        </pc:spChg>
        <pc:spChg chg="add mod">
          <ac:chgData name="Alison Besselaar" userId="S::alison.besselaar@unimelb.edu.au::c677e420-6e27-4b1f-a719-69cc03bdf3fb" providerId="AD" clId="Web-{AB9336D8-AE9B-5551-72B9-2FF948BE43B5}" dt="2023-10-27T04:34:19.264" v="1103" actId="1076"/>
          <ac:spMkLst>
            <pc:docMk/>
            <pc:sldMk cId="202832841" sldId="287"/>
            <ac:spMk id="7" creationId="{A30D566F-BBBC-3266-B3AD-2017ADEC3F34}"/>
          </ac:spMkLst>
        </pc:spChg>
      </pc:sldChg>
      <pc:sldChg chg="addSp modSp new del">
        <pc:chgData name="Alison Besselaar" userId="S::alison.besselaar@unimelb.edu.au::c677e420-6e27-4b1f-a719-69cc03bdf3fb" providerId="AD" clId="Web-{AB9336D8-AE9B-5551-72B9-2FF948BE43B5}" dt="2023-10-27T04:00:01.891" v="527"/>
        <pc:sldMkLst>
          <pc:docMk/>
          <pc:sldMk cId="2246614836" sldId="287"/>
        </pc:sldMkLst>
        <pc:spChg chg="mod">
          <ac:chgData name="Alison Besselaar" userId="S::alison.besselaar@unimelb.edu.au::c677e420-6e27-4b1f-a719-69cc03bdf3fb" providerId="AD" clId="Web-{AB9336D8-AE9B-5551-72B9-2FF948BE43B5}" dt="2023-10-27T03:57:36.451" v="508" actId="20577"/>
          <ac:spMkLst>
            <pc:docMk/>
            <pc:sldMk cId="2246614836" sldId="287"/>
            <ac:spMk id="2" creationId="{8119813A-E131-9EDC-1F36-299260596857}"/>
          </ac:spMkLst>
        </pc:spChg>
        <pc:spChg chg="mod">
          <ac:chgData name="Alison Besselaar" userId="S::alison.besselaar@unimelb.edu.au::c677e420-6e27-4b1f-a719-69cc03bdf3fb" providerId="AD" clId="Web-{AB9336D8-AE9B-5551-72B9-2FF948BE43B5}" dt="2023-10-27T03:57:17.200" v="504" actId="20577"/>
          <ac:spMkLst>
            <pc:docMk/>
            <pc:sldMk cId="2246614836" sldId="287"/>
            <ac:spMk id="3" creationId="{BB46984D-099D-5743-1AD5-66A3567C73B4}"/>
          </ac:spMkLst>
        </pc:spChg>
        <pc:picChg chg="add mod">
          <ac:chgData name="Alison Besselaar" userId="S::alison.besselaar@unimelb.edu.au::c677e420-6e27-4b1f-a719-69cc03bdf3fb" providerId="AD" clId="Web-{AB9336D8-AE9B-5551-72B9-2FF948BE43B5}" dt="2023-10-27T03:57:58.061" v="510" actId="1076"/>
          <ac:picMkLst>
            <pc:docMk/>
            <pc:sldMk cId="2246614836" sldId="287"/>
            <ac:picMk id="5" creationId="{BF54CAA7-F4E6-D77B-174F-785B5D07BAE3}"/>
          </ac:picMkLst>
        </pc:picChg>
      </pc:sldChg>
      <pc:sldChg chg="addSp delSp modSp new del">
        <pc:chgData name="Alison Besselaar" userId="S::alison.besselaar@unimelb.edu.au::c677e420-6e27-4b1f-a719-69cc03bdf3fb" providerId="AD" clId="Web-{AB9336D8-AE9B-5551-72B9-2FF948BE43B5}" dt="2023-10-27T03:59:32.613" v="521"/>
        <pc:sldMkLst>
          <pc:docMk/>
          <pc:sldMk cId="1624385296" sldId="288"/>
        </pc:sldMkLst>
        <pc:spChg chg="mod">
          <ac:chgData name="Alison Besselaar" userId="S::alison.besselaar@unimelb.edu.au::c677e420-6e27-4b1f-a719-69cc03bdf3fb" providerId="AD" clId="Web-{AB9336D8-AE9B-5551-72B9-2FF948BE43B5}" dt="2023-10-27T03:58:58.749" v="518" actId="20577"/>
          <ac:spMkLst>
            <pc:docMk/>
            <pc:sldMk cId="1624385296" sldId="288"/>
            <ac:spMk id="2" creationId="{6AEB3577-4E92-EEEC-D3D1-1C905A333D97}"/>
          </ac:spMkLst>
        </pc:spChg>
        <pc:picChg chg="add">
          <ac:chgData name="Alison Besselaar" userId="S::alison.besselaar@unimelb.edu.au::c677e420-6e27-4b1f-a719-69cc03bdf3fb" providerId="AD" clId="Web-{AB9336D8-AE9B-5551-72B9-2FF948BE43B5}" dt="2023-10-27T03:58:46.827" v="512"/>
          <ac:picMkLst>
            <pc:docMk/>
            <pc:sldMk cId="1624385296" sldId="288"/>
            <ac:picMk id="5" creationId="{409654B3-A9FD-C1D0-5213-7AF3B638BBAF}"/>
          </ac:picMkLst>
        </pc:picChg>
        <pc:picChg chg="add del">
          <ac:chgData name="Alison Besselaar" userId="S::alison.besselaar@unimelb.edu.au::c677e420-6e27-4b1f-a719-69cc03bdf3fb" providerId="AD" clId="Web-{AB9336D8-AE9B-5551-72B9-2FF948BE43B5}" dt="2023-10-27T03:59:18.031" v="520"/>
          <ac:picMkLst>
            <pc:docMk/>
            <pc:sldMk cId="1624385296" sldId="288"/>
            <ac:picMk id="7" creationId="{849B8B40-AADC-44CB-132E-3CE0EEC1F2B3}"/>
          </ac:picMkLst>
        </pc:picChg>
      </pc:sldChg>
      <pc:sldChg chg="addSp delSp modSp new mod setBg">
        <pc:chgData name="Alison Besselaar" userId="S::alison.besselaar@unimelb.edu.au::c677e420-6e27-4b1f-a719-69cc03bdf3fb" providerId="AD" clId="Web-{AB9336D8-AE9B-5551-72B9-2FF948BE43B5}" dt="2023-10-27T04:45:51.139" v="1303" actId="20577"/>
        <pc:sldMkLst>
          <pc:docMk/>
          <pc:sldMk cId="3441261979" sldId="288"/>
        </pc:sldMkLst>
        <pc:spChg chg="mod">
          <ac:chgData name="Alison Besselaar" userId="S::alison.besselaar@unimelb.edu.au::c677e420-6e27-4b1f-a719-69cc03bdf3fb" providerId="AD" clId="Web-{AB9336D8-AE9B-5551-72B9-2FF948BE43B5}" dt="2023-10-27T04:45:35.186" v="1301" actId="20577"/>
          <ac:spMkLst>
            <pc:docMk/>
            <pc:sldMk cId="3441261979" sldId="288"/>
            <ac:spMk id="2" creationId="{6AE29ECC-F305-40DA-5AE4-EB3C22739759}"/>
          </ac:spMkLst>
        </pc:spChg>
        <pc:spChg chg="mod">
          <ac:chgData name="Alison Besselaar" userId="S::alison.besselaar@unimelb.edu.au::c677e420-6e27-4b1f-a719-69cc03bdf3fb" providerId="AD" clId="Web-{AB9336D8-AE9B-5551-72B9-2FF948BE43B5}" dt="2023-10-27T04:45:51.139" v="1303" actId="20577"/>
          <ac:spMkLst>
            <pc:docMk/>
            <pc:sldMk cId="3441261979" sldId="288"/>
            <ac:spMk id="3" creationId="{BFCE70C2-E344-909F-D28A-185F50D1EBB4}"/>
          </ac:spMkLst>
        </pc:spChg>
        <pc:spChg chg="add mod">
          <ac:chgData name="Alison Besselaar" userId="S::alison.besselaar@unimelb.edu.au::c677e420-6e27-4b1f-a719-69cc03bdf3fb" providerId="AD" clId="Web-{AB9336D8-AE9B-5551-72B9-2FF948BE43B5}" dt="2023-10-27T04:41:34.915" v="1208" actId="20577"/>
          <ac:spMkLst>
            <pc:docMk/>
            <pc:sldMk cId="3441261979" sldId="288"/>
            <ac:spMk id="4" creationId="{FF736ABF-EA35-FC63-20A4-16F26617349F}"/>
          </ac:spMkLst>
        </pc:spChg>
        <pc:spChg chg="add mod">
          <ac:chgData name="Alison Besselaar" userId="S::alison.besselaar@unimelb.edu.au::c677e420-6e27-4b1f-a719-69cc03bdf3fb" providerId="AD" clId="Web-{AB9336D8-AE9B-5551-72B9-2FF948BE43B5}" dt="2023-10-27T04:41:17.633" v="1206" actId="1076"/>
          <ac:spMkLst>
            <pc:docMk/>
            <pc:sldMk cId="3441261979" sldId="288"/>
            <ac:spMk id="5" creationId="{2D5FA289-2497-29DE-E071-6FC164AF08D2}"/>
          </ac:spMkLst>
        </pc:spChg>
        <pc:spChg chg="add mod">
          <ac:chgData name="Alison Besselaar" userId="S::alison.besselaar@unimelb.edu.au::c677e420-6e27-4b1f-a719-69cc03bdf3fb" providerId="AD" clId="Web-{AB9336D8-AE9B-5551-72B9-2FF948BE43B5}" dt="2023-10-27T04:41:15.117" v="1205" actId="1076"/>
          <ac:spMkLst>
            <pc:docMk/>
            <pc:sldMk cId="3441261979" sldId="288"/>
            <ac:spMk id="6" creationId="{48377F30-6F26-E745-1CC5-0EC80C4B9260}"/>
          </ac:spMkLst>
        </pc:spChg>
        <pc:picChg chg="add del mod">
          <ac:chgData name="Alison Besselaar" userId="S::alison.besselaar@unimelb.edu.au::c677e420-6e27-4b1f-a719-69cc03bdf3fb" providerId="AD" clId="Web-{AB9336D8-AE9B-5551-72B9-2FF948BE43B5}" dt="2023-10-27T04:32:37.090" v="1081"/>
          <ac:picMkLst>
            <pc:docMk/>
            <pc:sldMk cId="3441261979" sldId="288"/>
            <ac:picMk id="7" creationId="{37C5772A-DFD1-4562-EC18-183A0D461D60}"/>
          </ac:picMkLst>
        </pc:picChg>
      </pc:sldChg>
      <pc:sldChg chg="modSp new">
        <pc:chgData name="Alison Besselaar" userId="S::alison.besselaar@unimelb.edu.au::c677e420-6e27-4b1f-a719-69cc03bdf3fb" providerId="AD" clId="Web-{AB9336D8-AE9B-5551-72B9-2FF948BE43B5}" dt="2023-10-27T04:43:48.574" v="1287" actId="20577"/>
        <pc:sldMkLst>
          <pc:docMk/>
          <pc:sldMk cId="1685924759" sldId="289"/>
        </pc:sldMkLst>
        <pc:spChg chg="mod">
          <ac:chgData name="Alison Besselaar" userId="S::alison.besselaar@unimelb.edu.au::c677e420-6e27-4b1f-a719-69cc03bdf3fb" providerId="AD" clId="Web-{AB9336D8-AE9B-5551-72B9-2FF948BE43B5}" dt="2023-10-27T04:42:57.604" v="1216" actId="20577"/>
          <ac:spMkLst>
            <pc:docMk/>
            <pc:sldMk cId="1685924759" sldId="289"/>
            <ac:spMk id="2" creationId="{84953F6A-FD85-8DE6-73CF-9D816582E57D}"/>
          </ac:spMkLst>
        </pc:spChg>
        <pc:spChg chg="mod">
          <ac:chgData name="Alison Besselaar" userId="S::alison.besselaar@unimelb.edu.au::c677e420-6e27-4b1f-a719-69cc03bdf3fb" providerId="AD" clId="Web-{AB9336D8-AE9B-5551-72B9-2FF948BE43B5}" dt="2023-10-27T04:43:48.574" v="1287" actId="20577"/>
          <ac:spMkLst>
            <pc:docMk/>
            <pc:sldMk cId="1685924759" sldId="289"/>
            <ac:spMk id="3" creationId="{CEBBC6B9-9BDB-EBF4-4857-B3EE8BC3DFE5}"/>
          </ac:spMkLst>
        </pc:spChg>
      </pc:sldChg>
    </pc:docChg>
  </pc:docChgLst>
  <pc:docChgLst>
    <pc:chgData name="Alison Besselaar" userId="S::alison.besselaar@unimelb.edu.au::c677e420-6e27-4b1f-a719-69cc03bdf3fb" providerId="AD" clId="Web-{B7BC2BF3-75B1-A86F-81C5-0CBC2FC8A4AF}"/>
    <pc:docChg chg="addSld delSld modSld">
      <pc:chgData name="Alison Besselaar" userId="S::alison.besselaar@unimelb.edu.au::c677e420-6e27-4b1f-a719-69cc03bdf3fb" providerId="AD" clId="Web-{B7BC2BF3-75B1-A86F-81C5-0CBC2FC8A4AF}" dt="2023-10-28T00:11:33.374" v="75" actId="1076"/>
      <pc:docMkLst>
        <pc:docMk/>
      </pc:docMkLst>
      <pc:sldChg chg="addSp delSp modSp">
        <pc:chgData name="Alison Besselaar" userId="S::alison.besselaar@unimelb.edu.au::c677e420-6e27-4b1f-a719-69cc03bdf3fb" providerId="AD" clId="Web-{B7BC2BF3-75B1-A86F-81C5-0CBC2FC8A4AF}" dt="2023-10-28T00:11:33.374" v="75" actId="1076"/>
        <pc:sldMkLst>
          <pc:docMk/>
          <pc:sldMk cId="1542404104" sldId="286"/>
        </pc:sldMkLst>
        <pc:spChg chg="add del mod">
          <ac:chgData name="Alison Besselaar" userId="S::alison.besselaar@unimelb.edu.au::c677e420-6e27-4b1f-a719-69cc03bdf3fb" providerId="AD" clId="Web-{B7BC2BF3-75B1-A86F-81C5-0CBC2FC8A4AF}" dt="2023-10-28T00:11:27.843" v="73" actId="1076"/>
          <ac:spMkLst>
            <pc:docMk/>
            <pc:sldMk cId="1542404104" sldId="286"/>
            <ac:spMk id="3" creationId="{864C96FA-6DC3-5F3C-8031-E2D3F6204B48}"/>
          </ac:spMkLst>
        </pc:spChg>
        <pc:spChg chg="add del mod">
          <ac:chgData name="Alison Besselaar" userId="S::alison.besselaar@unimelb.edu.au::c677e420-6e27-4b1f-a719-69cc03bdf3fb" providerId="AD" clId="Web-{B7BC2BF3-75B1-A86F-81C5-0CBC2FC8A4AF}" dt="2023-10-28T00:11:20.530" v="72"/>
          <ac:spMkLst>
            <pc:docMk/>
            <pc:sldMk cId="1542404104" sldId="286"/>
            <ac:spMk id="8" creationId="{6BAABA91-6DB7-B698-5456-2005B608934E}"/>
          </ac:spMkLst>
        </pc:spChg>
        <pc:picChg chg="mod">
          <ac:chgData name="Alison Besselaar" userId="S::alison.besselaar@unimelb.edu.au::c677e420-6e27-4b1f-a719-69cc03bdf3fb" providerId="AD" clId="Web-{B7BC2BF3-75B1-A86F-81C5-0CBC2FC8A4AF}" dt="2023-10-28T00:11:30.546" v="74" actId="1076"/>
          <ac:picMkLst>
            <pc:docMk/>
            <pc:sldMk cId="1542404104" sldId="286"/>
            <ac:picMk id="5" creationId="{933C2F51-4E4B-78AD-CD4A-EE1100CEC0D7}"/>
          </ac:picMkLst>
        </pc:picChg>
        <pc:picChg chg="add mod">
          <ac:chgData name="Alison Besselaar" userId="S::alison.besselaar@unimelb.edu.au::c677e420-6e27-4b1f-a719-69cc03bdf3fb" providerId="AD" clId="Web-{B7BC2BF3-75B1-A86F-81C5-0CBC2FC8A4AF}" dt="2023-10-28T00:11:33.374" v="75" actId="1076"/>
          <ac:picMkLst>
            <pc:docMk/>
            <pc:sldMk cId="1542404104" sldId="286"/>
            <ac:picMk id="6" creationId="{2F23CE27-A3D5-C96C-7401-5A584EA64719}"/>
          </ac:picMkLst>
        </pc:picChg>
      </pc:sldChg>
      <pc:sldChg chg="modSp">
        <pc:chgData name="Alison Besselaar" userId="S::alison.besselaar@unimelb.edu.au::c677e420-6e27-4b1f-a719-69cc03bdf3fb" providerId="AD" clId="Web-{B7BC2BF3-75B1-A86F-81C5-0CBC2FC8A4AF}" dt="2023-10-27T23:49:42.064" v="28" actId="20577"/>
        <pc:sldMkLst>
          <pc:docMk/>
          <pc:sldMk cId="202832841" sldId="287"/>
        </pc:sldMkLst>
        <pc:spChg chg="mod">
          <ac:chgData name="Alison Besselaar" userId="S::alison.besselaar@unimelb.edu.au::c677e420-6e27-4b1f-a719-69cc03bdf3fb" providerId="AD" clId="Web-{B7BC2BF3-75B1-A86F-81C5-0CBC2FC8A4AF}" dt="2023-10-27T23:49:10.282" v="19" actId="20577"/>
          <ac:spMkLst>
            <pc:docMk/>
            <pc:sldMk cId="202832841" sldId="287"/>
            <ac:spMk id="4" creationId="{0E03B64A-0A70-FA97-79D8-55D0430BE5F2}"/>
          </ac:spMkLst>
        </pc:spChg>
        <pc:spChg chg="mod">
          <ac:chgData name="Alison Besselaar" userId="S::alison.besselaar@unimelb.edu.au::c677e420-6e27-4b1f-a719-69cc03bdf3fb" providerId="AD" clId="Web-{B7BC2BF3-75B1-A86F-81C5-0CBC2FC8A4AF}" dt="2023-10-27T23:49:42.064" v="28" actId="20577"/>
          <ac:spMkLst>
            <pc:docMk/>
            <pc:sldMk cId="202832841" sldId="287"/>
            <ac:spMk id="7" creationId="{A30D566F-BBBC-3266-B3AD-2017ADEC3F34}"/>
          </ac:spMkLst>
        </pc:spChg>
      </pc:sldChg>
      <pc:sldChg chg="modSp">
        <pc:chgData name="Alison Besselaar" userId="S::alison.besselaar@unimelb.edu.au::c677e420-6e27-4b1f-a719-69cc03bdf3fb" providerId="AD" clId="Web-{B7BC2BF3-75B1-A86F-81C5-0CBC2FC8A4AF}" dt="2023-10-27T23:51:37.740" v="56" actId="20577"/>
        <pc:sldMkLst>
          <pc:docMk/>
          <pc:sldMk cId="3441261979" sldId="288"/>
        </pc:sldMkLst>
        <pc:spChg chg="mod">
          <ac:chgData name="Alison Besselaar" userId="S::alison.besselaar@unimelb.edu.au::c677e420-6e27-4b1f-a719-69cc03bdf3fb" providerId="AD" clId="Web-{B7BC2BF3-75B1-A86F-81C5-0CBC2FC8A4AF}" dt="2023-10-27T23:51:37.740" v="56" actId="20577"/>
          <ac:spMkLst>
            <pc:docMk/>
            <pc:sldMk cId="3441261979" sldId="288"/>
            <ac:spMk id="2" creationId="{6AE29ECC-F305-40DA-5AE4-EB3C22739759}"/>
          </ac:spMkLst>
        </pc:spChg>
        <pc:spChg chg="mod">
          <ac:chgData name="Alison Besselaar" userId="S::alison.besselaar@unimelb.edu.au::c677e420-6e27-4b1f-a719-69cc03bdf3fb" providerId="AD" clId="Web-{B7BC2BF3-75B1-A86F-81C5-0CBC2FC8A4AF}" dt="2023-10-27T23:50:42.426" v="38" actId="1076"/>
          <ac:spMkLst>
            <pc:docMk/>
            <pc:sldMk cId="3441261979" sldId="288"/>
            <ac:spMk id="4" creationId="{FF736ABF-EA35-FC63-20A4-16F26617349F}"/>
          </ac:spMkLst>
        </pc:spChg>
      </pc:sldChg>
      <pc:sldChg chg="addSp delSp modSp new del">
        <pc:chgData name="Alison Besselaar" userId="S::alison.besselaar@unimelb.edu.au::c677e420-6e27-4b1f-a719-69cc03bdf3fb" providerId="AD" clId="Web-{B7BC2BF3-75B1-A86F-81C5-0CBC2FC8A4AF}" dt="2023-10-28T00:10:56.748" v="70"/>
        <pc:sldMkLst>
          <pc:docMk/>
          <pc:sldMk cId="342540618" sldId="290"/>
        </pc:sldMkLst>
        <pc:picChg chg="add mod">
          <ac:chgData name="Alison Besselaar" userId="S::alison.besselaar@unimelb.edu.au::c677e420-6e27-4b1f-a719-69cc03bdf3fb" providerId="AD" clId="Web-{B7BC2BF3-75B1-A86F-81C5-0CBC2FC8A4AF}" dt="2023-10-28T00:05:18.315" v="59" actId="14100"/>
          <ac:picMkLst>
            <pc:docMk/>
            <pc:sldMk cId="342540618" sldId="290"/>
            <ac:picMk id="4" creationId="{BB79C7BA-63C0-860B-37B0-2F9C11BFDEA3}"/>
          </ac:picMkLst>
        </pc:picChg>
        <pc:picChg chg="add mod">
          <ac:chgData name="Alison Besselaar" userId="S::alison.besselaar@unimelb.edu.au::c677e420-6e27-4b1f-a719-69cc03bdf3fb" providerId="AD" clId="Web-{B7BC2BF3-75B1-A86F-81C5-0CBC2FC8A4AF}" dt="2023-10-28T00:07:37.554" v="61" actId="1076"/>
          <ac:picMkLst>
            <pc:docMk/>
            <pc:sldMk cId="342540618" sldId="290"/>
            <ac:picMk id="5" creationId="{7BC7DBEE-E08A-BA5A-916E-459DBFAA92CD}"/>
          </ac:picMkLst>
        </pc:picChg>
        <pc:picChg chg="add del mod">
          <ac:chgData name="Alison Besselaar" userId="S::alison.besselaar@unimelb.edu.au::c677e420-6e27-4b1f-a719-69cc03bdf3fb" providerId="AD" clId="Web-{B7BC2BF3-75B1-A86F-81C5-0CBC2FC8A4AF}" dt="2023-10-28T00:07:57.023" v="63"/>
          <ac:picMkLst>
            <pc:docMk/>
            <pc:sldMk cId="342540618" sldId="290"/>
            <ac:picMk id="6" creationId="{62CA8BC4-374F-59E0-4DFB-668B53C2B41D}"/>
          </ac:picMkLst>
        </pc:picChg>
        <pc:picChg chg="add del mod">
          <ac:chgData name="Alison Besselaar" userId="S::alison.besselaar@unimelb.edu.au::c677e420-6e27-4b1f-a719-69cc03bdf3fb" providerId="AD" clId="Web-{B7BC2BF3-75B1-A86F-81C5-0CBC2FC8A4AF}" dt="2023-10-28T00:09:52.074" v="65"/>
          <ac:picMkLst>
            <pc:docMk/>
            <pc:sldMk cId="342540618" sldId="290"/>
            <ac:picMk id="7" creationId="{CD3C885F-2E40-29F3-79D0-CBC4BDE13F52}"/>
          </ac:picMkLst>
        </pc:picChg>
      </pc:sldChg>
    </pc:docChg>
  </pc:docChgLst>
  <pc:docChgLst>
    <pc:chgData name="Alison Besselaar" userId="S::alison.besselaar@unimelb.edu.au::c677e420-6e27-4b1f-a719-69cc03bdf3fb" providerId="AD" clId="Web-{44F89553-3CC4-9D56-B116-FA7B07E65DE7}"/>
    <pc:docChg chg="modSld">
      <pc:chgData name="Alison Besselaar" userId="S::alison.besselaar@unimelb.edu.au::c677e420-6e27-4b1f-a719-69cc03bdf3fb" providerId="AD" clId="Web-{44F89553-3CC4-9D56-B116-FA7B07E65DE7}" dt="2023-10-28T01:17:09.430" v="3" actId="20577"/>
      <pc:docMkLst>
        <pc:docMk/>
      </pc:docMkLst>
      <pc:sldChg chg="modSp">
        <pc:chgData name="Alison Besselaar" userId="S::alison.besselaar@unimelb.edu.au::c677e420-6e27-4b1f-a719-69cc03bdf3fb" providerId="AD" clId="Web-{44F89553-3CC4-9D56-B116-FA7B07E65DE7}" dt="2023-10-28T01:17:09.430" v="3" actId="20577"/>
        <pc:sldMkLst>
          <pc:docMk/>
          <pc:sldMk cId="3112577869" sldId="281"/>
        </pc:sldMkLst>
        <pc:spChg chg="mod">
          <ac:chgData name="Alison Besselaar" userId="S::alison.besselaar@unimelb.edu.au::c677e420-6e27-4b1f-a719-69cc03bdf3fb" providerId="AD" clId="Web-{44F89553-3CC4-9D56-B116-FA7B07E65DE7}" dt="2023-10-28T01:17:09.430" v="3" actId="20577"/>
          <ac:spMkLst>
            <pc:docMk/>
            <pc:sldMk cId="3112577869" sldId="281"/>
            <ac:spMk id="3" creationId="{83FD428E-A655-2C80-8F2E-3A9796D5C45D}"/>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DE01BC15-7F16-4962-8AF6-25B5FD965C8E}" type="slidenum">
              <a:t>‹#›</a:t>
            </a:fld>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7" name="PlaceHolder 2"/>
          <p:cNvSpPr>
            <a:spLocks noGrp="1"/>
          </p:cNvSpPr>
          <p:nvPr>
            <p:ph/>
          </p:nvPr>
        </p:nvSpPr>
        <p:spPr>
          <a:xfrm>
            <a:off x="838080" y="1825560"/>
            <a:ext cx="10515240" cy="20750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8" name="PlaceHolder 3"/>
          <p:cNvSpPr>
            <a:spLocks noGrp="1"/>
          </p:cNvSpPr>
          <p:nvPr>
            <p:ph/>
          </p:nvPr>
        </p:nvSpPr>
        <p:spPr>
          <a:xfrm>
            <a:off x="838080" y="4098240"/>
            <a:ext cx="10515240" cy="20750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3096BCBE-C2A3-4512-9633-67F40D61EC54}"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0"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1"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2" name="PlaceHolder 4"/>
          <p:cNvSpPr>
            <a:spLocks noGrp="1"/>
          </p:cNvSpPr>
          <p:nvPr>
            <p:ph/>
          </p:nvPr>
        </p:nvSpPr>
        <p:spPr>
          <a:xfrm>
            <a:off x="838080" y="4098240"/>
            <a:ext cx="5131080" cy="20750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3" name="PlaceHolder 5"/>
          <p:cNvSpPr>
            <a:spLocks noGrp="1"/>
          </p:cNvSpPr>
          <p:nvPr>
            <p:ph/>
          </p:nvPr>
        </p:nvSpPr>
        <p:spPr>
          <a:xfrm>
            <a:off x="6226200" y="4098240"/>
            <a:ext cx="5131080" cy="20750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21FEDA2C-60C8-4478-A9AB-C0C809BA63FA}" type="slidenum">
              <a:t>‹#›</a:t>
            </a:fld>
            <a:endParaRPr/>
          </a:p>
        </p:txBody>
      </p:sp>
      <p:sp>
        <p:nvSpPr>
          <p:cNvPr id="9" name="PlaceHolder 8"/>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5" name="PlaceHolder 2"/>
          <p:cNvSpPr>
            <a:spLocks noGrp="1"/>
          </p:cNvSpPr>
          <p:nvPr>
            <p:ph/>
          </p:nvPr>
        </p:nvSpPr>
        <p:spPr>
          <a:xfrm>
            <a:off x="838080" y="1825560"/>
            <a:ext cx="3385800" cy="20750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6" name="PlaceHolder 3"/>
          <p:cNvSpPr>
            <a:spLocks noGrp="1"/>
          </p:cNvSpPr>
          <p:nvPr>
            <p:ph/>
          </p:nvPr>
        </p:nvSpPr>
        <p:spPr>
          <a:xfrm>
            <a:off x="4393440" y="1825560"/>
            <a:ext cx="3385800" cy="20750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7" name="PlaceHolder 4"/>
          <p:cNvSpPr>
            <a:spLocks noGrp="1"/>
          </p:cNvSpPr>
          <p:nvPr>
            <p:ph/>
          </p:nvPr>
        </p:nvSpPr>
        <p:spPr>
          <a:xfrm>
            <a:off x="7949160" y="1825560"/>
            <a:ext cx="3385800" cy="20750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8" name="PlaceHolder 5"/>
          <p:cNvSpPr>
            <a:spLocks noGrp="1"/>
          </p:cNvSpPr>
          <p:nvPr>
            <p:ph/>
          </p:nvPr>
        </p:nvSpPr>
        <p:spPr>
          <a:xfrm>
            <a:off x="838080" y="4098240"/>
            <a:ext cx="3385800" cy="20750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9" name="PlaceHolder 6"/>
          <p:cNvSpPr>
            <a:spLocks noGrp="1"/>
          </p:cNvSpPr>
          <p:nvPr>
            <p:ph/>
          </p:nvPr>
        </p:nvSpPr>
        <p:spPr>
          <a:xfrm>
            <a:off x="4393440" y="4098240"/>
            <a:ext cx="3385800" cy="20750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40" name="PlaceHolder 7"/>
          <p:cNvSpPr>
            <a:spLocks noGrp="1"/>
          </p:cNvSpPr>
          <p:nvPr>
            <p:ph/>
          </p:nvPr>
        </p:nvSpPr>
        <p:spPr>
          <a:xfrm>
            <a:off x="7949160" y="4098240"/>
            <a:ext cx="3385800" cy="20750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5F81C68F-9768-45A9-BFDA-F8120CE8130C}" type="slidenum">
              <a:t>‹#›</a:t>
            </a:fld>
            <a:endParaRPr/>
          </a:p>
        </p:txBody>
      </p:sp>
      <p:sp>
        <p:nvSpPr>
          <p:cNvPr id="11" name="PlaceHolder 10"/>
          <p:cNvSpPr>
            <a:spLocks noGrp="1"/>
          </p:cNvSpPr>
          <p:nvPr>
            <p:ph type="dt" idx="1"/>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lstStyle/>
          <a:p>
            <a:r>
              <a:t>Footer</a:t>
            </a:r>
          </a:p>
        </p:txBody>
      </p:sp>
      <p:sp>
        <p:nvSpPr>
          <p:cNvPr id="3" name="PlaceHolder 2"/>
          <p:cNvSpPr>
            <a:spLocks noGrp="1"/>
          </p:cNvSpPr>
          <p:nvPr>
            <p:ph type="sldNum" idx="6"/>
          </p:nvPr>
        </p:nvSpPr>
        <p:spPr/>
        <p:txBody>
          <a:bodyPr/>
          <a:lstStyle/>
          <a:p>
            <a:fld id="{8D3756C1-26DD-4684-BBDA-0AB6458A5130}" type="slidenum">
              <a:t>‹#›</a:t>
            </a:fld>
            <a:endParaRPr/>
          </a:p>
        </p:txBody>
      </p:sp>
      <p:sp>
        <p:nvSpPr>
          <p:cNvPr id="4" name="PlaceHolder 3"/>
          <p:cNvSpPr>
            <a:spLocks noGrp="1"/>
          </p:cNvSpPr>
          <p:nvPr>
            <p:ph type="dt" idx="4"/>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47" name="PlaceHolder 2"/>
          <p:cNvSpPr>
            <a:spLocks noGrp="1"/>
          </p:cNvSpPr>
          <p:nvPr>
            <p:ph type="subTitle"/>
          </p:nvPr>
        </p:nvSpPr>
        <p:spPr>
          <a:xfrm>
            <a:off x="838080" y="1825560"/>
            <a:ext cx="10515240" cy="4350960"/>
          </a:xfrm>
          <a:prstGeom prst="rect">
            <a:avLst/>
          </a:prstGeom>
          <a:noFill/>
          <a:ln w="0">
            <a:noFill/>
          </a:ln>
        </p:spPr>
        <p:txBody>
          <a:bodyPr lIns="0" tIns="0" rIns="0" bIns="0" anchor="ctr">
            <a:noAutofit/>
          </a:bodyPr>
          <a:lstStyle/>
          <a:p>
            <a:pPr indent="0" algn="ctr">
              <a:buNone/>
            </a:pPr>
            <a:endParaRPr lang="en-AU" sz="3200" b="0" strike="noStrike" spc="-1">
              <a:solidFill>
                <a:srgbClr val="000000"/>
              </a:solidFill>
              <a:latin typeface="Arial"/>
            </a:endParaRPr>
          </a:p>
        </p:txBody>
      </p:sp>
      <p:sp>
        <p:nvSpPr>
          <p:cNvPr id="4" name="PlaceHolder 3"/>
          <p:cNvSpPr>
            <a:spLocks noGrp="1"/>
          </p:cNvSpPr>
          <p:nvPr>
            <p:ph type="ftr" idx="5"/>
          </p:nvPr>
        </p:nvSpPr>
        <p:spPr/>
        <p:txBody>
          <a:bodyPr/>
          <a:lstStyle/>
          <a:p>
            <a:r>
              <a:t>Footer</a:t>
            </a:r>
          </a:p>
        </p:txBody>
      </p:sp>
      <p:sp>
        <p:nvSpPr>
          <p:cNvPr id="5" name="PlaceHolder 4"/>
          <p:cNvSpPr>
            <a:spLocks noGrp="1"/>
          </p:cNvSpPr>
          <p:nvPr>
            <p:ph type="sldNum" idx="6"/>
          </p:nvPr>
        </p:nvSpPr>
        <p:spPr/>
        <p:txBody>
          <a:bodyPr/>
          <a:lstStyle/>
          <a:p>
            <a:fld id="{308D00C5-72FB-4209-A366-915F09549403}" type="slidenum">
              <a:t>‹#›</a:t>
            </a:fld>
            <a:endParaRPr/>
          </a:p>
        </p:txBody>
      </p:sp>
      <p:sp>
        <p:nvSpPr>
          <p:cNvPr id="6" name="PlaceHolder 5"/>
          <p:cNvSpPr>
            <a:spLocks noGrp="1"/>
          </p:cNvSpPr>
          <p:nvPr>
            <p:ph type="dt" idx="4"/>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49" name="PlaceHolder 2"/>
          <p:cNvSpPr>
            <a:spLocks noGrp="1"/>
          </p:cNvSpPr>
          <p:nvPr>
            <p:ph/>
          </p:nvPr>
        </p:nvSpPr>
        <p:spPr>
          <a:xfrm>
            <a:off x="838080" y="1825560"/>
            <a:ext cx="10515240" cy="435096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4" name="PlaceHolder 3"/>
          <p:cNvSpPr>
            <a:spLocks noGrp="1"/>
          </p:cNvSpPr>
          <p:nvPr>
            <p:ph type="ftr" idx="5"/>
          </p:nvPr>
        </p:nvSpPr>
        <p:spPr/>
        <p:txBody>
          <a:bodyPr/>
          <a:lstStyle/>
          <a:p>
            <a:r>
              <a:t>Footer</a:t>
            </a:r>
          </a:p>
        </p:txBody>
      </p:sp>
      <p:sp>
        <p:nvSpPr>
          <p:cNvPr id="5" name="PlaceHolder 4"/>
          <p:cNvSpPr>
            <a:spLocks noGrp="1"/>
          </p:cNvSpPr>
          <p:nvPr>
            <p:ph type="sldNum" idx="6"/>
          </p:nvPr>
        </p:nvSpPr>
        <p:spPr/>
        <p:txBody>
          <a:bodyPr/>
          <a:lstStyle/>
          <a:p>
            <a:fld id="{96A1E767-E349-4B8F-A581-72A05DDA9217}" type="slidenum">
              <a:t>‹#›</a:t>
            </a:fld>
            <a:endParaRPr/>
          </a:p>
        </p:txBody>
      </p:sp>
      <p:sp>
        <p:nvSpPr>
          <p:cNvPr id="6" name="PlaceHolder 5"/>
          <p:cNvSpPr>
            <a:spLocks noGrp="1"/>
          </p:cNvSpPr>
          <p:nvPr>
            <p:ph type="dt" idx="4"/>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1"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2"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5"/>
          </p:nvPr>
        </p:nvSpPr>
        <p:spPr/>
        <p:txBody>
          <a:bodyPr/>
          <a:lstStyle/>
          <a:p>
            <a:r>
              <a:t>Footer</a:t>
            </a:r>
          </a:p>
        </p:txBody>
      </p:sp>
      <p:sp>
        <p:nvSpPr>
          <p:cNvPr id="6" name="PlaceHolder 5"/>
          <p:cNvSpPr>
            <a:spLocks noGrp="1"/>
          </p:cNvSpPr>
          <p:nvPr>
            <p:ph type="sldNum" idx="6"/>
          </p:nvPr>
        </p:nvSpPr>
        <p:spPr/>
        <p:txBody>
          <a:bodyPr/>
          <a:lstStyle/>
          <a:p>
            <a:fld id="{5BAF3278-7717-4A6B-80CF-18C0BCCDF49E}" type="slidenum">
              <a:t>‹#›</a:t>
            </a:fld>
            <a:endParaRPr/>
          </a:p>
        </p:txBody>
      </p:sp>
      <p:sp>
        <p:nvSpPr>
          <p:cNvPr id="7" name="PlaceHolder 6"/>
          <p:cNvSpPr>
            <a:spLocks noGrp="1"/>
          </p:cNvSpPr>
          <p:nvPr>
            <p:ph type="dt" idx="4"/>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 name="PlaceHolder 2"/>
          <p:cNvSpPr>
            <a:spLocks noGrp="1"/>
          </p:cNvSpPr>
          <p:nvPr>
            <p:ph type="ftr" idx="5"/>
          </p:nvPr>
        </p:nvSpPr>
        <p:spPr/>
        <p:txBody>
          <a:bodyPr/>
          <a:lstStyle/>
          <a:p>
            <a:r>
              <a:t>Footer</a:t>
            </a:r>
          </a:p>
        </p:txBody>
      </p:sp>
      <p:sp>
        <p:nvSpPr>
          <p:cNvPr id="4" name="PlaceHolder 3"/>
          <p:cNvSpPr>
            <a:spLocks noGrp="1"/>
          </p:cNvSpPr>
          <p:nvPr>
            <p:ph type="sldNum" idx="6"/>
          </p:nvPr>
        </p:nvSpPr>
        <p:spPr/>
        <p:txBody>
          <a:bodyPr/>
          <a:lstStyle/>
          <a:p>
            <a:fld id="{A38B8D2E-8BFB-4083-AC2B-CEE3CED4BA92}" type="slidenum">
              <a:t>‹#›</a:t>
            </a:fld>
            <a:endParaRPr/>
          </a:p>
        </p:txBody>
      </p:sp>
      <p:sp>
        <p:nvSpPr>
          <p:cNvPr id="5" name="PlaceHolder 4"/>
          <p:cNvSpPr>
            <a:spLocks noGrp="1"/>
          </p:cNvSpPr>
          <p:nvPr>
            <p:ph type="dt" idx="4"/>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838080" y="365040"/>
            <a:ext cx="10515240" cy="6144120"/>
          </a:xfrm>
          <a:prstGeom prst="rect">
            <a:avLst/>
          </a:prstGeom>
          <a:noFill/>
          <a:ln w="0">
            <a:noFill/>
          </a:ln>
        </p:spPr>
        <p:txBody>
          <a:bodyPr lIns="0" tIns="0" rIns="0" bIns="0" anchor="ctr">
            <a:noAutofit/>
          </a:bodyPr>
          <a:lstStyle/>
          <a:p>
            <a:pPr algn="ctr"/>
            <a:endParaRPr lang="en-AU" sz="3200" b="0" strike="noStrike" spc="-1">
              <a:solidFill>
                <a:srgbClr val="000000"/>
              </a:solidFill>
              <a:latin typeface="Arial"/>
            </a:endParaRPr>
          </a:p>
        </p:txBody>
      </p:sp>
      <p:sp>
        <p:nvSpPr>
          <p:cNvPr id="3" name="PlaceHolder 2"/>
          <p:cNvSpPr>
            <a:spLocks noGrp="1"/>
          </p:cNvSpPr>
          <p:nvPr>
            <p:ph type="ftr" idx="5"/>
          </p:nvPr>
        </p:nvSpPr>
        <p:spPr/>
        <p:txBody>
          <a:bodyPr/>
          <a:lstStyle/>
          <a:p>
            <a:r>
              <a:t>Footer</a:t>
            </a:r>
          </a:p>
        </p:txBody>
      </p:sp>
      <p:sp>
        <p:nvSpPr>
          <p:cNvPr id="4" name="PlaceHolder 3"/>
          <p:cNvSpPr>
            <a:spLocks noGrp="1"/>
          </p:cNvSpPr>
          <p:nvPr>
            <p:ph type="sldNum" idx="6"/>
          </p:nvPr>
        </p:nvSpPr>
        <p:spPr/>
        <p:txBody>
          <a:bodyPr/>
          <a:lstStyle/>
          <a:p>
            <a:fld id="{4A5B2992-107E-439D-B42D-A4D10D1D48EB}" type="slidenum">
              <a:t>‹#›</a:t>
            </a:fld>
            <a:endParaRPr/>
          </a:p>
        </p:txBody>
      </p:sp>
      <p:sp>
        <p:nvSpPr>
          <p:cNvPr id="5" name="PlaceHolder 4"/>
          <p:cNvSpPr>
            <a:spLocks noGrp="1"/>
          </p:cNvSpPr>
          <p:nvPr>
            <p:ph type="dt" idx="4"/>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6"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7"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8" name="PlaceHolder 4"/>
          <p:cNvSpPr>
            <a:spLocks noGrp="1"/>
          </p:cNvSpPr>
          <p:nvPr>
            <p:ph/>
          </p:nvPr>
        </p:nvSpPr>
        <p:spPr>
          <a:xfrm>
            <a:off x="838080" y="4098240"/>
            <a:ext cx="5131080" cy="20750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2F2DFD3B-BF0F-41E1-A1B9-B5A521E08B47}" type="slidenum">
              <a:t>‹#›</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 name="PlaceHolder 2"/>
          <p:cNvSpPr>
            <a:spLocks noGrp="1"/>
          </p:cNvSpPr>
          <p:nvPr>
            <p:ph type="subTitle"/>
          </p:nvPr>
        </p:nvSpPr>
        <p:spPr>
          <a:xfrm>
            <a:off x="838080" y="1825560"/>
            <a:ext cx="10515240" cy="4350960"/>
          </a:xfrm>
          <a:prstGeom prst="rect">
            <a:avLst/>
          </a:prstGeom>
          <a:noFill/>
          <a:ln w="0">
            <a:noFill/>
          </a:ln>
        </p:spPr>
        <p:txBody>
          <a:bodyPr lIns="0" tIns="0" rIns="0" bIns="0" anchor="ctr">
            <a:noAutofit/>
          </a:bodyPr>
          <a:lstStyle/>
          <a:p>
            <a:pPr indent="0" algn="ctr">
              <a:buNone/>
            </a:pPr>
            <a:endParaRPr lang="en-AU" sz="320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44581962-C84F-4A47-BA24-304B2B09467F}" type="slidenum">
              <a:t>‹#›</a:t>
            </a:fld>
            <a:endParaRPr/>
          </a:p>
        </p:txBody>
      </p:sp>
      <p:sp>
        <p:nvSpPr>
          <p:cNvPr id="3" name="PlaceHolder 5"/>
          <p:cNvSpPr>
            <a:spLocks noGrp="1"/>
          </p:cNvSpPr>
          <p:nvPr>
            <p:ph type="dt" idx="1"/>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0"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1"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2" name="PlaceHolder 4"/>
          <p:cNvSpPr>
            <a:spLocks noGrp="1"/>
          </p:cNvSpPr>
          <p:nvPr>
            <p:ph/>
          </p:nvPr>
        </p:nvSpPr>
        <p:spPr>
          <a:xfrm>
            <a:off x="6226200" y="4098240"/>
            <a:ext cx="5131080" cy="20750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05DC0A06-D130-47C4-82CC-4290C8035D9F}" type="slidenum">
              <a:t>‹#›</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4"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5"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6" name="PlaceHolder 4"/>
          <p:cNvSpPr>
            <a:spLocks noGrp="1"/>
          </p:cNvSpPr>
          <p:nvPr>
            <p:ph/>
          </p:nvPr>
        </p:nvSpPr>
        <p:spPr>
          <a:xfrm>
            <a:off x="838080" y="4098240"/>
            <a:ext cx="10515240" cy="20750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8318505D-DC2B-46C6-902C-68A78015AF77}" type="slidenum">
              <a:t>‹#›</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8" name="PlaceHolder 2"/>
          <p:cNvSpPr>
            <a:spLocks noGrp="1"/>
          </p:cNvSpPr>
          <p:nvPr>
            <p:ph/>
          </p:nvPr>
        </p:nvSpPr>
        <p:spPr>
          <a:xfrm>
            <a:off x="838080" y="1825560"/>
            <a:ext cx="10515240" cy="20750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9" name="PlaceHolder 3"/>
          <p:cNvSpPr>
            <a:spLocks noGrp="1"/>
          </p:cNvSpPr>
          <p:nvPr>
            <p:ph/>
          </p:nvPr>
        </p:nvSpPr>
        <p:spPr>
          <a:xfrm>
            <a:off x="838080" y="4098240"/>
            <a:ext cx="10515240" cy="20750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5"/>
          </p:nvPr>
        </p:nvSpPr>
        <p:spPr/>
        <p:txBody>
          <a:bodyPr/>
          <a:lstStyle/>
          <a:p>
            <a:r>
              <a:t>Footer</a:t>
            </a:r>
          </a:p>
        </p:txBody>
      </p:sp>
      <p:sp>
        <p:nvSpPr>
          <p:cNvPr id="6" name="PlaceHolder 5"/>
          <p:cNvSpPr>
            <a:spLocks noGrp="1"/>
          </p:cNvSpPr>
          <p:nvPr>
            <p:ph type="sldNum" idx="6"/>
          </p:nvPr>
        </p:nvSpPr>
        <p:spPr/>
        <p:txBody>
          <a:bodyPr/>
          <a:lstStyle/>
          <a:p>
            <a:fld id="{979BC835-560B-49A5-97AD-12CA88D37629}" type="slidenum">
              <a:t>‹#›</a:t>
            </a:fld>
            <a:endParaRPr/>
          </a:p>
        </p:txBody>
      </p:sp>
      <p:sp>
        <p:nvSpPr>
          <p:cNvPr id="7" name="PlaceHolder 6"/>
          <p:cNvSpPr>
            <a:spLocks noGrp="1"/>
          </p:cNvSpPr>
          <p:nvPr>
            <p:ph type="dt" idx="4"/>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1"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2"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3" name="PlaceHolder 4"/>
          <p:cNvSpPr>
            <a:spLocks noGrp="1"/>
          </p:cNvSpPr>
          <p:nvPr>
            <p:ph/>
          </p:nvPr>
        </p:nvSpPr>
        <p:spPr>
          <a:xfrm>
            <a:off x="838080" y="4098240"/>
            <a:ext cx="5131080" cy="20750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4" name="PlaceHolder 5"/>
          <p:cNvSpPr>
            <a:spLocks noGrp="1"/>
          </p:cNvSpPr>
          <p:nvPr>
            <p:ph/>
          </p:nvPr>
        </p:nvSpPr>
        <p:spPr>
          <a:xfrm>
            <a:off x="6226200" y="4098240"/>
            <a:ext cx="5131080" cy="20750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 name="PlaceHolder 6"/>
          <p:cNvSpPr>
            <a:spLocks noGrp="1"/>
          </p:cNvSpPr>
          <p:nvPr>
            <p:ph type="ftr" idx="5"/>
          </p:nvPr>
        </p:nvSpPr>
        <p:spPr/>
        <p:txBody>
          <a:bodyPr/>
          <a:lstStyle/>
          <a:p>
            <a:r>
              <a:t>Footer</a:t>
            </a:r>
          </a:p>
        </p:txBody>
      </p:sp>
      <p:sp>
        <p:nvSpPr>
          <p:cNvPr id="8" name="PlaceHolder 7"/>
          <p:cNvSpPr>
            <a:spLocks noGrp="1"/>
          </p:cNvSpPr>
          <p:nvPr>
            <p:ph type="sldNum" idx="6"/>
          </p:nvPr>
        </p:nvSpPr>
        <p:spPr/>
        <p:txBody>
          <a:bodyPr/>
          <a:lstStyle/>
          <a:p>
            <a:fld id="{9230E456-600C-4D46-9638-D5104CD0AB58}" type="slidenum">
              <a:t>‹#›</a:t>
            </a:fld>
            <a:endParaRPr/>
          </a:p>
        </p:txBody>
      </p:sp>
      <p:sp>
        <p:nvSpPr>
          <p:cNvPr id="9" name="PlaceHolder 8"/>
          <p:cNvSpPr>
            <a:spLocks noGrp="1"/>
          </p:cNvSpPr>
          <p:nvPr>
            <p:ph type="dt" idx="4"/>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6" name="PlaceHolder 2"/>
          <p:cNvSpPr>
            <a:spLocks noGrp="1"/>
          </p:cNvSpPr>
          <p:nvPr>
            <p:ph/>
          </p:nvPr>
        </p:nvSpPr>
        <p:spPr>
          <a:xfrm>
            <a:off x="838080" y="1825560"/>
            <a:ext cx="3385800" cy="20750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7" name="PlaceHolder 3"/>
          <p:cNvSpPr>
            <a:spLocks noGrp="1"/>
          </p:cNvSpPr>
          <p:nvPr>
            <p:ph/>
          </p:nvPr>
        </p:nvSpPr>
        <p:spPr>
          <a:xfrm>
            <a:off x="4393440" y="1825560"/>
            <a:ext cx="3385800" cy="20750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8" name="PlaceHolder 4"/>
          <p:cNvSpPr>
            <a:spLocks noGrp="1"/>
          </p:cNvSpPr>
          <p:nvPr>
            <p:ph/>
          </p:nvPr>
        </p:nvSpPr>
        <p:spPr>
          <a:xfrm>
            <a:off x="7949160" y="1825560"/>
            <a:ext cx="3385800" cy="20750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9" name="PlaceHolder 5"/>
          <p:cNvSpPr>
            <a:spLocks noGrp="1"/>
          </p:cNvSpPr>
          <p:nvPr>
            <p:ph/>
          </p:nvPr>
        </p:nvSpPr>
        <p:spPr>
          <a:xfrm>
            <a:off x="838080" y="4098240"/>
            <a:ext cx="3385800" cy="20750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80" name="PlaceHolder 6"/>
          <p:cNvSpPr>
            <a:spLocks noGrp="1"/>
          </p:cNvSpPr>
          <p:nvPr>
            <p:ph/>
          </p:nvPr>
        </p:nvSpPr>
        <p:spPr>
          <a:xfrm>
            <a:off x="4393440" y="4098240"/>
            <a:ext cx="3385800" cy="20750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81" name="PlaceHolder 7"/>
          <p:cNvSpPr>
            <a:spLocks noGrp="1"/>
          </p:cNvSpPr>
          <p:nvPr>
            <p:ph/>
          </p:nvPr>
        </p:nvSpPr>
        <p:spPr>
          <a:xfrm>
            <a:off x="7949160" y="4098240"/>
            <a:ext cx="3385800" cy="20750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9" name="PlaceHolder 8"/>
          <p:cNvSpPr>
            <a:spLocks noGrp="1"/>
          </p:cNvSpPr>
          <p:nvPr>
            <p:ph type="ftr" idx="5"/>
          </p:nvPr>
        </p:nvSpPr>
        <p:spPr/>
        <p:txBody>
          <a:bodyPr/>
          <a:lstStyle/>
          <a:p>
            <a:r>
              <a:t>Footer</a:t>
            </a:r>
          </a:p>
        </p:txBody>
      </p:sp>
      <p:sp>
        <p:nvSpPr>
          <p:cNvPr id="10" name="PlaceHolder 9"/>
          <p:cNvSpPr>
            <a:spLocks noGrp="1"/>
          </p:cNvSpPr>
          <p:nvPr>
            <p:ph type="sldNum" idx="6"/>
          </p:nvPr>
        </p:nvSpPr>
        <p:spPr/>
        <p:txBody>
          <a:bodyPr/>
          <a:lstStyle/>
          <a:p>
            <a:fld id="{3F556D8C-826D-465A-A14E-3956E79E0F0B}" type="slidenum">
              <a:t>‹#›</a:t>
            </a:fld>
            <a:endParaRPr/>
          </a:p>
        </p:txBody>
      </p:sp>
      <p:sp>
        <p:nvSpPr>
          <p:cNvPr id="11" name="PlaceHolder 10"/>
          <p:cNvSpPr>
            <a:spLocks noGrp="1"/>
          </p:cNvSpPr>
          <p:nvPr>
            <p:ph type="dt" idx="4"/>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8" name="PlaceHolder 2"/>
          <p:cNvSpPr>
            <a:spLocks noGrp="1"/>
          </p:cNvSpPr>
          <p:nvPr>
            <p:ph/>
          </p:nvPr>
        </p:nvSpPr>
        <p:spPr>
          <a:xfrm>
            <a:off x="838080" y="1825560"/>
            <a:ext cx="10515240" cy="435096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A3009922-BADE-4832-A47B-CBEE6EBCB077}" type="slidenum">
              <a:t>‹#›</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0"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11"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DD41C3C6-96EB-4068-8834-F2A3F1B79891}"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8A943471-AF4F-4FD8-AD67-7D436F147AC8}"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838080" y="365040"/>
            <a:ext cx="10515240" cy="6144120"/>
          </a:xfrm>
          <a:prstGeom prst="rect">
            <a:avLst/>
          </a:prstGeom>
          <a:noFill/>
          <a:ln w="0">
            <a:noFill/>
          </a:ln>
        </p:spPr>
        <p:txBody>
          <a:bodyPr lIns="0" tIns="0" rIns="0" bIns="0" anchor="ctr">
            <a:noAutofit/>
          </a:bodyPr>
          <a:lstStyle/>
          <a:p>
            <a:pPr algn="ctr"/>
            <a:endParaRPr lang="en-AU" sz="3200"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0AA0A0B3-A4E5-4E76-B246-8F3E2BA0147C}"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5"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16"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17" name="PlaceHolder 4"/>
          <p:cNvSpPr>
            <a:spLocks noGrp="1"/>
          </p:cNvSpPr>
          <p:nvPr>
            <p:ph/>
          </p:nvPr>
        </p:nvSpPr>
        <p:spPr>
          <a:xfrm>
            <a:off x="838080" y="4098240"/>
            <a:ext cx="5131080" cy="20750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97F870B0-0F85-4439-B38C-49A74CAE0477}"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9"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0"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1" name="PlaceHolder 4"/>
          <p:cNvSpPr>
            <a:spLocks noGrp="1"/>
          </p:cNvSpPr>
          <p:nvPr>
            <p:ph/>
          </p:nvPr>
        </p:nvSpPr>
        <p:spPr>
          <a:xfrm>
            <a:off x="6226200" y="4098240"/>
            <a:ext cx="5131080" cy="20750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E424E2B1-B46D-433F-812B-7B08E8F8CA70}"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3"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4"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5" name="PlaceHolder 4"/>
          <p:cNvSpPr>
            <a:spLocks noGrp="1"/>
          </p:cNvSpPr>
          <p:nvPr>
            <p:ph/>
          </p:nvPr>
        </p:nvSpPr>
        <p:spPr>
          <a:xfrm>
            <a:off x="838080" y="4098240"/>
            <a:ext cx="10515240" cy="20750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807386AA-2FF8-4CFF-97E8-9E7D413C1DCC}"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1523880" y="1122480"/>
            <a:ext cx="9143640" cy="2387160"/>
          </a:xfrm>
          <a:prstGeom prst="rect">
            <a:avLst/>
          </a:prstGeom>
          <a:noFill/>
          <a:ln w="0">
            <a:noFill/>
          </a:ln>
        </p:spPr>
        <p:txBody>
          <a:bodyPr anchor="b">
            <a:noAutofit/>
          </a:bodyPr>
          <a:lstStyle/>
          <a:p>
            <a:pPr indent="0" algn="ctr">
              <a:lnSpc>
                <a:spcPct val="90000"/>
              </a:lnSpc>
              <a:buNone/>
            </a:pPr>
            <a:r>
              <a:rPr lang="en-US" sz="6000" b="0" strike="noStrike" spc="-1">
                <a:solidFill>
                  <a:srgbClr val="000000"/>
                </a:solidFill>
                <a:latin typeface="Calibri Light"/>
              </a:rPr>
              <a:t>Click to edit Master title style</a:t>
            </a:r>
            <a:endParaRPr lang="en-US" sz="6000" b="0" strike="noStrike" spc="-1">
              <a:solidFill>
                <a:srgbClr val="000000"/>
              </a:solidFill>
              <a:latin typeface="Calibri"/>
            </a:endParaRPr>
          </a:p>
        </p:txBody>
      </p:sp>
      <p:sp>
        <p:nvSpPr>
          <p:cNvPr id="6" name="PlaceHolder 2"/>
          <p:cNvSpPr>
            <a:spLocks noGrp="1"/>
          </p:cNvSpPr>
          <p:nvPr>
            <p:ph type="dt" idx="1"/>
          </p:nvPr>
        </p:nvSpPr>
        <p:spPr>
          <a:xfrm>
            <a:off x="838080" y="6356520"/>
            <a:ext cx="2742840" cy="364680"/>
          </a:xfrm>
          <a:prstGeom prst="rect">
            <a:avLst/>
          </a:prstGeom>
          <a:noFill/>
          <a:ln w="0">
            <a:noFill/>
          </a:ln>
        </p:spPr>
        <p:txBody>
          <a:bodyPr anchor="ctr">
            <a:noAutofit/>
          </a:bodyPr>
          <a:lstStyle>
            <a:lvl1pPr indent="0">
              <a:lnSpc>
                <a:spcPct val="100000"/>
              </a:lnSpc>
              <a:buNone/>
              <a:defRPr lang="en-US" sz="1200" b="0" strike="noStrike" spc="-1">
                <a:solidFill>
                  <a:srgbClr val="8B8B8B"/>
                </a:solidFill>
                <a:latin typeface="Calibri"/>
              </a:defRPr>
            </a:lvl1pPr>
          </a:lstStyle>
          <a:p>
            <a:pPr indent="0">
              <a:lnSpc>
                <a:spcPct val="100000"/>
              </a:lnSpc>
              <a:buNone/>
            </a:pPr>
            <a:r>
              <a:rPr lang="en-US" sz="1200" b="0" strike="noStrike" spc="-1">
                <a:solidFill>
                  <a:srgbClr val="8B8B8B"/>
                </a:solidFill>
                <a:latin typeface="Calibri"/>
              </a:rPr>
              <a:t>&lt;date/time&gt;</a:t>
            </a:r>
            <a:endParaRPr lang="en-AU" sz="1200" b="0" strike="noStrike" spc="-1">
              <a:solidFill>
                <a:srgbClr val="000000"/>
              </a:solidFill>
              <a:latin typeface="Times New Roman"/>
            </a:endParaRPr>
          </a:p>
        </p:txBody>
      </p:sp>
      <p:sp>
        <p:nvSpPr>
          <p:cNvPr id="2" name="PlaceHolder 3"/>
          <p:cNvSpPr>
            <a:spLocks noGrp="1"/>
          </p:cNvSpPr>
          <p:nvPr>
            <p:ph type="ftr" idx="2"/>
          </p:nvPr>
        </p:nvSpPr>
        <p:spPr>
          <a:xfrm>
            <a:off x="4038480" y="6356520"/>
            <a:ext cx="4114440" cy="364680"/>
          </a:xfrm>
          <a:prstGeom prst="rect">
            <a:avLst/>
          </a:prstGeom>
          <a:noFill/>
          <a:ln w="0">
            <a:noFill/>
          </a:ln>
        </p:spPr>
        <p:txBody>
          <a:bodyPr anchor="ctr">
            <a:noAutofit/>
          </a:bodyPr>
          <a:lstStyle>
            <a:lvl1pPr indent="0" algn="ctr">
              <a:buNone/>
              <a:defRPr lang="en-AU" sz="1400" b="0" strike="noStrike" spc="-1">
                <a:solidFill>
                  <a:srgbClr val="000000"/>
                </a:solidFill>
                <a:latin typeface="Times New Roman"/>
              </a:defRPr>
            </a:lvl1pPr>
          </a:lstStyle>
          <a:p>
            <a:pPr indent="0" algn="ctr">
              <a:buNone/>
            </a:pPr>
            <a:r>
              <a:rPr lang="en-AU" sz="1400" b="0" strike="noStrike" spc="-1">
                <a:solidFill>
                  <a:srgbClr val="000000"/>
                </a:solidFill>
                <a:latin typeface="Times New Roman"/>
              </a:rPr>
              <a:t>&lt;footer&gt;</a:t>
            </a:r>
          </a:p>
        </p:txBody>
      </p:sp>
      <p:sp>
        <p:nvSpPr>
          <p:cNvPr id="3" name="PlaceHolder 4"/>
          <p:cNvSpPr>
            <a:spLocks noGrp="1"/>
          </p:cNvSpPr>
          <p:nvPr>
            <p:ph type="sldNum" idx="3"/>
          </p:nvPr>
        </p:nvSpPr>
        <p:spPr>
          <a:xfrm>
            <a:off x="8610480" y="6356520"/>
            <a:ext cx="2742840" cy="364680"/>
          </a:xfrm>
          <a:prstGeom prst="rect">
            <a:avLst/>
          </a:prstGeom>
          <a:noFill/>
          <a:ln w="0">
            <a:noFill/>
          </a:ln>
        </p:spPr>
        <p:txBody>
          <a:bodyPr anchor="ctr">
            <a:noAutofit/>
          </a:bodyPr>
          <a:lstStyle>
            <a:lvl1pPr indent="0" algn="r">
              <a:lnSpc>
                <a:spcPct val="100000"/>
              </a:lnSpc>
              <a:buNone/>
              <a:defRPr lang="en-US" sz="1200" b="0" strike="noStrike" spc="-1">
                <a:solidFill>
                  <a:srgbClr val="8B8B8B"/>
                </a:solidFill>
                <a:latin typeface="Calibri"/>
              </a:defRPr>
            </a:lvl1pPr>
          </a:lstStyle>
          <a:p>
            <a:pPr indent="0" algn="r">
              <a:lnSpc>
                <a:spcPct val="100000"/>
              </a:lnSpc>
              <a:buNone/>
            </a:pPr>
            <a:fld id="{D3F840CA-2CFD-43DE-8955-88CCD4F66160}" type="slidenum">
              <a:rPr lang="en-US" sz="1200" b="0" strike="noStrike" spc="-1">
                <a:solidFill>
                  <a:srgbClr val="8B8B8B"/>
                </a:solidFill>
                <a:latin typeface="Calibri"/>
              </a:rPr>
              <a:t>‹#›</a:t>
            </a:fld>
            <a:endParaRPr lang="en-AU" sz="1200" b="0" strike="noStrike" spc="-1">
              <a:solidFill>
                <a:srgbClr val="000000"/>
              </a:solidFill>
              <a:latin typeface="Times New Roman"/>
            </a:endParaRPr>
          </a:p>
        </p:txBody>
      </p:sp>
      <p:sp>
        <p:nvSpPr>
          <p:cNvPr id="4"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2800" b="0" strike="noStrike" spc="-1">
                <a:solidFill>
                  <a:srgbClr val="000000"/>
                </a:solidFill>
                <a:latin typeface="Calibri"/>
              </a:rPr>
              <a:t>Click to edit the outline text format</a:t>
            </a:r>
          </a:p>
          <a:p>
            <a:pPr marL="864000" lvl="1" indent="-324000">
              <a:lnSpc>
                <a:spcPct val="90000"/>
              </a:lnSpc>
              <a:spcBef>
                <a:spcPts val="1134"/>
              </a:spcBef>
              <a:buClr>
                <a:srgbClr val="000000"/>
              </a:buClr>
              <a:buSzPct val="75000"/>
              <a:buFont typeface="Symbol" charset="2"/>
              <a:buChar char=""/>
            </a:pPr>
            <a:r>
              <a:rPr lang="en-US" sz="2000" b="0" strike="noStrike" spc="-1">
                <a:solidFill>
                  <a:srgbClr val="000000"/>
                </a:solidFill>
                <a:latin typeface="Calibri"/>
              </a:rPr>
              <a:t>Second Outline Level</a:t>
            </a:r>
          </a:p>
          <a:p>
            <a:pPr marL="1296000" lvl="2" indent="-288000">
              <a:lnSpc>
                <a:spcPct val="90000"/>
              </a:lnSpc>
              <a:spcBef>
                <a:spcPts val="850"/>
              </a:spcBef>
              <a:buClr>
                <a:srgbClr val="000000"/>
              </a:buClr>
              <a:buSzPct val="45000"/>
              <a:buFont typeface="Wingdings" charset="2"/>
              <a:buChar char=""/>
            </a:pPr>
            <a:r>
              <a:rPr lang="en-US" sz="1800" b="0" strike="noStrike" spc="-1">
                <a:solidFill>
                  <a:srgbClr val="000000"/>
                </a:solidFill>
                <a:latin typeface="Calibri"/>
              </a:rPr>
              <a:t>Third Outline Level</a:t>
            </a:r>
          </a:p>
          <a:p>
            <a:pPr marL="1728000" lvl="3" indent="-216000">
              <a:lnSpc>
                <a:spcPct val="90000"/>
              </a:lnSpc>
              <a:spcBef>
                <a:spcPts val="567"/>
              </a:spcBef>
              <a:buClr>
                <a:srgbClr val="000000"/>
              </a:buClr>
              <a:buSzPct val="75000"/>
              <a:buFont typeface="Symbol" charset="2"/>
              <a:buChar char=""/>
            </a:pPr>
            <a:r>
              <a:rPr lang="en-US" sz="1800" b="0" strike="noStrike" spc="-1">
                <a:solidFill>
                  <a:srgbClr val="000000"/>
                </a:solidFill>
                <a:latin typeface="Calibri"/>
              </a:rPr>
              <a:t>Fourth Outline Level</a:t>
            </a:r>
          </a:p>
          <a:p>
            <a:pPr marL="2160000" lvl="4"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Fifth Outline Level</a:t>
            </a:r>
          </a:p>
          <a:p>
            <a:pPr marL="2592000" lvl="5"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Sixth Outline Level</a:t>
            </a:r>
          </a:p>
          <a:p>
            <a:pPr marL="3024000" lvl="6"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indent="0">
              <a:lnSpc>
                <a:spcPct val="90000"/>
              </a:lnSpc>
              <a:buNone/>
            </a:pPr>
            <a:r>
              <a:rPr lang="en-US" sz="4400" b="0" strike="noStrike" spc="-1">
                <a:solidFill>
                  <a:srgbClr val="000000"/>
                </a:solidFill>
                <a:latin typeface="Calibri Light"/>
              </a:rPr>
              <a:t>Click to edit Master title style</a:t>
            </a:r>
            <a:endParaRPr lang="en-US" sz="4400" b="0" strike="noStrike" spc="-1">
              <a:solidFill>
                <a:srgbClr val="000000"/>
              </a:solidFill>
              <a:latin typeface="Calibri"/>
            </a:endParaRPr>
          </a:p>
        </p:txBody>
      </p:sp>
      <p:sp>
        <p:nvSpPr>
          <p:cNvPr id="42" name="PlaceHolder 2"/>
          <p:cNvSpPr>
            <a:spLocks noGrp="1"/>
          </p:cNvSpPr>
          <p:nvPr>
            <p:ph type="body"/>
          </p:nvPr>
        </p:nvSpPr>
        <p:spPr>
          <a:xfrm>
            <a:off x="838080" y="18255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Click to edit Master text styles</a:t>
            </a: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Calibri"/>
              </a:rPr>
              <a:t>Second level</a:t>
            </a: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Calibri"/>
              </a:rPr>
              <a:t>Third level</a:t>
            </a:r>
          </a:p>
          <a:p>
            <a:pPr marL="1600200" lvl="3" indent="-228600">
              <a:lnSpc>
                <a:spcPct val="90000"/>
              </a:lnSpc>
              <a:spcBef>
                <a:spcPts val="499"/>
              </a:spcBef>
              <a:buClr>
                <a:srgbClr val="000000"/>
              </a:buClr>
              <a:buFont typeface="Arial"/>
              <a:buChar char="•"/>
            </a:pPr>
            <a:r>
              <a:rPr lang="en-US" sz="1800" b="0" strike="noStrike" spc="-1">
                <a:solidFill>
                  <a:srgbClr val="000000"/>
                </a:solidFill>
                <a:latin typeface="Calibri"/>
              </a:rPr>
              <a:t>Fourth level</a:t>
            </a:r>
          </a:p>
          <a:p>
            <a:pPr marL="2057400" lvl="4" indent="-228600">
              <a:lnSpc>
                <a:spcPct val="90000"/>
              </a:lnSpc>
              <a:spcBef>
                <a:spcPts val="499"/>
              </a:spcBef>
              <a:buClr>
                <a:srgbClr val="000000"/>
              </a:buClr>
              <a:buFont typeface="Arial"/>
              <a:buChar char="•"/>
            </a:pPr>
            <a:r>
              <a:rPr lang="en-US" sz="1800" b="0" strike="noStrike" spc="-1">
                <a:solidFill>
                  <a:srgbClr val="000000"/>
                </a:solidFill>
                <a:latin typeface="Calibri"/>
              </a:rPr>
              <a:t>Fifth level</a:t>
            </a:r>
          </a:p>
        </p:txBody>
      </p:sp>
      <p:sp>
        <p:nvSpPr>
          <p:cNvPr id="43" name="PlaceHolder 3"/>
          <p:cNvSpPr>
            <a:spLocks noGrp="1"/>
          </p:cNvSpPr>
          <p:nvPr>
            <p:ph type="dt" idx="4"/>
          </p:nvPr>
        </p:nvSpPr>
        <p:spPr>
          <a:xfrm>
            <a:off x="838080" y="6356520"/>
            <a:ext cx="2742840" cy="364680"/>
          </a:xfrm>
          <a:prstGeom prst="rect">
            <a:avLst/>
          </a:prstGeom>
          <a:noFill/>
          <a:ln w="0">
            <a:noFill/>
          </a:ln>
        </p:spPr>
        <p:txBody>
          <a:bodyPr anchor="ctr">
            <a:noAutofit/>
          </a:bodyPr>
          <a:lstStyle>
            <a:lvl1pPr indent="0">
              <a:lnSpc>
                <a:spcPct val="100000"/>
              </a:lnSpc>
              <a:buNone/>
              <a:defRPr lang="en-US" sz="1200" b="0" strike="noStrike" spc="-1">
                <a:solidFill>
                  <a:srgbClr val="8B8B8B"/>
                </a:solidFill>
                <a:latin typeface="Calibri"/>
              </a:defRPr>
            </a:lvl1pPr>
          </a:lstStyle>
          <a:p>
            <a:pPr indent="0">
              <a:lnSpc>
                <a:spcPct val="100000"/>
              </a:lnSpc>
              <a:buNone/>
            </a:pPr>
            <a:r>
              <a:rPr lang="en-US" sz="1200" b="0" strike="noStrike" spc="-1">
                <a:solidFill>
                  <a:srgbClr val="8B8B8B"/>
                </a:solidFill>
                <a:latin typeface="Calibri"/>
              </a:rPr>
              <a:t>&lt;date/time&gt;</a:t>
            </a:r>
            <a:endParaRPr lang="en-AU" sz="1200" b="0" strike="noStrike" spc="-1">
              <a:solidFill>
                <a:srgbClr val="000000"/>
              </a:solidFill>
              <a:latin typeface="Times New Roman"/>
            </a:endParaRPr>
          </a:p>
        </p:txBody>
      </p:sp>
      <p:sp>
        <p:nvSpPr>
          <p:cNvPr id="44" name="PlaceHolder 4"/>
          <p:cNvSpPr>
            <a:spLocks noGrp="1"/>
          </p:cNvSpPr>
          <p:nvPr>
            <p:ph type="ftr" idx="5"/>
          </p:nvPr>
        </p:nvSpPr>
        <p:spPr>
          <a:xfrm>
            <a:off x="4038480" y="6356520"/>
            <a:ext cx="4114440" cy="364680"/>
          </a:xfrm>
          <a:prstGeom prst="rect">
            <a:avLst/>
          </a:prstGeom>
          <a:noFill/>
          <a:ln w="0">
            <a:noFill/>
          </a:ln>
        </p:spPr>
        <p:txBody>
          <a:bodyPr anchor="ctr">
            <a:noAutofit/>
          </a:bodyPr>
          <a:lstStyle>
            <a:lvl1pPr indent="0" algn="ctr">
              <a:buNone/>
              <a:defRPr lang="en-AU" sz="1400" b="0" strike="noStrike" spc="-1">
                <a:solidFill>
                  <a:srgbClr val="000000"/>
                </a:solidFill>
                <a:latin typeface="Times New Roman"/>
              </a:defRPr>
            </a:lvl1pPr>
          </a:lstStyle>
          <a:p>
            <a:pPr indent="0" algn="ctr">
              <a:buNone/>
            </a:pPr>
            <a:r>
              <a:rPr lang="en-AU" sz="1400" b="0" strike="noStrike" spc="-1">
                <a:solidFill>
                  <a:srgbClr val="000000"/>
                </a:solidFill>
                <a:latin typeface="Times New Roman"/>
              </a:rPr>
              <a:t>&lt;footer&gt;</a:t>
            </a:r>
          </a:p>
        </p:txBody>
      </p:sp>
      <p:sp>
        <p:nvSpPr>
          <p:cNvPr id="45" name="PlaceHolder 5"/>
          <p:cNvSpPr>
            <a:spLocks noGrp="1"/>
          </p:cNvSpPr>
          <p:nvPr>
            <p:ph type="sldNum" idx="6"/>
          </p:nvPr>
        </p:nvSpPr>
        <p:spPr>
          <a:xfrm>
            <a:off x="8610480" y="6356520"/>
            <a:ext cx="2742840" cy="364680"/>
          </a:xfrm>
          <a:prstGeom prst="rect">
            <a:avLst/>
          </a:prstGeom>
          <a:noFill/>
          <a:ln w="0">
            <a:noFill/>
          </a:ln>
        </p:spPr>
        <p:txBody>
          <a:bodyPr anchor="ctr">
            <a:noAutofit/>
          </a:bodyPr>
          <a:lstStyle>
            <a:lvl1pPr indent="0" algn="r">
              <a:lnSpc>
                <a:spcPct val="100000"/>
              </a:lnSpc>
              <a:buNone/>
              <a:defRPr lang="en-US" sz="1200" b="0" strike="noStrike" spc="-1">
                <a:solidFill>
                  <a:srgbClr val="8B8B8B"/>
                </a:solidFill>
                <a:latin typeface="Calibri"/>
              </a:defRPr>
            </a:lvl1pPr>
          </a:lstStyle>
          <a:p>
            <a:pPr indent="0" algn="r">
              <a:lnSpc>
                <a:spcPct val="100000"/>
              </a:lnSpc>
              <a:buNone/>
            </a:pPr>
            <a:fld id="{891DCC3C-C6CC-4EAC-AC2F-24DF68D0CECE}" type="slidenum">
              <a:rPr lang="en-US" sz="1200" b="0" strike="noStrike" spc="-1">
                <a:solidFill>
                  <a:srgbClr val="8B8B8B"/>
                </a:solidFill>
                <a:latin typeface="Calibri"/>
              </a:rPr>
              <a:t>‹#›</a:t>
            </a:fld>
            <a:endParaRPr lang="en-AU"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facebook.com/mvplusmedia/videos/seaweed-season-in-the-maldives-can-use-them-for-fertilizers/462994325477799/" TargetMode="Externa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vVdKTGK0W2Y" TargetMode="External"/><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t="-9000" b="-9000"/>
          </a:stretch>
        </a:blipFill>
        <a:effectLst/>
      </p:bgPr>
    </p:bg>
    <p:spTree>
      <p:nvGrpSpPr>
        <p:cNvPr id="1" name=""/>
        <p:cNvGrpSpPr/>
        <p:nvPr/>
      </p:nvGrpSpPr>
      <p:grpSpPr>
        <a:xfrm>
          <a:off x="0" y="0"/>
          <a:ext cx="0" cy="0"/>
          <a:chOff x="0" y="0"/>
          <a:chExt cx="0" cy="0"/>
        </a:xfrm>
      </p:grpSpPr>
      <p:sp useBgFill="1">
        <p:nvSpPr>
          <p:cNvPr id="82" name="Rectangle 8"/>
          <p:cNvSpPr/>
          <p:nvPr/>
        </p:nvSpPr>
        <p:spPr>
          <a:xfrm>
            <a:off x="0" y="0"/>
            <a:ext cx="12191760" cy="685764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US" sz="1800" b="0" strike="noStrike" spc="-1">
              <a:solidFill>
                <a:schemeClr val="lt1"/>
              </a:solidFill>
              <a:latin typeface="Calibri"/>
            </a:endParaRPr>
          </a:p>
        </p:txBody>
      </p:sp>
      <p:sp>
        <p:nvSpPr>
          <p:cNvPr id="85" name="PlaceHolder 1"/>
          <p:cNvSpPr>
            <a:spLocks noGrp="1"/>
          </p:cNvSpPr>
          <p:nvPr>
            <p:ph type="title"/>
          </p:nvPr>
        </p:nvSpPr>
        <p:spPr>
          <a:xfrm>
            <a:off x="478080" y="1122480"/>
            <a:ext cx="4023000" cy="3203640"/>
          </a:xfrm>
          <a:prstGeom prst="rect">
            <a:avLst/>
          </a:prstGeom>
          <a:noFill/>
          <a:ln w="0">
            <a:noFill/>
          </a:ln>
        </p:spPr>
        <p:txBody>
          <a:bodyPr anchor="b">
            <a:normAutofit/>
          </a:bodyPr>
          <a:lstStyle/>
          <a:p>
            <a:pPr indent="0">
              <a:lnSpc>
                <a:spcPct val="90000"/>
              </a:lnSpc>
              <a:buNone/>
            </a:pPr>
            <a:endParaRPr lang="en-US" sz="4800" b="0" strike="noStrike" spc="-1">
              <a:solidFill>
                <a:srgbClr val="000000"/>
              </a:solidFill>
              <a:latin typeface="Calibri"/>
            </a:endParaRPr>
          </a:p>
          <a:p>
            <a:pPr indent="0" algn="ctr">
              <a:lnSpc>
                <a:spcPct val="90000"/>
              </a:lnSpc>
              <a:buNone/>
            </a:pPr>
            <a:endParaRPr lang="en-US" sz="6000" b="1" strike="noStrike" spc="-1" dirty="0">
              <a:solidFill>
                <a:srgbClr val="FFFFFF"/>
              </a:solidFill>
              <a:latin typeface="Calibri Light"/>
            </a:endParaRPr>
          </a:p>
        </p:txBody>
      </p:sp>
      <p:sp>
        <p:nvSpPr>
          <p:cNvPr id="86" name="PlaceHolder 2"/>
          <p:cNvSpPr>
            <a:spLocks noGrp="1"/>
          </p:cNvSpPr>
          <p:nvPr>
            <p:ph type="subTitle"/>
          </p:nvPr>
        </p:nvSpPr>
        <p:spPr>
          <a:xfrm>
            <a:off x="478080" y="4872960"/>
            <a:ext cx="5914228" cy="1207800"/>
          </a:xfrm>
          <a:prstGeom prst="rect">
            <a:avLst/>
          </a:prstGeom>
          <a:noFill/>
          <a:ln w="0">
            <a:noFill/>
          </a:ln>
        </p:spPr>
        <p:txBody>
          <a:bodyPr anchor="t">
            <a:normAutofit fontScale="98500"/>
          </a:bodyPr>
          <a:lstStyle/>
          <a:p>
            <a:pPr>
              <a:spcBef>
                <a:spcPts val="1001"/>
              </a:spcBef>
              <a:tabLst>
                <a:tab pos="0" algn="l"/>
              </a:tabLst>
            </a:pPr>
            <a:r>
              <a:rPr lang="en-AU" sz="2400" spc="-1" dirty="0">
                <a:solidFill>
                  <a:srgbClr val="FFFFFF"/>
                </a:solidFill>
                <a:latin typeface="Arial"/>
              </a:rPr>
              <a:t>Today's story is  about the forest in the ocean that is made of seaweed</a:t>
            </a:r>
          </a:p>
          <a:p>
            <a:pPr>
              <a:spcBef>
                <a:spcPts val="1001"/>
              </a:spcBef>
              <a:tabLst>
                <a:tab pos="0" algn="l"/>
              </a:tabLst>
            </a:pPr>
            <a:r>
              <a:rPr lang="en-AU" sz="2400" spc="-1" dirty="0">
                <a:solidFill>
                  <a:srgbClr val="FFFFFF"/>
                </a:solidFill>
                <a:latin typeface="Arial"/>
              </a:rPr>
              <a:t>THE HIDDEN FOREST by Jeannie Baker</a:t>
            </a:r>
          </a:p>
        </p:txBody>
      </p:sp>
      <p:sp>
        <p:nvSpPr>
          <p:cNvPr id="87" name="Rectangle 12"/>
          <p:cNvSpPr/>
          <p:nvPr/>
        </p:nvSpPr>
        <p:spPr>
          <a:xfrm rot="5400000">
            <a:off x="760320" y="346320"/>
            <a:ext cx="145800" cy="703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US" sz="1800" b="0" strike="noStrike" spc="-1">
              <a:solidFill>
                <a:srgbClr val="FFFFFF"/>
              </a:solidFill>
              <a:latin typeface="Calibri"/>
            </a:endParaRPr>
          </a:p>
        </p:txBody>
      </p:sp>
      <p:pic>
        <p:nvPicPr>
          <p:cNvPr id="89" name="Picture 5"/>
          <p:cNvPicPr/>
          <p:nvPr/>
        </p:nvPicPr>
        <p:blipFill>
          <a:blip r:embed="rId3"/>
          <a:stretch/>
        </p:blipFill>
        <p:spPr>
          <a:xfrm>
            <a:off x="327240" y="238680"/>
            <a:ext cx="1199520" cy="1089720"/>
          </a:xfrm>
          <a:prstGeom prst="rect">
            <a:avLst/>
          </a:prstGeom>
          <a:ln w="0">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8F3C1-CA28-73F3-1C88-4CBC205CF972}"/>
              </a:ext>
            </a:extLst>
          </p:cNvPr>
          <p:cNvSpPr>
            <a:spLocks noGrp="1"/>
          </p:cNvSpPr>
          <p:nvPr>
            <p:ph type="title"/>
          </p:nvPr>
        </p:nvSpPr>
        <p:spPr/>
        <p:txBody>
          <a:bodyPr/>
          <a:lstStyle/>
          <a:p>
            <a:r>
              <a:rPr lang="en-US" dirty="0"/>
              <a:t>Learning intentions</a:t>
            </a:r>
          </a:p>
        </p:txBody>
      </p:sp>
      <p:sp>
        <p:nvSpPr>
          <p:cNvPr id="3" name="Subtitle 2">
            <a:extLst>
              <a:ext uri="{FF2B5EF4-FFF2-40B4-BE49-F238E27FC236}">
                <a16:creationId xmlns:a16="http://schemas.microsoft.com/office/drawing/2014/main" id="{83FD428E-A655-2C80-8F2E-3A9796D5C45D}"/>
              </a:ext>
            </a:extLst>
          </p:cNvPr>
          <p:cNvSpPr>
            <a:spLocks noGrp="1"/>
          </p:cNvSpPr>
          <p:nvPr>
            <p:ph type="subTitle"/>
          </p:nvPr>
        </p:nvSpPr>
        <p:spPr>
          <a:xfrm>
            <a:off x="729223" y="2433326"/>
            <a:ext cx="10515240" cy="1325160"/>
          </a:xfrm>
        </p:spPr>
        <p:txBody>
          <a:bodyPr/>
          <a:lstStyle/>
          <a:p>
            <a:pPr marL="0" indent="0">
              <a:buNone/>
            </a:pPr>
            <a:r>
              <a:rPr lang="en-US" sz="3600" dirty="0"/>
              <a:t>Students will:</a:t>
            </a:r>
            <a:endParaRPr lang="en-US" sz="3600"/>
          </a:p>
          <a:p>
            <a:endParaRPr lang="en-US" sz="3600" dirty="0"/>
          </a:p>
          <a:p>
            <a:r>
              <a:rPr lang="en-US" sz="2000" dirty="0"/>
              <a:t>Listening – listen to a story</a:t>
            </a:r>
          </a:p>
          <a:p>
            <a:r>
              <a:rPr lang="en-US" sz="2000" dirty="0"/>
              <a:t>Speaking – participate in discussions</a:t>
            </a:r>
          </a:p>
          <a:p>
            <a:r>
              <a:rPr lang="en-US" sz="2000" dirty="0"/>
              <a:t>Writing – write a response to the text in the form of an acrostic poem</a:t>
            </a:r>
          </a:p>
          <a:p>
            <a:endParaRPr lang="en-US" sz="2000" b="1" dirty="0"/>
          </a:p>
          <a:p>
            <a:r>
              <a:rPr lang="en-US" sz="2000" b="1" dirty="0"/>
              <a:t>Science </a:t>
            </a:r>
            <a:endParaRPr lang="en-US" dirty="0"/>
          </a:p>
          <a:p>
            <a:pPr>
              <a:buFont typeface="Calibri" panose="020B0604020202020204" pitchFamily="34" charset="0"/>
              <a:buChar char="-"/>
            </a:pPr>
            <a:r>
              <a:rPr lang="en-US" sz="2000" dirty="0"/>
              <a:t>Develop an understanding of the importance of kelp to our world                       </a:t>
            </a:r>
            <a:endParaRPr lang="en-US"/>
          </a:p>
          <a:p>
            <a:pPr>
              <a:buFont typeface="Calibri" panose="020B0604020202020204" pitchFamily="34" charset="0"/>
              <a:buChar char="-"/>
            </a:pPr>
            <a:r>
              <a:rPr lang="en-US" sz="2000" dirty="0"/>
              <a:t>Develop an understanding and awareness of how kelp can be used</a:t>
            </a:r>
          </a:p>
          <a:p>
            <a:endParaRPr lang="en-US" sz="2000" dirty="0"/>
          </a:p>
        </p:txBody>
      </p:sp>
    </p:spTree>
    <p:extLst>
      <p:ext uri="{BB962C8B-B14F-4D97-AF65-F5344CB8AC3E}">
        <p14:creationId xmlns:p14="http://schemas.microsoft.com/office/powerpoint/2010/main" val="3112577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247FE-38CF-61F2-1184-3FBC6BA7F512}"/>
              </a:ext>
            </a:extLst>
          </p:cNvPr>
          <p:cNvSpPr>
            <a:spLocks noGrp="1"/>
          </p:cNvSpPr>
          <p:nvPr>
            <p:ph type="title"/>
          </p:nvPr>
        </p:nvSpPr>
        <p:spPr/>
        <p:txBody>
          <a:bodyPr/>
          <a:lstStyle/>
          <a:p>
            <a:r>
              <a:rPr lang="en-US" dirty="0"/>
              <a:t>New vocabulary</a:t>
            </a:r>
          </a:p>
        </p:txBody>
      </p:sp>
      <p:sp>
        <p:nvSpPr>
          <p:cNvPr id="3" name="Subtitle 2">
            <a:extLst>
              <a:ext uri="{FF2B5EF4-FFF2-40B4-BE49-F238E27FC236}">
                <a16:creationId xmlns:a16="http://schemas.microsoft.com/office/drawing/2014/main" id="{6A66421C-4E3C-B09A-F602-25C7D7CEA6DF}"/>
              </a:ext>
            </a:extLst>
          </p:cNvPr>
          <p:cNvSpPr>
            <a:spLocks noGrp="1"/>
          </p:cNvSpPr>
          <p:nvPr>
            <p:ph type="subTitle"/>
          </p:nvPr>
        </p:nvSpPr>
        <p:spPr>
          <a:xfrm>
            <a:off x="490174" y="1598942"/>
            <a:ext cx="10515240" cy="4350960"/>
          </a:xfrm>
        </p:spPr>
        <p:txBody>
          <a:bodyPr/>
          <a:lstStyle/>
          <a:p>
            <a:r>
              <a:rPr lang="en-US" sz="2400" dirty="0"/>
              <a:t>Kelp – large brown seaweed</a:t>
            </a:r>
          </a:p>
          <a:p>
            <a:endParaRPr lang="en-US" dirty="0"/>
          </a:p>
          <a:p>
            <a:r>
              <a:rPr lang="en-US" sz="2400" dirty="0"/>
              <a:t>Sargassum – large brown seaweed that floats as </a:t>
            </a:r>
          </a:p>
          <a:p>
            <a:r>
              <a:rPr lang="en-US" sz="2400" dirty="0"/>
              <a:t>island like masses</a:t>
            </a:r>
            <a:endParaRPr lang="en-US" dirty="0"/>
          </a:p>
          <a:p>
            <a:endParaRPr lang="en-US" sz="2400" dirty="0"/>
          </a:p>
          <a:p>
            <a:r>
              <a:rPr lang="en-US" sz="2400" dirty="0"/>
              <a:t>Fertilizer – a natural substance that is added to soil or land </a:t>
            </a:r>
          </a:p>
          <a:p>
            <a:r>
              <a:rPr lang="en-US" sz="2400" dirty="0"/>
              <a:t>to make it more productive</a:t>
            </a:r>
            <a:endParaRPr lang="en-US"/>
          </a:p>
          <a:p>
            <a:endParaRPr lang="en-US" dirty="0"/>
          </a:p>
          <a:p>
            <a:r>
              <a:rPr lang="en-US" sz="2400" dirty="0"/>
              <a:t>Cosmetics – something that is applied to the body to </a:t>
            </a:r>
          </a:p>
          <a:p>
            <a:r>
              <a:rPr lang="en-US" sz="2400" dirty="0"/>
              <a:t>enhance the bodies appearance</a:t>
            </a:r>
            <a:endParaRPr lang="en-US"/>
          </a:p>
        </p:txBody>
      </p:sp>
      <p:pic>
        <p:nvPicPr>
          <p:cNvPr id="4" name="Picture 3" descr="What is Sargassum? : Ocean Exploration Facts: NOAA Ocean ...">
            <a:extLst>
              <a:ext uri="{FF2B5EF4-FFF2-40B4-BE49-F238E27FC236}">
                <a16:creationId xmlns:a16="http://schemas.microsoft.com/office/drawing/2014/main" id="{0E404343-F462-013E-FA2D-DF5B7C6A66C9}"/>
              </a:ext>
            </a:extLst>
          </p:cNvPr>
          <p:cNvPicPr>
            <a:picLocks noChangeAspect="1"/>
          </p:cNvPicPr>
          <p:nvPr/>
        </p:nvPicPr>
        <p:blipFill>
          <a:blip r:embed="rId2"/>
          <a:stretch>
            <a:fillRect/>
          </a:stretch>
        </p:blipFill>
        <p:spPr>
          <a:xfrm>
            <a:off x="8346126" y="2167184"/>
            <a:ext cx="2084682" cy="1339173"/>
          </a:xfrm>
          <a:prstGeom prst="rect">
            <a:avLst/>
          </a:prstGeom>
        </p:spPr>
      </p:pic>
      <p:pic>
        <p:nvPicPr>
          <p:cNvPr id="5" name="Picture 4" descr="Make your own Seaweed Fertiliser - Gubba">
            <a:extLst>
              <a:ext uri="{FF2B5EF4-FFF2-40B4-BE49-F238E27FC236}">
                <a16:creationId xmlns:a16="http://schemas.microsoft.com/office/drawing/2014/main" id="{2DE82350-E094-55E2-7290-0D98AE07835F}"/>
              </a:ext>
            </a:extLst>
          </p:cNvPr>
          <p:cNvPicPr>
            <a:picLocks noChangeAspect="1"/>
          </p:cNvPicPr>
          <p:nvPr/>
        </p:nvPicPr>
        <p:blipFill>
          <a:blip r:embed="rId3"/>
          <a:stretch>
            <a:fillRect/>
          </a:stretch>
        </p:blipFill>
        <p:spPr>
          <a:xfrm>
            <a:off x="5823102" y="1427710"/>
            <a:ext cx="2743198" cy="1062701"/>
          </a:xfrm>
          <a:prstGeom prst="rect">
            <a:avLst/>
          </a:prstGeom>
        </p:spPr>
      </p:pic>
      <p:pic>
        <p:nvPicPr>
          <p:cNvPr id="6" name="Picture 5" descr="How To Use Organic Kelp Meal As a Fertilizer In Your Garden – RBSC">
            <a:extLst>
              <a:ext uri="{FF2B5EF4-FFF2-40B4-BE49-F238E27FC236}">
                <a16:creationId xmlns:a16="http://schemas.microsoft.com/office/drawing/2014/main" id="{37F6FEDF-9E37-68E1-017D-C21EA77482CF}"/>
              </a:ext>
            </a:extLst>
          </p:cNvPr>
          <p:cNvPicPr>
            <a:picLocks noChangeAspect="1"/>
          </p:cNvPicPr>
          <p:nvPr/>
        </p:nvPicPr>
        <p:blipFill>
          <a:blip r:embed="rId4"/>
          <a:stretch>
            <a:fillRect/>
          </a:stretch>
        </p:blipFill>
        <p:spPr>
          <a:xfrm>
            <a:off x="10242538" y="2923594"/>
            <a:ext cx="1527527" cy="2147946"/>
          </a:xfrm>
          <a:prstGeom prst="rect">
            <a:avLst/>
          </a:prstGeom>
        </p:spPr>
      </p:pic>
      <p:pic>
        <p:nvPicPr>
          <p:cNvPr id="7" name="Picture 6" descr="Person putting on skin mask">
            <a:extLst>
              <a:ext uri="{FF2B5EF4-FFF2-40B4-BE49-F238E27FC236}">
                <a16:creationId xmlns:a16="http://schemas.microsoft.com/office/drawing/2014/main" id="{AD7BD1FA-0708-B74A-DA77-723268B71375}"/>
              </a:ext>
            </a:extLst>
          </p:cNvPr>
          <p:cNvPicPr>
            <a:picLocks noChangeAspect="1"/>
          </p:cNvPicPr>
          <p:nvPr/>
        </p:nvPicPr>
        <p:blipFill>
          <a:blip r:embed="rId5"/>
          <a:stretch>
            <a:fillRect/>
          </a:stretch>
        </p:blipFill>
        <p:spPr>
          <a:xfrm>
            <a:off x="8143119" y="4861109"/>
            <a:ext cx="1853260" cy="1251185"/>
          </a:xfrm>
          <a:prstGeom prst="rect">
            <a:avLst/>
          </a:prstGeom>
        </p:spPr>
      </p:pic>
    </p:spTree>
    <p:extLst>
      <p:ext uri="{BB962C8B-B14F-4D97-AF65-F5344CB8AC3E}">
        <p14:creationId xmlns:p14="http://schemas.microsoft.com/office/powerpoint/2010/main" val="1136642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049D3-1C7B-9050-9B3A-72E296F36A86}"/>
              </a:ext>
            </a:extLst>
          </p:cNvPr>
          <p:cNvSpPr>
            <a:spLocks noGrp="1"/>
          </p:cNvSpPr>
          <p:nvPr>
            <p:ph type="title"/>
          </p:nvPr>
        </p:nvSpPr>
        <p:spPr/>
        <p:txBody>
          <a:bodyPr/>
          <a:lstStyle/>
          <a:p>
            <a:r>
              <a:rPr lang="en-US" b="1" u="sng" dirty="0"/>
              <a:t>Some facts about kelp</a:t>
            </a:r>
          </a:p>
        </p:txBody>
      </p:sp>
      <p:sp>
        <p:nvSpPr>
          <p:cNvPr id="3" name="Subtitle 2">
            <a:extLst>
              <a:ext uri="{FF2B5EF4-FFF2-40B4-BE49-F238E27FC236}">
                <a16:creationId xmlns:a16="http://schemas.microsoft.com/office/drawing/2014/main" id="{86A3A090-A969-D464-854D-81A4E5FC99DF}"/>
              </a:ext>
            </a:extLst>
          </p:cNvPr>
          <p:cNvSpPr>
            <a:spLocks noGrp="1"/>
          </p:cNvSpPr>
          <p:nvPr>
            <p:ph type="subTitle"/>
          </p:nvPr>
        </p:nvSpPr>
        <p:spPr>
          <a:xfrm>
            <a:off x="267097" y="1555311"/>
            <a:ext cx="10515240" cy="4350960"/>
          </a:xfrm>
        </p:spPr>
        <p:txBody>
          <a:bodyPr/>
          <a:lstStyle/>
          <a:p>
            <a:pPr marL="0" indent="0">
              <a:buNone/>
            </a:pPr>
            <a:r>
              <a:rPr lang="en-US" sz="3600" dirty="0"/>
              <a:t>It can grow 45 cm in a day</a:t>
            </a:r>
          </a:p>
          <a:p>
            <a:pPr marL="0" indent="0">
              <a:buNone/>
            </a:pPr>
            <a:r>
              <a:rPr lang="en-US" sz="3600" dirty="0"/>
              <a:t>It provides food and shelter for ocean organisms</a:t>
            </a:r>
          </a:p>
          <a:p>
            <a:pPr marL="0" indent="0">
              <a:buNone/>
            </a:pPr>
            <a:r>
              <a:rPr lang="en-US" sz="3600" dirty="0"/>
              <a:t>Produces oxygen</a:t>
            </a:r>
          </a:p>
          <a:p>
            <a:r>
              <a:rPr lang="en-US" sz="3600" dirty="0"/>
              <a:t>Helps to keep the ocean calm during storms</a:t>
            </a:r>
          </a:p>
          <a:p>
            <a:pPr marL="0" indent="0">
              <a:buNone/>
            </a:pPr>
            <a:r>
              <a:rPr lang="en-US" sz="3600" dirty="0"/>
              <a:t>Doesn’t have roots</a:t>
            </a:r>
          </a:p>
          <a:p>
            <a:pPr marL="0" indent="0">
              <a:buNone/>
            </a:pPr>
            <a:r>
              <a:rPr lang="en-US" sz="3600" dirty="0"/>
              <a:t>Has many uses</a:t>
            </a:r>
          </a:p>
        </p:txBody>
      </p:sp>
      <p:pic>
        <p:nvPicPr>
          <p:cNvPr id="4" name="Picture 3" descr="kelp forest">
            <a:extLst>
              <a:ext uri="{FF2B5EF4-FFF2-40B4-BE49-F238E27FC236}">
                <a16:creationId xmlns:a16="http://schemas.microsoft.com/office/drawing/2014/main" id="{A5795446-A7EB-5384-FC56-3C2FB9E66EF2}"/>
              </a:ext>
            </a:extLst>
          </p:cNvPr>
          <p:cNvPicPr>
            <a:picLocks noChangeAspect="1"/>
          </p:cNvPicPr>
          <p:nvPr/>
        </p:nvPicPr>
        <p:blipFill>
          <a:blip r:embed="rId2"/>
          <a:stretch>
            <a:fillRect/>
          </a:stretch>
        </p:blipFill>
        <p:spPr>
          <a:xfrm>
            <a:off x="5324230" y="4444822"/>
            <a:ext cx="5891657" cy="2309141"/>
          </a:xfrm>
          <a:prstGeom prst="rect">
            <a:avLst/>
          </a:prstGeom>
        </p:spPr>
      </p:pic>
    </p:spTree>
    <p:extLst>
      <p:ext uri="{BB962C8B-B14F-4D97-AF65-F5344CB8AC3E}">
        <p14:creationId xmlns:p14="http://schemas.microsoft.com/office/powerpoint/2010/main" val="3490421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D96E3-036B-BB37-8FED-90F8C203847E}"/>
              </a:ext>
            </a:extLst>
          </p:cNvPr>
          <p:cNvSpPr>
            <a:spLocks noGrp="1"/>
          </p:cNvSpPr>
          <p:nvPr>
            <p:ph type="title"/>
          </p:nvPr>
        </p:nvSpPr>
        <p:spPr/>
        <p:txBody>
          <a:bodyPr/>
          <a:lstStyle/>
          <a:p>
            <a:r>
              <a:rPr lang="en-US" dirty="0"/>
              <a:t>Sargassum in Maldives</a:t>
            </a:r>
          </a:p>
        </p:txBody>
      </p:sp>
      <p:sp>
        <p:nvSpPr>
          <p:cNvPr id="3" name="Subtitle 2">
            <a:extLst>
              <a:ext uri="{FF2B5EF4-FFF2-40B4-BE49-F238E27FC236}">
                <a16:creationId xmlns:a16="http://schemas.microsoft.com/office/drawing/2014/main" id="{864C96FA-6DC3-5F3C-8031-E2D3F6204B48}"/>
              </a:ext>
            </a:extLst>
          </p:cNvPr>
          <p:cNvSpPr>
            <a:spLocks noGrp="1"/>
          </p:cNvSpPr>
          <p:nvPr>
            <p:ph type="subTitle"/>
          </p:nvPr>
        </p:nvSpPr>
        <p:spPr>
          <a:xfrm>
            <a:off x="197296" y="1461910"/>
            <a:ext cx="10515240" cy="4350960"/>
          </a:xfrm>
        </p:spPr>
        <p:txBody>
          <a:bodyPr/>
          <a:lstStyle/>
          <a:p>
            <a:endParaRPr lang="en-US" dirty="0"/>
          </a:p>
          <a:p>
            <a:endParaRPr lang="en-US" dirty="0"/>
          </a:p>
          <a:p>
            <a:endParaRPr lang="en-US" dirty="0"/>
          </a:p>
          <a:p>
            <a:endParaRPr lang="en-US" b="1" dirty="0"/>
          </a:p>
          <a:p>
            <a:r>
              <a:rPr lang="en-US" sz="3200" dirty="0"/>
              <a:t>Has a strong smell when it is decomposing </a:t>
            </a:r>
          </a:p>
          <a:p>
            <a:pPr marL="0" indent="0">
              <a:buNone/>
            </a:pPr>
            <a:r>
              <a:rPr lang="en-US" sz="3200" b="1" u="sng" dirty="0">
                <a:solidFill>
                  <a:srgbClr val="FF0000"/>
                </a:solidFill>
              </a:rPr>
              <a:t>BUT</a:t>
            </a:r>
          </a:p>
          <a:p>
            <a:r>
              <a:rPr lang="en-US" sz="3200" dirty="0"/>
              <a:t>It is used in cosmetics like shampoo and </a:t>
            </a:r>
          </a:p>
          <a:p>
            <a:pPr marL="0" indent="0">
              <a:buNone/>
            </a:pPr>
            <a:r>
              <a:rPr lang="en-US" sz="3200" dirty="0"/>
              <a:t>toothpaste</a:t>
            </a:r>
          </a:p>
          <a:p>
            <a:r>
              <a:rPr lang="en-US" sz="3200" dirty="0"/>
              <a:t>It is used by farmers as </a:t>
            </a:r>
            <a:r>
              <a:rPr lang="en-US" sz="3200" dirty="0" err="1"/>
              <a:t>fertiliser</a:t>
            </a:r>
            <a:endParaRPr lang="en-US" sz="3200" dirty="0"/>
          </a:p>
          <a:p>
            <a:r>
              <a:rPr lang="en-US" sz="3200" dirty="0"/>
              <a:t>It is a source of food – delicious when cooked in coconut milk or vinegar or lemon juice</a:t>
            </a:r>
          </a:p>
          <a:p>
            <a:r>
              <a:rPr lang="en-US" sz="3200" dirty="0"/>
              <a:t>It is very nutritious</a:t>
            </a:r>
          </a:p>
          <a:p>
            <a:endParaRPr lang="en-US" dirty="0">
              <a:ea typeface="+mn-lt"/>
              <a:cs typeface="+mn-lt"/>
            </a:endParaRPr>
          </a:p>
          <a:p>
            <a:pPr marL="0" indent="0">
              <a:buNone/>
            </a:pPr>
            <a:r>
              <a:rPr lang="en-US" sz="2000" dirty="0">
                <a:ea typeface="+mn-lt"/>
                <a:cs typeface="+mn-lt"/>
                <a:hlinkClick r:id="rId2"/>
              </a:rPr>
              <a:t>https://www.facebook.com/mvplusmedia/videos/seaweed-season-in-the-maldives-can-use-them-for-fertilizers/462994325477799/</a:t>
            </a:r>
            <a:endParaRPr lang="en-US" sz="2000" dirty="0"/>
          </a:p>
          <a:p>
            <a:endParaRPr lang="en-US" dirty="0">
              <a:cs typeface="Arial"/>
            </a:endParaRPr>
          </a:p>
          <a:p>
            <a:endParaRPr lang="en-US" dirty="0"/>
          </a:p>
          <a:p>
            <a:endParaRPr lang="en-US" dirty="0"/>
          </a:p>
        </p:txBody>
      </p:sp>
      <p:pic>
        <p:nvPicPr>
          <p:cNvPr id="5" name="Picture 4" descr="Sargassum">
            <a:extLst>
              <a:ext uri="{FF2B5EF4-FFF2-40B4-BE49-F238E27FC236}">
                <a16:creationId xmlns:a16="http://schemas.microsoft.com/office/drawing/2014/main" id="{933C2F51-4E4B-78AD-CD4A-EE1100CEC0D7}"/>
              </a:ext>
            </a:extLst>
          </p:cNvPr>
          <p:cNvPicPr>
            <a:picLocks noChangeAspect="1"/>
          </p:cNvPicPr>
          <p:nvPr/>
        </p:nvPicPr>
        <p:blipFill>
          <a:blip r:embed="rId3"/>
          <a:stretch>
            <a:fillRect/>
          </a:stretch>
        </p:blipFill>
        <p:spPr>
          <a:xfrm>
            <a:off x="8339966" y="307200"/>
            <a:ext cx="3461058" cy="2607011"/>
          </a:xfrm>
          <a:prstGeom prst="rect">
            <a:avLst/>
          </a:prstGeom>
        </p:spPr>
      </p:pic>
      <p:pic>
        <p:nvPicPr>
          <p:cNvPr id="6" name="Picture 5" descr="Sushi picked up with chopsticks">
            <a:extLst>
              <a:ext uri="{FF2B5EF4-FFF2-40B4-BE49-F238E27FC236}">
                <a16:creationId xmlns:a16="http://schemas.microsoft.com/office/drawing/2014/main" id="{2F23CE27-A3D5-C96C-7401-5A584EA64719}"/>
              </a:ext>
            </a:extLst>
          </p:cNvPr>
          <p:cNvPicPr>
            <a:picLocks noChangeAspect="1"/>
          </p:cNvPicPr>
          <p:nvPr/>
        </p:nvPicPr>
        <p:blipFill>
          <a:blip r:embed="rId4"/>
          <a:stretch>
            <a:fillRect/>
          </a:stretch>
        </p:blipFill>
        <p:spPr>
          <a:xfrm>
            <a:off x="9511392" y="4273386"/>
            <a:ext cx="1836965" cy="1223155"/>
          </a:xfrm>
          <a:prstGeom prst="rect">
            <a:avLst/>
          </a:prstGeom>
        </p:spPr>
      </p:pic>
    </p:spTree>
    <p:extLst>
      <p:ext uri="{BB962C8B-B14F-4D97-AF65-F5344CB8AC3E}">
        <p14:creationId xmlns:p14="http://schemas.microsoft.com/office/powerpoint/2010/main" val="1542404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2" name="Picture 1" descr="Hidden Forest : Jeannie Baker: Amazon.com.au: Books">
            <a:extLst>
              <a:ext uri="{FF2B5EF4-FFF2-40B4-BE49-F238E27FC236}">
                <a16:creationId xmlns:a16="http://schemas.microsoft.com/office/drawing/2014/main" id="{3BC39877-D832-1913-1463-0E7E650D1DCB}"/>
              </a:ext>
            </a:extLst>
          </p:cNvPr>
          <p:cNvPicPr>
            <a:picLocks noChangeAspect="1"/>
          </p:cNvPicPr>
          <p:nvPr/>
        </p:nvPicPr>
        <p:blipFill>
          <a:blip r:embed="rId2"/>
          <a:stretch>
            <a:fillRect/>
          </a:stretch>
        </p:blipFill>
        <p:spPr>
          <a:xfrm>
            <a:off x="2713822" y="28462"/>
            <a:ext cx="6773536" cy="6791897"/>
          </a:xfrm>
          <a:prstGeom prst="rect">
            <a:avLst/>
          </a:prstGeom>
        </p:spPr>
      </p:pic>
      <p:sp>
        <p:nvSpPr>
          <p:cNvPr id="3" name="TextBox 2">
            <a:extLst>
              <a:ext uri="{FF2B5EF4-FFF2-40B4-BE49-F238E27FC236}">
                <a16:creationId xmlns:a16="http://schemas.microsoft.com/office/drawing/2014/main" id="{886D3E92-20CB-E2EC-C393-1A829FAA3FA3}"/>
              </a:ext>
            </a:extLst>
          </p:cNvPr>
          <p:cNvSpPr txBox="1"/>
          <p:nvPr/>
        </p:nvSpPr>
        <p:spPr>
          <a:xfrm>
            <a:off x="204082" y="4240931"/>
            <a:ext cx="2743200"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u="sng">
                <a:solidFill>
                  <a:srgbClr val="0000FF"/>
                </a:solidFill>
                <a:latin typeface="Calibri"/>
                <a:ea typeface="Calibri"/>
                <a:cs typeface="Calibri"/>
                <a:hlinkClick r:id="rId3"/>
              </a:rPr>
              <a:t>https://www.youtube.com/watch?v=vVdKTGK0W2Y</a:t>
            </a:r>
            <a:r>
              <a:rPr lang="en-US" sz="1050">
                <a:latin typeface="Calibri"/>
                <a:ea typeface="Calibri"/>
                <a:cs typeface="Calibri"/>
              </a:rPr>
              <a:t> </a:t>
            </a:r>
            <a:endParaRPr lang="en-US"/>
          </a:p>
        </p:txBody>
      </p:sp>
    </p:spTree>
    <p:extLst>
      <p:ext uri="{BB962C8B-B14F-4D97-AF65-F5344CB8AC3E}">
        <p14:creationId xmlns:p14="http://schemas.microsoft.com/office/powerpoint/2010/main" val="4274739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F4A1-595E-9678-CAEB-E9F7962C69D7}"/>
              </a:ext>
            </a:extLst>
          </p:cNvPr>
          <p:cNvSpPr>
            <a:spLocks noGrp="1"/>
          </p:cNvSpPr>
          <p:nvPr>
            <p:ph type="title"/>
          </p:nvPr>
        </p:nvSpPr>
        <p:spPr>
          <a:xfrm>
            <a:off x="781636" y="383855"/>
            <a:ext cx="10515240" cy="1325160"/>
          </a:xfrm>
        </p:spPr>
        <p:txBody>
          <a:bodyPr/>
          <a:lstStyle/>
          <a:p>
            <a:r>
              <a:rPr lang="en-US" dirty="0"/>
              <a:t>  Acrostic poem</a:t>
            </a:r>
          </a:p>
        </p:txBody>
      </p:sp>
      <p:sp>
        <p:nvSpPr>
          <p:cNvPr id="3" name="Subtitle 2">
            <a:extLst>
              <a:ext uri="{FF2B5EF4-FFF2-40B4-BE49-F238E27FC236}">
                <a16:creationId xmlns:a16="http://schemas.microsoft.com/office/drawing/2014/main" id="{854578D3-201E-BEFE-42A3-3013C4949F97}"/>
              </a:ext>
            </a:extLst>
          </p:cNvPr>
          <p:cNvSpPr>
            <a:spLocks noGrp="1"/>
          </p:cNvSpPr>
          <p:nvPr>
            <p:ph type="subTitle"/>
          </p:nvPr>
        </p:nvSpPr>
        <p:spPr>
          <a:ln>
            <a:solidFill>
              <a:schemeClr val="tx1"/>
            </a:solidFill>
          </a:ln>
        </p:spPr>
        <p:txBody>
          <a:bodyPr/>
          <a:lstStyle/>
          <a:p>
            <a:pPr marL="0" indent="0">
              <a:buNone/>
            </a:pPr>
            <a:endParaRPr lang="en-US"/>
          </a:p>
        </p:txBody>
      </p:sp>
      <p:sp>
        <p:nvSpPr>
          <p:cNvPr id="4" name="TextBox 3">
            <a:extLst>
              <a:ext uri="{FF2B5EF4-FFF2-40B4-BE49-F238E27FC236}">
                <a16:creationId xmlns:a16="http://schemas.microsoft.com/office/drawing/2014/main" id="{0E03B64A-0A70-FA97-79D8-55D0430BE5F2}"/>
              </a:ext>
            </a:extLst>
          </p:cNvPr>
          <p:cNvSpPr txBox="1"/>
          <p:nvPr/>
        </p:nvSpPr>
        <p:spPr>
          <a:xfrm>
            <a:off x="1008974" y="2100232"/>
            <a:ext cx="2743199" cy="3447098"/>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solidFill>
                  <a:schemeClr val="accent2">
                    <a:lumMod val="75000"/>
                  </a:schemeClr>
                </a:solidFill>
              </a:rPr>
              <a:t>O</a:t>
            </a:r>
            <a:r>
              <a:rPr lang="en-US" b="1" dirty="0">
                <a:solidFill>
                  <a:schemeClr val="accent2">
                    <a:lumMod val="75000"/>
                  </a:schemeClr>
                </a:solidFill>
              </a:rPr>
              <a:t>ceans</a:t>
            </a:r>
          </a:p>
          <a:p>
            <a:r>
              <a:rPr lang="en-US" sz="4000" b="1" dirty="0">
                <a:solidFill>
                  <a:schemeClr val="accent2">
                    <a:lumMod val="75000"/>
                  </a:schemeClr>
                </a:solidFill>
              </a:rPr>
              <a:t>C</a:t>
            </a:r>
            <a:r>
              <a:rPr lang="en-US" b="1" dirty="0">
                <a:solidFill>
                  <a:schemeClr val="accent2">
                    <a:lumMod val="75000"/>
                  </a:schemeClr>
                </a:solidFill>
              </a:rPr>
              <a:t>reate</a:t>
            </a:r>
          </a:p>
          <a:p>
            <a:r>
              <a:rPr lang="en-US" sz="4000" b="1" dirty="0">
                <a:solidFill>
                  <a:schemeClr val="accent2">
                    <a:lumMod val="75000"/>
                  </a:schemeClr>
                </a:solidFill>
              </a:rPr>
              <a:t>E</a:t>
            </a:r>
            <a:r>
              <a:rPr lang="en-US" b="1" dirty="0">
                <a:solidFill>
                  <a:schemeClr val="accent2">
                    <a:lumMod val="75000"/>
                  </a:schemeClr>
                </a:solidFill>
              </a:rPr>
              <a:t>nergy</a:t>
            </a:r>
          </a:p>
          <a:p>
            <a:r>
              <a:rPr lang="en-US" sz="4000" b="1" dirty="0">
                <a:solidFill>
                  <a:schemeClr val="accent2">
                    <a:lumMod val="75000"/>
                  </a:schemeClr>
                </a:solidFill>
              </a:rPr>
              <a:t>A</a:t>
            </a:r>
            <a:r>
              <a:rPr lang="en-US" b="1" dirty="0">
                <a:solidFill>
                  <a:schemeClr val="accent2">
                    <a:lumMod val="75000"/>
                  </a:schemeClr>
                </a:solidFill>
              </a:rPr>
              <a:t>nd</a:t>
            </a:r>
          </a:p>
          <a:p>
            <a:r>
              <a:rPr lang="en-US" sz="4000" b="1" dirty="0">
                <a:solidFill>
                  <a:schemeClr val="accent2">
                    <a:lumMod val="75000"/>
                  </a:schemeClr>
                </a:solidFill>
              </a:rPr>
              <a:t>N</a:t>
            </a:r>
            <a:r>
              <a:rPr lang="en-US" b="1" dirty="0">
                <a:solidFill>
                  <a:schemeClr val="accent2">
                    <a:lumMod val="75000"/>
                  </a:schemeClr>
                </a:solidFill>
              </a:rPr>
              <a:t>ourish</a:t>
            </a:r>
          </a:p>
          <a:p>
            <a:endParaRPr lang="en-US" dirty="0"/>
          </a:p>
        </p:txBody>
      </p:sp>
      <p:sp>
        <p:nvSpPr>
          <p:cNvPr id="5" name="TextBox 4">
            <a:extLst>
              <a:ext uri="{FF2B5EF4-FFF2-40B4-BE49-F238E27FC236}">
                <a16:creationId xmlns:a16="http://schemas.microsoft.com/office/drawing/2014/main" id="{244010B6-39C3-9386-5443-505A343591C1}"/>
              </a:ext>
            </a:extLst>
          </p:cNvPr>
          <p:cNvSpPr txBox="1"/>
          <p:nvPr/>
        </p:nvSpPr>
        <p:spPr>
          <a:xfrm>
            <a:off x="7243822" y="2006278"/>
            <a:ext cx="2743199" cy="3657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TextBox 5">
            <a:extLst>
              <a:ext uri="{FF2B5EF4-FFF2-40B4-BE49-F238E27FC236}">
                <a16:creationId xmlns:a16="http://schemas.microsoft.com/office/drawing/2014/main" id="{7B096BAF-38C6-8CBE-8DEA-89F56895412A}"/>
              </a:ext>
            </a:extLst>
          </p:cNvPr>
          <p:cNvSpPr txBox="1"/>
          <p:nvPr/>
        </p:nvSpPr>
        <p:spPr>
          <a:xfrm>
            <a:off x="8250295" y="2182518"/>
            <a:ext cx="2743200" cy="255454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solidFill>
                  <a:srgbClr val="FF0000"/>
                </a:solidFill>
              </a:rPr>
              <a:t>K</a:t>
            </a:r>
            <a:r>
              <a:rPr lang="en-US" b="1" dirty="0">
                <a:solidFill>
                  <a:srgbClr val="FF0000"/>
                </a:solidFill>
              </a:rPr>
              <a:t>elp</a:t>
            </a:r>
          </a:p>
          <a:p>
            <a:r>
              <a:rPr lang="en-US" sz="4000" b="1" dirty="0">
                <a:solidFill>
                  <a:srgbClr val="FF0000"/>
                </a:solidFill>
              </a:rPr>
              <a:t>E</a:t>
            </a:r>
            <a:r>
              <a:rPr lang="en-US" b="1" dirty="0">
                <a:solidFill>
                  <a:srgbClr val="FF0000"/>
                </a:solidFill>
              </a:rPr>
              <a:t>xists</a:t>
            </a:r>
            <a:br>
              <a:rPr lang="en-US" b="1" dirty="0">
                <a:solidFill>
                  <a:srgbClr val="FF0000"/>
                </a:solidFill>
              </a:rPr>
            </a:br>
            <a:r>
              <a:rPr lang="en-US" sz="4000" b="1" dirty="0">
                <a:solidFill>
                  <a:srgbClr val="FF0000"/>
                </a:solidFill>
              </a:rPr>
              <a:t>L</a:t>
            </a:r>
            <a:r>
              <a:rPr lang="en-US" b="1" dirty="0">
                <a:solidFill>
                  <a:srgbClr val="FF0000"/>
                </a:solidFill>
              </a:rPr>
              <a:t>ike</a:t>
            </a:r>
            <a:br>
              <a:rPr lang="en-US" b="1" dirty="0">
                <a:solidFill>
                  <a:srgbClr val="FF0000"/>
                </a:solidFill>
              </a:rPr>
            </a:br>
            <a:r>
              <a:rPr lang="en-US" sz="4000" b="1" dirty="0">
                <a:solidFill>
                  <a:srgbClr val="FF0000"/>
                </a:solidFill>
              </a:rPr>
              <a:t>P</a:t>
            </a:r>
            <a:r>
              <a:rPr lang="en-US" b="1" dirty="0">
                <a:solidFill>
                  <a:srgbClr val="FF0000"/>
                </a:solidFill>
              </a:rPr>
              <a:t>lants</a:t>
            </a:r>
          </a:p>
        </p:txBody>
      </p:sp>
      <p:sp>
        <p:nvSpPr>
          <p:cNvPr id="7" name="TextBox 6">
            <a:extLst>
              <a:ext uri="{FF2B5EF4-FFF2-40B4-BE49-F238E27FC236}">
                <a16:creationId xmlns:a16="http://schemas.microsoft.com/office/drawing/2014/main" id="{A30D566F-BBBC-3266-B3AD-2017ADEC3F34}"/>
              </a:ext>
            </a:extLst>
          </p:cNvPr>
          <p:cNvSpPr txBox="1"/>
          <p:nvPr/>
        </p:nvSpPr>
        <p:spPr>
          <a:xfrm>
            <a:off x="4722518" y="3866444"/>
            <a:ext cx="2743200" cy="1938992"/>
          </a:xfrm>
          <a:prstGeom prst="rect">
            <a:avLst/>
          </a:prstGeom>
          <a:noFill/>
          <a:ln>
            <a:solidFill>
              <a:srgbClr val="00B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chemeClr val="accent6">
                    <a:lumMod val="75000"/>
                  </a:schemeClr>
                </a:solidFill>
              </a:rPr>
              <a:t>S</a:t>
            </a:r>
            <a:r>
              <a:rPr lang="en-US" b="1" dirty="0">
                <a:solidFill>
                  <a:schemeClr val="accent6">
                    <a:lumMod val="75000"/>
                  </a:schemeClr>
                </a:solidFill>
              </a:rPr>
              <a:t>ea</a:t>
            </a:r>
            <a:br>
              <a:rPr lang="en-US" b="1" dirty="0">
                <a:solidFill>
                  <a:schemeClr val="accent6">
                    <a:lumMod val="75000"/>
                  </a:schemeClr>
                </a:solidFill>
              </a:rPr>
            </a:br>
            <a:r>
              <a:rPr lang="en-US" sz="4000" b="1" dirty="0">
                <a:solidFill>
                  <a:schemeClr val="accent6">
                    <a:lumMod val="75000"/>
                  </a:schemeClr>
                </a:solidFill>
              </a:rPr>
              <a:t>E</a:t>
            </a:r>
            <a:r>
              <a:rPr lang="en-US" b="1" dirty="0">
                <a:solidFill>
                  <a:schemeClr val="accent6">
                    <a:lumMod val="75000"/>
                  </a:schemeClr>
                </a:solidFill>
              </a:rPr>
              <a:t>nergy</a:t>
            </a:r>
            <a:br>
              <a:rPr lang="en-US" b="1" dirty="0">
                <a:solidFill>
                  <a:schemeClr val="accent6">
                    <a:lumMod val="75000"/>
                  </a:schemeClr>
                </a:solidFill>
              </a:rPr>
            </a:br>
            <a:r>
              <a:rPr lang="en-US" sz="4000" b="1" dirty="0">
                <a:solidFill>
                  <a:schemeClr val="accent6">
                    <a:lumMod val="75000"/>
                  </a:schemeClr>
                </a:solidFill>
              </a:rPr>
              <a:t>A</a:t>
            </a:r>
            <a:r>
              <a:rPr lang="en-US" b="1" dirty="0">
                <a:solidFill>
                  <a:schemeClr val="accent6">
                    <a:lumMod val="75000"/>
                  </a:schemeClr>
                </a:solidFill>
              </a:rPr>
              <a:t>bounds</a:t>
            </a:r>
          </a:p>
        </p:txBody>
      </p:sp>
    </p:spTree>
    <p:extLst>
      <p:ext uri="{BB962C8B-B14F-4D97-AF65-F5344CB8AC3E}">
        <p14:creationId xmlns:p14="http://schemas.microsoft.com/office/powerpoint/2010/main" val="202832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9ECC-F305-40DA-5AE4-EB3C22739759}"/>
              </a:ext>
            </a:extLst>
          </p:cNvPr>
          <p:cNvSpPr>
            <a:spLocks noGrp="1"/>
          </p:cNvSpPr>
          <p:nvPr>
            <p:ph type="title"/>
          </p:nvPr>
        </p:nvSpPr>
        <p:spPr/>
        <p:txBody>
          <a:bodyPr/>
          <a:lstStyle/>
          <a:p>
            <a:br>
              <a:rPr lang="en-US" dirty="0"/>
            </a:br>
            <a:r>
              <a:rPr lang="en-US" dirty="0"/>
              <a:t>Acrostic poem – </a:t>
            </a:r>
            <a:r>
              <a:rPr lang="en-US" sz="2000" dirty="0"/>
              <a:t> You are going to create an acrostic poem using the letters in the word sargassum.  Your acrostic poem will tell us about The Hidden Forest in your ocean.  You will work with a partner to do this task. </a:t>
            </a:r>
            <a:br>
              <a:rPr lang="en-US" sz="2000" dirty="0"/>
            </a:br>
            <a:r>
              <a:rPr lang="en-US" sz="2000" dirty="0"/>
              <a:t>Firstly - with a partner, you will need to make lists of as many words as you can think of that begin with the letters in the word sargassum</a:t>
            </a:r>
            <a:br>
              <a:rPr lang="en-US" sz="2000" dirty="0"/>
            </a:br>
            <a:r>
              <a:rPr lang="en-US" sz="2000" dirty="0"/>
              <a:t>Secondly – you will need to create a sentence, using one word for each letter, that makes sense, in the order of the letters in the word sargassum </a:t>
            </a:r>
          </a:p>
        </p:txBody>
      </p:sp>
      <p:sp>
        <p:nvSpPr>
          <p:cNvPr id="3" name="Subtitle 2">
            <a:extLst>
              <a:ext uri="{FF2B5EF4-FFF2-40B4-BE49-F238E27FC236}">
                <a16:creationId xmlns:a16="http://schemas.microsoft.com/office/drawing/2014/main" id="{BFCE70C2-E344-909F-D28A-185F50D1EBB4}"/>
              </a:ext>
            </a:extLst>
          </p:cNvPr>
          <p:cNvSpPr>
            <a:spLocks noGrp="1"/>
          </p:cNvSpPr>
          <p:nvPr>
            <p:ph type="subTitle"/>
          </p:nvPr>
        </p:nvSpPr>
        <p:spPr>
          <a:xfrm>
            <a:off x="809858" y="2314745"/>
            <a:ext cx="10515240" cy="4350960"/>
          </a:xfrm>
        </p:spPr>
        <p:txBody>
          <a:bodyPr/>
          <a:lstStyle/>
          <a:p>
            <a:pPr marL="0" indent="0">
              <a:buNone/>
            </a:pPr>
            <a:r>
              <a:rPr lang="en-US" sz="2400" b="1" dirty="0"/>
              <a:t>S</a:t>
            </a:r>
          </a:p>
          <a:p>
            <a:pPr marL="0" indent="0">
              <a:buNone/>
            </a:pPr>
            <a:r>
              <a:rPr lang="en-US" sz="2400" b="1" dirty="0"/>
              <a:t>A</a:t>
            </a:r>
          </a:p>
          <a:p>
            <a:pPr marL="0" indent="0">
              <a:buNone/>
            </a:pPr>
            <a:r>
              <a:rPr lang="en-US" sz="2400" b="1" dirty="0"/>
              <a:t>R</a:t>
            </a:r>
          </a:p>
          <a:p>
            <a:pPr marL="0" indent="0">
              <a:buNone/>
            </a:pPr>
            <a:r>
              <a:rPr lang="en-US" sz="2400" b="1" dirty="0"/>
              <a:t>G</a:t>
            </a:r>
          </a:p>
          <a:p>
            <a:pPr marL="0" indent="0">
              <a:buNone/>
            </a:pPr>
            <a:r>
              <a:rPr lang="en-US" sz="2400" b="1" dirty="0"/>
              <a:t>A</a:t>
            </a:r>
          </a:p>
          <a:p>
            <a:pPr marL="0" indent="0">
              <a:buNone/>
            </a:pPr>
            <a:r>
              <a:rPr lang="en-US" sz="2400" b="1" dirty="0"/>
              <a:t>S</a:t>
            </a:r>
          </a:p>
          <a:p>
            <a:pPr marL="0" indent="0">
              <a:buNone/>
            </a:pPr>
            <a:r>
              <a:rPr lang="en-US" sz="2400" b="1" dirty="0"/>
              <a:t>S</a:t>
            </a:r>
          </a:p>
          <a:p>
            <a:pPr marL="0" indent="0">
              <a:buNone/>
            </a:pPr>
            <a:r>
              <a:rPr lang="en-US" sz="2400" b="1" dirty="0"/>
              <a:t>U</a:t>
            </a:r>
          </a:p>
          <a:p>
            <a:pPr marL="0" indent="0">
              <a:buNone/>
            </a:pPr>
            <a:r>
              <a:rPr lang="en-US" sz="2400" b="1" dirty="0"/>
              <a:t>M</a:t>
            </a:r>
          </a:p>
        </p:txBody>
      </p:sp>
      <p:sp>
        <p:nvSpPr>
          <p:cNvPr id="4" name="TextBox 3">
            <a:extLst>
              <a:ext uri="{FF2B5EF4-FFF2-40B4-BE49-F238E27FC236}">
                <a16:creationId xmlns:a16="http://schemas.microsoft.com/office/drawing/2014/main" id="{FF736ABF-EA35-FC63-20A4-16F26617349F}"/>
              </a:ext>
            </a:extLst>
          </p:cNvPr>
          <p:cNvSpPr txBox="1"/>
          <p:nvPr/>
        </p:nvSpPr>
        <p:spPr>
          <a:xfrm>
            <a:off x="6395861" y="2792152"/>
            <a:ext cx="45494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sp>
        <p:nvSpPr>
          <p:cNvPr id="5" name="TextBox 4">
            <a:extLst>
              <a:ext uri="{FF2B5EF4-FFF2-40B4-BE49-F238E27FC236}">
                <a16:creationId xmlns:a16="http://schemas.microsoft.com/office/drawing/2014/main" id="{2D5FA289-2497-29DE-E071-6FC164AF08D2}"/>
              </a:ext>
            </a:extLst>
          </p:cNvPr>
          <p:cNvSpPr txBox="1"/>
          <p:nvPr/>
        </p:nvSpPr>
        <p:spPr>
          <a:xfrm>
            <a:off x="7535333" y="3866444"/>
            <a:ext cx="2743200" cy="218521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dirty="0"/>
              <a:t>S</a:t>
            </a:r>
          </a:p>
          <a:p>
            <a:r>
              <a:rPr lang="en-US" dirty="0"/>
              <a:t>Sea</a:t>
            </a:r>
          </a:p>
          <a:p>
            <a:r>
              <a:rPr lang="en-US" dirty="0"/>
              <a:t>Seaweed</a:t>
            </a:r>
          </a:p>
          <a:p>
            <a:r>
              <a:rPr lang="en-US" dirty="0"/>
              <a:t>Sun</a:t>
            </a:r>
          </a:p>
          <a:p>
            <a:r>
              <a:rPr lang="en-US" dirty="0"/>
              <a:t>Slimy</a:t>
            </a:r>
          </a:p>
          <a:p>
            <a:r>
              <a:rPr lang="en-US" dirty="0"/>
              <a:t>Salty</a:t>
            </a:r>
          </a:p>
          <a:p>
            <a:endParaRPr lang="en-US" dirty="0"/>
          </a:p>
        </p:txBody>
      </p:sp>
      <p:sp>
        <p:nvSpPr>
          <p:cNvPr id="6" name="TextBox 5">
            <a:extLst>
              <a:ext uri="{FF2B5EF4-FFF2-40B4-BE49-F238E27FC236}">
                <a16:creationId xmlns:a16="http://schemas.microsoft.com/office/drawing/2014/main" id="{48377F30-6F26-E745-1CC5-0EC80C4B9260}"/>
              </a:ext>
            </a:extLst>
          </p:cNvPr>
          <p:cNvSpPr txBox="1"/>
          <p:nvPr/>
        </p:nvSpPr>
        <p:spPr>
          <a:xfrm>
            <a:off x="2841036" y="3207926"/>
            <a:ext cx="2743200" cy="218521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dirty="0"/>
              <a:t>A</a:t>
            </a:r>
          </a:p>
          <a:p>
            <a:r>
              <a:rPr lang="en-US" dirty="0"/>
              <a:t>Animal</a:t>
            </a:r>
          </a:p>
          <a:p>
            <a:r>
              <a:rPr lang="en-US" dirty="0"/>
              <a:t>Algae</a:t>
            </a:r>
          </a:p>
          <a:p>
            <a:r>
              <a:rPr lang="en-US" dirty="0"/>
              <a:t>Among</a:t>
            </a:r>
          </a:p>
          <a:p>
            <a:r>
              <a:rPr lang="en-US" dirty="0"/>
              <a:t>Almost</a:t>
            </a:r>
          </a:p>
          <a:p>
            <a:r>
              <a:rPr lang="en-US" dirty="0"/>
              <a:t>Anywhere</a:t>
            </a:r>
          </a:p>
          <a:p>
            <a:endParaRPr lang="en-US" dirty="0"/>
          </a:p>
        </p:txBody>
      </p:sp>
    </p:spTree>
    <p:extLst>
      <p:ext uri="{BB962C8B-B14F-4D97-AF65-F5344CB8AC3E}">
        <p14:creationId xmlns:p14="http://schemas.microsoft.com/office/powerpoint/2010/main" val="3441261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53F6A-FD85-8DE6-73CF-9D816582E57D}"/>
              </a:ext>
            </a:extLst>
          </p:cNvPr>
          <p:cNvSpPr>
            <a:spLocks noGrp="1"/>
          </p:cNvSpPr>
          <p:nvPr>
            <p:ph type="title"/>
          </p:nvPr>
        </p:nvSpPr>
        <p:spPr/>
        <p:txBody>
          <a:bodyPr/>
          <a:lstStyle/>
          <a:p>
            <a:r>
              <a:rPr lang="en-US" dirty="0"/>
              <a:t>Worksheet</a:t>
            </a:r>
          </a:p>
        </p:txBody>
      </p:sp>
      <p:sp>
        <p:nvSpPr>
          <p:cNvPr id="3" name="Subtitle 2">
            <a:extLst>
              <a:ext uri="{FF2B5EF4-FFF2-40B4-BE49-F238E27FC236}">
                <a16:creationId xmlns:a16="http://schemas.microsoft.com/office/drawing/2014/main" id="{CEBBC6B9-9BDB-EBF4-4857-B3EE8BC3DFE5}"/>
              </a:ext>
            </a:extLst>
          </p:cNvPr>
          <p:cNvSpPr>
            <a:spLocks noGrp="1"/>
          </p:cNvSpPr>
          <p:nvPr>
            <p:ph type="subTitle"/>
          </p:nvPr>
        </p:nvSpPr>
        <p:spPr>
          <a:xfrm>
            <a:off x="838080" y="3317790"/>
            <a:ext cx="10515240" cy="1325160"/>
          </a:xfrm>
        </p:spPr>
        <p:txBody>
          <a:bodyPr/>
          <a:lstStyle/>
          <a:p>
            <a:pPr marL="0" indent="0">
              <a:buNone/>
            </a:pPr>
            <a:r>
              <a:rPr lang="en-US" dirty="0"/>
              <a:t>S.....................................................</a:t>
            </a:r>
          </a:p>
          <a:p>
            <a:pPr marL="0" indent="0">
              <a:buNone/>
            </a:pPr>
            <a:r>
              <a:rPr lang="en-US" dirty="0"/>
              <a:t>A.....................................................</a:t>
            </a:r>
          </a:p>
          <a:p>
            <a:pPr marL="0" indent="0">
              <a:buNone/>
            </a:pPr>
            <a:r>
              <a:rPr lang="en-US" dirty="0"/>
              <a:t>R.....................................................</a:t>
            </a:r>
          </a:p>
          <a:p>
            <a:pPr marL="0" indent="0">
              <a:buNone/>
            </a:pPr>
            <a:r>
              <a:rPr lang="en-US" dirty="0"/>
              <a:t>G.....................................................</a:t>
            </a:r>
          </a:p>
          <a:p>
            <a:pPr marL="0" indent="0">
              <a:buNone/>
            </a:pPr>
            <a:r>
              <a:rPr lang="en-US" dirty="0"/>
              <a:t>A.....................................................</a:t>
            </a:r>
          </a:p>
          <a:p>
            <a:pPr marL="0" indent="0">
              <a:buNone/>
            </a:pPr>
            <a:r>
              <a:rPr lang="en-US" dirty="0"/>
              <a:t>S......................................................</a:t>
            </a:r>
          </a:p>
          <a:p>
            <a:pPr marL="0" indent="0">
              <a:buNone/>
            </a:pPr>
            <a:r>
              <a:rPr lang="en-US" dirty="0"/>
              <a:t>S......................................................</a:t>
            </a:r>
          </a:p>
          <a:p>
            <a:pPr marL="0" indent="0">
              <a:buNone/>
            </a:pPr>
            <a:r>
              <a:rPr lang="en-US" dirty="0"/>
              <a:t>U......................................................</a:t>
            </a:r>
          </a:p>
          <a:p>
            <a:pPr marL="0" indent="0">
              <a:buNone/>
            </a:pPr>
            <a:r>
              <a:rPr lang="en-US" dirty="0"/>
              <a:t>M......................................................</a:t>
            </a:r>
          </a:p>
        </p:txBody>
      </p:sp>
    </p:spTree>
    <p:extLst>
      <p:ext uri="{BB962C8B-B14F-4D97-AF65-F5344CB8AC3E}">
        <p14:creationId xmlns:p14="http://schemas.microsoft.com/office/powerpoint/2010/main" val="1685924759"/>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43</TotalTime>
  <Words>276</Words>
  <Application>Microsoft Office PowerPoint</Application>
  <PresentationFormat>Widescreen</PresentationFormat>
  <Paragraphs>43</Paragraphs>
  <Slides>9</Slides>
  <Notes>0</Notes>
  <HiddenSlides>0</HiddenSlides>
  <ScaleCrop>false</ScaleCrop>
  <HeadingPairs>
    <vt:vector size="4" baseType="variant">
      <vt:variant>
        <vt:lpstr>Theme</vt:lpstr>
      </vt:variant>
      <vt:variant>
        <vt:i4>2</vt:i4>
      </vt:variant>
      <vt:variant>
        <vt:lpstr>Slide Titles</vt:lpstr>
      </vt:variant>
      <vt:variant>
        <vt:i4>9</vt:i4>
      </vt:variant>
    </vt:vector>
  </HeadingPairs>
  <TitlesOfParts>
    <vt:vector size="11" baseType="lpstr">
      <vt:lpstr>office theme</vt:lpstr>
      <vt:lpstr>office theme</vt:lpstr>
      <vt:lpstr> </vt:lpstr>
      <vt:lpstr>Learning intentions</vt:lpstr>
      <vt:lpstr>New vocabulary</vt:lpstr>
      <vt:lpstr>Some facts about kelp</vt:lpstr>
      <vt:lpstr>Sargassum in Maldives</vt:lpstr>
      <vt:lpstr>PowerPoint Presentation</vt:lpstr>
      <vt:lpstr>  Acrostic poem</vt:lpstr>
      <vt:lpstr> Acrostic poem –  You are going to create an acrostic poem using the letters in the word sargassum.  Your acrostic poem will tell us about The Hidden Forest in your ocean.  You will work with a partner to do this task.  Firstly - with a partner, you will need to make lists of as many words as you can think of that begin with the letters in the word sargassum Secondly – you will need to create a sentence, using one word for each letter, that makes sense, in the order of the letters in the word sargassum </vt:lpstr>
      <vt:lpstr>Worksheet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dc:description/>
  <cp:lastModifiedBy>Moira Baulch</cp:lastModifiedBy>
  <cp:revision>575</cp:revision>
  <dcterms:created xsi:type="dcterms:W3CDTF">2022-11-16T01:16:50Z</dcterms:created>
  <dcterms:modified xsi:type="dcterms:W3CDTF">2023-10-28T01:17:13Z</dcterms:modified>
  <dc:language>en-AU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25</vt:i4>
  </property>
</Properties>
</file>