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66" r:id="rId5"/>
    <p:sldId id="274" r:id="rId6"/>
    <p:sldId id="268" r:id="rId7"/>
    <p:sldId id="271" r:id="rId8"/>
    <p:sldId id="258" r:id="rId9"/>
    <p:sldId id="270" r:id="rId10"/>
    <p:sldId id="272" r:id="rId11"/>
    <p:sldId id="273" r:id="rId12"/>
    <p:sldId id="269" r:id="rId13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0EF18-0230-D740-0F7A-90BE22FF1C4E}" v="7" dt="2023-11-19T01:50:07.406"/>
    <p1510:client id="{3A2C7362-B959-69A6-35D8-A6B8FD862054}" v="8" dt="2023-11-19T01:04:25.957"/>
    <p1510:client id="{7F367C3E-FA23-12A2-9189-7BF3FFA2AAA8}" v="128" dt="2023-11-17T04:44:19.218"/>
    <p1510:client id="{DD5E8471-B1D7-B172-C471-A449349AF085}" v="21" dt="2023-11-18T06:11:41.463"/>
    <p1510:client id="{F2978509-11A2-26F6-3706-2AD8E3E74B76}" v="418" dt="2023-11-18T05:53:39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0E483AF-DFE3-4CE1-B696-9D8633F61B7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355F155-F814-4C37-AFC0-EF854B92544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68DF8EE-BDBD-47A5-B679-33F48E89BAC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17233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31201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/>
          </p:nvPr>
        </p:nvSpPr>
        <p:spPr>
          <a:xfrm>
            <a:off x="3265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6"/>
          <p:cNvSpPr>
            <a:spLocks noGrp="1"/>
          </p:cNvSpPr>
          <p:nvPr>
            <p:ph/>
          </p:nvPr>
        </p:nvSpPr>
        <p:spPr>
          <a:xfrm>
            <a:off x="17233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7"/>
          <p:cNvSpPr>
            <a:spLocks noGrp="1"/>
          </p:cNvSpPr>
          <p:nvPr>
            <p:ph/>
          </p:nvPr>
        </p:nvSpPr>
        <p:spPr>
          <a:xfrm>
            <a:off x="31201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5F81B9C-4850-4A19-A5ED-DCA1A7350EC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8824CA-E2EA-43DF-9FAB-EAC9C8E508F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79F75FE-8944-4517-B26A-4BF72180B4B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F54DEA2-78EE-46E4-AC42-47D0F9E2F4B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79760AE-2B5D-4EB0-83BA-9A11B9280CC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34C5574-4F17-4D63-88E7-2C7E2E483A9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1273680" y="394920"/>
            <a:ext cx="7519320" cy="41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371D172-0CE8-475B-B3BF-32A95500103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4C881A8-CC32-402A-8F24-93A1B93B15B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sub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7EE778-1E72-49F5-83A5-0368AA0120E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46F04E8-0C26-4BA8-9888-E7BF354C049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9DDEBD4-6CA5-49E6-A970-6B2246EA1F3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E79C718-E344-448C-B18F-0EB8E202B84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15F0654-A7DA-46F8-A0C7-A2AB0E6C2E7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17233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31201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3265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17233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31201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0D8496B-A159-42FA-B391-6BECE884559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CA56F48-5B57-4B0C-8735-EBB1AA7D0DD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8EE9BC-0079-4AEE-9074-E1A2ED085EB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7B2F132-C512-4CCA-9432-9E4B24E8069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subTitle"/>
          </p:nvPr>
        </p:nvSpPr>
        <p:spPr>
          <a:xfrm>
            <a:off x="1273680" y="394920"/>
            <a:ext cx="7519320" cy="41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B682072-C064-4AB2-B1C2-E09717CF6D2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09EC43-DBBB-45C2-A27E-63ED1E8ED3D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664F8C3-AA99-4601-B3AB-3157E636DD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1913963-DAF3-426A-94C7-67B456C963A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4"/>
          <p:cNvGrpSpPr/>
          <p:nvPr/>
        </p:nvGrpSpPr>
        <p:grpSpPr>
          <a:xfrm>
            <a:off x="423000" y="432000"/>
            <a:ext cx="717480" cy="719280"/>
            <a:chOff x="423000" y="432000"/>
            <a:chExt cx="717480" cy="719280"/>
          </a:xfrm>
        </p:grpSpPr>
        <p:sp>
          <p:nvSpPr>
            <p:cNvPr id="66" name="AutoShape 3"/>
            <p:cNvSpPr/>
            <p:nvPr/>
          </p:nvSpPr>
          <p:spPr>
            <a:xfrm>
              <a:off x="423000" y="432360"/>
              <a:ext cx="717480" cy="7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" name="Rectangle 5"/>
            <p:cNvSpPr/>
            <p:nvPr/>
          </p:nvSpPr>
          <p:spPr>
            <a:xfrm>
              <a:off x="423360" y="432000"/>
              <a:ext cx="716760" cy="7192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" name="Freeform 6"/>
            <p:cNvSpPr/>
            <p:nvPr/>
          </p:nvSpPr>
          <p:spPr>
            <a:xfrm>
              <a:off x="506520" y="903600"/>
              <a:ext cx="32400" cy="39240"/>
            </a:xfrm>
            <a:custGeom>
              <a:avLst/>
              <a:gdLst>
                <a:gd name="textAreaLeft" fmla="*/ 0 w 32400"/>
                <a:gd name="textAreaRight" fmla="*/ 33120 w 3240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" name="Freeform 7"/>
            <p:cNvSpPr/>
            <p:nvPr/>
          </p:nvSpPr>
          <p:spPr>
            <a:xfrm>
              <a:off x="541800" y="904320"/>
              <a:ext cx="39960" cy="3852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" name="Freeform 8"/>
            <p:cNvSpPr/>
            <p:nvPr/>
          </p:nvSpPr>
          <p:spPr>
            <a:xfrm>
              <a:off x="58788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" name="Freeform 9"/>
            <p:cNvSpPr/>
            <p:nvPr/>
          </p:nvSpPr>
          <p:spPr>
            <a:xfrm>
              <a:off x="632520" y="904320"/>
              <a:ext cx="38160" cy="39240"/>
            </a:xfrm>
            <a:custGeom>
              <a:avLst/>
              <a:gdLst>
                <a:gd name="textAreaLeft" fmla="*/ 0 w 38160"/>
                <a:gd name="textAreaRight" fmla="*/ 38880 w 3816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" name="Freeform 10"/>
            <p:cNvSpPr/>
            <p:nvPr/>
          </p:nvSpPr>
          <p:spPr>
            <a:xfrm>
              <a:off x="676440" y="903600"/>
              <a:ext cx="41400" cy="3960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39600"/>
                <a:gd name="textAreaBottom" fmla="*/ 40320 h 3960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" name="Freeform 11"/>
            <p:cNvSpPr/>
            <p:nvPr/>
          </p:nvSpPr>
          <p:spPr>
            <a:xfrm>
              <a:off x="725400" y="904320"/>
              <a:ext cx="13320" cy="385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" name="Freeform 12"/>
            <p:cNvSpPr/>
            <p:nvPr/>
          </p:nvSpPr>
          <p:spPr>
            <a:xfrm>
              <a:off x="741600" y="904320"/>
              <a:ext cx="40320" cy="39240"/>
            </a:xfrm>
            <a:custGeom>
              <a:avLst/>
              <a:gdLst>
                <a:gd name="textAreaLeft" fmla="*/ 0 w 40320"/>
                <a:gd name="textAreaRight" fmla="*/ 41040 w 4032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" name="Freeform 13"/>
            <p:cNvSpPr/>
            <p:nvPr/>
          </p:nvSpPr>
          <p:spPr>
            <a:xfrm>
              <a:off x="78516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" name="Freeform 14"/>
            <p:cNvSpPr/>
            <p:nvPr/>
          </p:nvSpPr>
          <p:spPr>
            <a:xfrm>
              <a:off x="815400" y="904320"/>
              <a:ext cx="38520" cy="3852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" name="Freeform 15"/>
            <p:cNvSpPr/>
            <p:nvPr/>
          </p:nvSpPr>
          <p:spPr>
            <a:xfrm>
              <a:off x="855720" y="903600"/>
              <a:ext cx="19440" cy="39960"/>
            </a:xfrm>
            <a:custGeom>
              <a:avLst/>
              <a:gdLst>
                <a:gd name="textAreaLeft" fmla="*/ 0 w 19440"/>
                <a:gd name="textAreaRight" fmla="*/ 20160 w 1944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884160" y="904320"/>
              <a:ext cx="12960" cy="38520"/>
            </a:xfrm>
            <a:custGeom>
              <a:avLst/>
              <a:gdLst>
                <a:gd name="textAreaLeft" fmla="*/ 0 w 12960"/>
                <a:gd name="textAreaRight" fmla="*/ 13680 w 12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" name="Freeform 17"/>
            <p:cNvSpPr/>
            <p:nvPr/>
          </p:nvSpPr>
          <p:spPr>
            <a:xfrm>
              <a:off x="901440" y="903600"/>
              <a:ext cx="32040" cy="3924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" name="Freeform 18"/>
            <p:cNvSpPr/>
            <p:nvPr/>
          </p:nvSpPr>
          <p:spPr>
            <a:xfrm>
              <a:off x="936000" y="904320"/>
              <a:ext cx="36720" cy="38520"/>
            </a:xfrm>
            <a:custGeom>
              <a:avLst/>
              <a:gdLst>
                <a:gd name="textAreaLeft" fmla="*/ 0 w 36720"/>
                <a:gd name="textAreaRight" fmla="*/ 37440 w 367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6" name="Freeform 19"/>
            <p:cNvSpPr/>
            <p:nvPr/>
          </p:nvSpPr>
          <p:spPr>
            <a:xfrm>
              <a:off x="990360" y="903600"/>
              <a:ext cx="39960" cy="3996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7" name="Freeform 20"/>
            <p:cNvSpPr/>
            <p:nvPr/>
          </p:nvSpPr>
          <p:spPr>
            <a:xfrm>
              <a:off x="1036080" y="903960"/>
              <a:ext cx="21960" cy="38880"/>
            </a:xfrm>
            <a:custGeom>
              <a:avLst/>
              <a:gdLst>
                <a:gd name="textAreaLeft" fmla="*/ 0 w 21960"/>
                <a:gd name="textAreaRight" fmla="*/ 22680 w 2196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8" name="Rectangle 21"/>
            <p:cNvSpPr/>
            <p:nvPr/>
          </p:nvSpPr>
          <p:spPr>
            <a:xfrm>
              <a:off x="513000" y="973440"/>
              <a:ext cx="542520" cy="21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" rIns="90000" bIns="10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9" name="Freeform 22"/>
            <p:cNvSpPr/>
            <p:nvPr/>
          </p:nvSpPr>
          <p:spPr>
            <a:xfrm>
              <a:off x="506520" y="1004040"/>
              <a:ext cx="81000" cy="61200"/>
            </a:xfrm>
            <a:custGeom>
              <a:avLst/>
              <a:gdLst>
                <a:gd name="textAreaLeft" fmla="*/ 0 w 81000"/>
                <a:gd name="textAreaRight" fmla="*/ 81720 w 81000"/>
                <a:gd name="textAreaTop" fmla="*/ 0 h 61200"/>
                <a:gd name="textAreaBottom" fmla="*/ 61920 h 6120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" name="Freeform 23"/>
            <p:cNvSpPr/>
            <p:nvPr/>
          </p:nvSpPr>
          <p:spPr>
            <a:xfrm>
              <a:off x="59220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" name="Freeform 24"/>
            <p:cNvSpPr/>
            <p:nvPr/>
          </p:nvSpPr>
          <p:spPr>
            <a:xfrm>
              <a:off x="642240" y="1005480"/>
              <a:ext cx="41400" cy="5976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" name="Freeform 25"/>
            <p:cNvSpPr/>
            <p:nvPr/>
          </p:nvSpPr>
          <p:spPr>
            <a:xfrm>
              <a:off x="689760" y="1005480"/>
              <a:ext cx="45000" cy="59760"/>
            </a:xfrm>
            <a:custGeom>
              <a:avLst/>
              <a:gdLst>
                <a:gd name="textAreaLeft" fmla="*/ 0 w 45000"/>
                <a:gd name="textAreaRight" fmla="*/ 45720 w 450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" name="Freeform 26"/>
            <p:cNvSpPr/>
            <p:nvPr/>
          </p:nvSpPr>
          <p:spPr>
            <a:xfrm>
              <a:off x="743040" y="1004760"/>
              <a:ext cx="64080" cy="61560"/>
            </a:xfrm>
            <a:custGeom>
              <a:avLst/>
              <a:gdLst>
                <a:gd name="textAreaLeft" fmla="*/ 0 w 64080"/>
                <a:gd name="textAreaRight" fmla="*/ 64800 w 6408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" name="Freeform 27"/>
            <p:cNvSpPr/>
            <p:nvPr/>
          </p:nvSpPr>
          <p:spPr>
            <a:xfrm>
              <a:off x="813600" y="1005480"/>
              <a:ext cx="62640" cy="60840"/>
            </a:xfrm>
            <a:custGeom>
              <a:avLst/>
              <a:gdLst>
                <a:gd name="textAreaLeft" fmla="*/ 0 w 62640"/>
                <a:gd name="textAreaRight" fmla="*/ 63360 w 62640"/>
                <a:gd name="textAreaTop" fmla="*/ 0 h 60840"/>
                <a:gd name="textAreaBottom" fmla="*/ 61560 h 6084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" name="Freeform 28"/>
            <p:cNvSpPr/>
            <p:nvPr/>
          </p:nvSpPr>
          <p:spPr>
            <a:xfrm>
              <a:off x="883800" y="1005480"/>
              <a:ext cx="61920" cy="59760"/>
            </a:xfrm>
            <a:custGeom>
              <a:avLst/>
              <a:gdLst>
                <a:gd name="textAreaLeft" fmla="*/ 0 w 61920"/>
                <a:gd name="textAreaRight" fmla="*/ 62640 w 6192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6" name="Freeform 29"/>
            <p:cNvSpPr/>
            <p:nvPr/>
          </p:nvSpPr>
          <p:spPr>
            <a:xfrm>
              <a:off x="947880" y="1004400"/>
              <a:ext cx="65520" cy="61560"/>
            </a:xfrm>
            <a:custGeom>
              <a:avLst/>
              <a:gdLst>
                <a:gd name="textAreaLeft" fmla="*/ 0 w 65520"/>
                <a:gd name="textAreaRight" fmla="*/ 66240 w 6552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" name="Freeform 30"/>
            <p:cNvSpPr/>
            <p:nvPr/>
          </p:nvSpPr>
          <p:spPr>
            <a:xfrm>
              <a:off x="101772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" name="Freeform 31"/>
            <p:cNvSpPr/>
            <p:nvPr/>
          </p:nvSpPr>
          <p:spPr>
            <a:xfrm>
              <a:off x="632520" y="511200"/>
              <a:ext cx="316440" cy="349920"/>
            </a:xfrm>
            <a:custGeom>
              <a:avLst/>
              <a:gdLst>
                <a:gd name="textAreaLeft" fmla="*/ 0 w 316440"/>
                <a:gd name="textAreaRight" fmla="*/ 317160 w 316440"/>
                <a:gd name="textAreaTop" fmla="*/ 0 h 349920"/>
                <a:gd name="textAreaBottom" fmla="*/ 350640 h 34992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" name="Freeform 32"/>
            <p:cNvSpPr/>
            <p:nvPr/>
          </p:nvSpPr>
          <p:spPr>
            <a:xfrm>
              <a:off x="631080" y="508680"/>
              <a:ext cx="320760" cy="353880"/>
            </a:xfrm>
            <a:custGeom>
              <a:avLst/>
              <a:gdLst>
                <a:gd name="textAreaLeft" fmla="*/ 0 w 320760"/>
                <a:gd name="textAreaRight" fmla="*/ 321480 w 320760"/>
                <a:gd name="textAreaTop" fmla="*/ 0 h 353880"/>
                <a:gd name="textAreaBottom" fmla="*/ 354600 h 35388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" name="Freeform 34"/>
            <p:cNvSpPr/>
            <p:nvPr/>
          </p:nvSpPr>
          <p:spPr>
            <a:xfrm>
              <a:off x="609840" y="794880"/>
              <a:ext cx="29520" cy="28080"/>
            </a:xfrm>
            <a:custGeom>
              <a:avLst/>
              <a:gdLst>
                <a:gd name="textAreaLeft" fmla="*/ 0 w 29520"/>
                <a:gd name="textAreaRight" fmla="*/ 30240 w 29520"/>
                <a:gd name="textAreaTop" fmla="*/ 0 h 28080"/>
                <a:gd name="textAreaBottom" fmla="*/ 28800 h 2808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" name="Freeform 35"/>
            <p:cNvSpPr/>
            <p:nvPr/>
          </p:nvSpPr>
          <p:spPr>
            <a:xfrm>
              <a:off x="922680" y="796680"/>
              <a:ext cx="29160" cy="27000"/>
            </a:xfrm>
            <a:custGeom>
              <a:avLst/>
              <a:gdLst>
                <a:gd name="textAreaLeft" fmla="*/ 0 w 29160"/>
                <a:gd name="textAreaRight" fmla="*/ 29880 w 29160"/>
                <a:gd name="textAreaTop" fmla="*/ 0 h 27000"/>
                <a:gd name="textAreaBottom" fmla="*/ 27720 h 2700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" name="Freeform 36"/>
            <p:cNvSpPr/>
            <p:nvPr/>
          </p:nvSpPr>
          <p:spPr>
            <a:xfrm>
              <a:off x="572040" y="765000"/>
              <a:ext cx="67320" cy="4320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3200"/>
                <a:gd name="textAreaBottom" fmla="*/ 43920 h 4320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" name="Freeform 37"/>
            <p:cNvSpPr/>
            <p:nvPr/>
          </p:nvSpPr>
          <p:spPr>
            <a:xfrm>
              <a:off x="922680" y="766800"/>
              <a:ext cx="67320" cy="4284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2840"/>
                <a:gd name="textAreaBottom" fmla="*/ 43560 h 4284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" name="Freeform 38"/>
            <p:cNvSpPr/>
            <p:nvPr/>
          </p:nvSpPr>
          <p:spPr>
            <a:xfrm>
              <a:off x="601920" y="772920"/>
              <a:ext cx="357840" cy="93600"/>
            </a:xfrm>
            <a:custGeom>
              <a:avLst/>
              <a:gdLst>
                <a:gd name="textAreaLeft" fmla="*/ 0 w 357840"/>
                <a:gd name="textAreaRight" fmla="*/ 358560 w 357840"/>
                <a:gd name="textAreaTop" fmla="*/ 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" name="Freeform 39"/>
            <p:cNvSpPr/>
            <p:nvPr/>
          </p:nvSpPr>
          <p:spPr>
            <a:xfrm>
              <a:off x="610560" y="783720"/>
              <a:ext cx="339480" cy="70920"/>
            </a:xfrm>
            <a:custGeom>
              <a:avLst/>
              <a:gdLst>
                <a:gd name="textAreaLeft" fmla="*/ 0 w 339480"/>
                <a:gd name="textAreaRight" fmla="*/ 340200 w 339480"/>
                <a:gd name="textAreaTop" fmla="*/ 0 h 70920"/>
                <a:gd name="textAreaBottom" fmla="*/ 71640 h 7092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6" name="Freeform 40"/>
            <p:cNvSpPr/>
            <p:nvPr/>
          </p:nvSpPr>
          <p:spPr>
            <a:xfrm>
              <a:off x="674280" y="63972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7" name="Freeform 41"/>
            <p:cNvSpPr/>
            <p:nvPr/>
          </p:nvSpPr>
          <p:spPr>
            <a:xfrm>
              <a:off x="718920" y="65160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8" name="Freeform 42"/>
            <p:cNvSpPr/>
            <p:nvPr/>
          </p:nvSpPr>
          <p:spPr>
            <a:xfrm>
              <a:off x="666000" y="69732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9" name="Freeform 43"/>
            <p:cNvSpPr/>
            <p:nvPr/>
          </p:nvSpPr>
          <p:spPr>
            <a:xfrm>
              <a:off x="722160" y="700560"/>
              <a:ext cx="17640" cy="1692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6920"/>
                <a:gd name="textAreaBottom" fmla="*/ 17640 h 1692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" name="Freeform 44"/>
            <p:cNvSpPr/>
            <p:nvPr/>
          </p:nvSpPr>
          <p:spPr>
            <a:xfrm>
              <a:off x="718560" y="74700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" name="Freeform 45"/>
            <p:cNvSpPr/>
            <p:nvPr/>
          </p:nvSpPr>
          <p:spPr>
            <a:xfrm>
              <a:off x="708120" y="612360"/>
              <a:ext cx="6480" cy="3600"/>
            </a:xfrm>
            <a:custGeom>
              <a:avLst/>
              <a:gdLst>
                <a:gd name="textAreaLeft" fmla="*/ 0 w 6480"/>
                <a:gd name="textAreaRight" fmla="*/ 7200 w 6480"/>
                <a:gd name="textAreaTop" fmla="*/ 0 h 3600"/>
                <a:gd name="textAreaBottom" fmla="*/ 4320 h 360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" name="Freeform 46"/>
            <p:cNvSpPr/>
            <p:nvPr/>
          </p:nvSpPr>
          <p:spPr>
            <a:xfrm>
              <a:off x="717480" y="613440"/>
              <a:ext cx="3600" cy="64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6480"/>
                <a:gd name="textAreaBottom" fmla="*/ 7200 h 648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" name="Freeform 47"/>
            <p:cNvSpPr/>
            <p:nvPr/>
          </p:nvSpPr>
          <p:spPr>
            <a:xfrm>
              <a:off x="715680" y="618840"/>
              <a:ext cx="4320" cy="68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6840"/>
                <a:gd name="textAreaBottom" fmla="*/ 7560 h 684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" name="Freeform 48"/>
            <p:cNvSpPr/>
            <p:nvPr/>
          </p:nvSpPr>
          <p:spPr>
            <a:xfrm>
              <a:off x="711720" y="623520"/>
              <a:ext cx="4680" cy="828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8280"/>
                <a:gd name="textAreaBottom" fmla="*/ 9000 h 828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" name="Freeform 49"/>
            <p:cNvSpPr/>
            <p:nvPr/>
          </p:nvSpPr>
          <p:spPr>
            <a:xfrm>
              <a:off x="702000" y="623160"/>
              <a:ext cx="9360" cy="324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6" name="Freeform 50"/>
            <p:cNvSpPr/>
            <p:nvPr/>
          </p:nvSpPr>
          <p:spPr>
            <a:xfrm>
              <a:off x="706320" y="629280"/>
              <a:ext cx="5040" cy="7920"/>
            </a:xfrm>
            <a:custGeom>
              <a:avLst/>
              <a:gdLst>
                <a:gd name="textAreaLeft" fmla="*/ 0 w 5040"/>
                <a:gd name="textAreaRight" fmla="*/ 5760 w 5040"/>
                <a:gd name="textAreaTop" fmla="*/ 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7" name="Freeform 51"/>
            <p:cNvSpPr/>
            <p:nvPr/>
          </p:nvSpPr>
          <p:spPr>
            <a:xfrm>
              <a:off x="678600" y="616320"/>
              <a:ext cx="5760" cy="9000"/>
            </a:xfrm>
            <a:custGeom>
              <a:avLst/>
              <a:gdLst>
                <a:gd name="textAreaLeft" fmla="*/ 0 w 5760"/>
                <a:gd name="textAreaRight" fmla="*/ 6480 w 576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8" name="Freeform 52"/>
            <p:cNvSpPr/>
            <p:nvPr/>
          </p:nvSpPr>
          <p:spPr>
            <a:xfrm>
              <a:off x="696960" y="628200"/>
              <a:ext cx="9360" cy="432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" name="Freeform 53"/>
            <p:cNvSpPr/>
            <p:nvPr/>
          </p:nvSpPr>
          <p:spPr>
            <a:xfrm>
              <a:off x="705240" y="617400"/>
              <a:ext cx="8640" cy="4680"/>
            </a:xfrm>
            <a:custGeom>
              <a:avLst/>
              <a:gdLst>
                <a:gd name="textAreaLeft" fmla="*/ 0 w 8640"/>
                <a:gd name="textAreaRight" fmla="*/ 9360 w 8640"/>
                <a:gd name="textAreaTop" fmla="*/ 0 h 4680"/>
                <a:gd name="textAreaBottom" fmla="*/ 5400 h 468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" name="Freeform 54"/>
            <p:cNvSpPr/>
            <p:nvPr/>
          </p:nvSpPr>
          <p:spPr>
            <a:xfrm>
              <a:off x="672480" y="612360"/>
              <a:ext cx="9000" cy="576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5760"/>
                <a:gd name="textAreaBottom" fmla="*/ 6480 h 576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" name="Freeform 55"/>
            <p:cNvSpPr/>
            <p:nvPr/>
          </p:nvSpPr>
          <p:spPr>
            <a:xfrm>
              <a:off x="691560" y="599040"/>
              <a:ext cx="7200" cy="3240"/>
            </a:xfrm>
            <a:custGeom>
              <a:avLst/>
              <a:gdLst>
                <a:gd name="textAreaLeft" fmla="*/ 0 w 7200"/>
                <a:gd name="textAreaRight" fmla="*/ 7920 w 720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" name="Freeform 56"/>
            <p:cNvSpPr/>
            <p:nvPr/>
          </p:nvSpPr>
          <p:spPr>
            <a:xfrm>
              <a:off x="699120" y="603000"/>
              <a:ext cx="3960" cy="720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7200"/>
                <a:gd name="textAreaBottom" fmla="*/ 7920 h 720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" name="Freeform 57"/>
            <p:cNvSpPr/>
            <p:nvPr/>
          </p:nvSpPr>
          <p:spPr>
            <a:xfrm>
              <a:off x="684360" y="601920"/>
              <a:ext cx="9000" cy="432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" name="Freeform 58"/>
            <p:cNvSpPr/>
            <p:nvPr/>
          </p:nvSpPr>
          <p:spPr>
            <a:xfrm>
              <a:off x="694440" y="604800"/>
              <a:ext cx="4320" cy="86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8640"/>
                <a:gd name="textAreaBottom" fmla="*/ 9360 h 864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" name="Freeform 59"/>
            <p:cNvSpPr/>
            <p:nvPr/>
          </p:nvSpPr>
          <p:spPr>
            <a:xfrm>
              <a:off x="697680" y="634320"/>
              <a:ext cx="6840" cy="4320"/>
            </a:xfrm>
            <a:custGeom>
              <a:avLst/>
              <a:gdLst>
                <a:gd name="textAreaLeft" fmla="*/ 0 w 6840"/>
                <a:gd name="textAreaRight" fmla="*/ 7560 w 684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6" name="Freeform 60"/>
            <p:cNvSpPr/>
            <p:nvPr/>
          </p:nvSpPr>
          <p:spPr>
            <a:xfrm>
              <a:off x="678600" y="606240"/>
              <a:ext cx="8280" cy="4320"/>
            </a:xfrm>
            <a:custGeom>
              <a:avLst/>
              <a:gdLst>
                <a:gd name="textAreaLeft" fmla="*/ 0 w 8280"/>
                <a:gd name="textAreaRight" fmla="*/ 9000 w 828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7" name="Freeform 61"/>
            <p:cNvSpPr/>
            <p:nvPr/>
          </p:nvSpPr>
          <p:spPr>
            <a:xfrm>
              <a:off x="689400" y="608040"/>
              <a:ext cx="4680" cy="936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8" name="Freeform 62"/>
            <p:cNvSpPr/>
            <p:nvPr/>
          </p:nvSpPr>
          <p:spPr>
            <a:xfrm>
              <a:off x="685800" y="612720"/>
              <a:ext cx="2520" cy="9000"/>
            </a:xfrm>
            <a:custGeom>
              <a:avLst/>
              <a:gdLst>
                <a:gd name="textAreaLeft" fmla="*/ 0 w 2520"/>
                <a:gd name="textAreaRight" fmla="*/ 3240 w 252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marL="354240" indent="-26568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08480" lvl="1" indent="-26568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62720" lvl="2" indent="-23616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416960" lvl="3" indent="-17712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71200" lvl="4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125440" lvl="5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479680" lvl="6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488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marL="354240" indent="-26568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08480" lvl="1" indent="-26568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62720" lvl="2" indent="-23616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416960" lvl="3" indent="-17712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71200" lvl="4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125440" lvl="5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479680" lvl="6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ftr" idx="1"/>
          </p:nvPr>
        </p:nvSpPr>
        <p:spPr>
          <a:xfrm>
            <a:off x="326520" y="6172560"/>
            <a:ext cx="59349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sldNum" idx="2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12E2BBB-6551-4C31-9DB9-2B7DC41882EE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dt" idx="3"/>
          </p:nvPr>
        </p:nvSpPr>
        <p:spPr>
          <a:xfrm>
            <a:off x="6309720" y="6172560"/>
            <a:ext cx="18622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4"/>
          <p:cNvGrpSpPr/>
          <p:nvPr/>
        </p:nvGrpSpPr>
        <p:grpSpPr>
          <a:xfrm>
            <a:off x="423000" y="432000"/>
            <a:ext cx="717480" cy="719280"/>
            <a:chOff x="423000" y="432000"/>
            <a:chExt cx="717480" cy="719280"/>
          </a:xfrm>
        </p:grpSpPr>
        <p:sp>
          <p:nvSpPr>
            <p:cNvPr id="102" name="AutoShape 3"/>
            <p:cNvSpPr/>
            <p:nvPr/>
          </p:nvSpPr>
          <p:spPr>
            <a:xfrm>
              <a:off x="423000" y="432360"/>
              <a:ext cx="717480" cy="7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3" name="Rectangle 5"/>
            <p:cNvSpPr/>
            <p:nvPr/>
          </p:nvSpPr>
          <p:spPr>
            <a:xfrm>
              <a:off x="423360" y="432000"/>
              <a:ext cx="716760" cy="7192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4" name="Freeform 6"/>
            <p:cNvSpPr/>
            <p:nvPr/>
          </p:nvSpPr>
          <p:spPr>
            <a:xfrm>
              <a:off x="506520" y="903600"/>
              <a:ext cx="32400" cy="39240"/>
            </a:xfrm>
            <a:custGeom>
              <a:avLst/>
              <a:gdLst>
                <a:gd name="textAreaLeft" fmla="*/ 0 w 32400"/>
                <a:gd name="textAreaRight" fmla="*/ 33120 w 3240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5" name="Freeform 7"/>
            <p:cNvSpPr/>
            <p:nvPr/>
          </p:nvSpPr>
          <p:spPr>
            <a:xfrm>
              <a:off x="541800" y="904320"/>
              <a:ext cx="39960" cy="3852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6" name="Freeform 8"/>
            <p:cNvSpPr/>
            <p:nvPr/>
          </p:nvSpPr>
          <p:spPr>
            <a:xfrm>
              <a:off x="58788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7" name="Freeform 9"/>
            <p:cNvSpPr/>
            <p:nvPr/>
          </p:nvSpPr>
          <p:spPr>
            <a:xfrm>
              <a:off x="632520" y="904320"/>
              <a:ext cx="38160" cy="39240"/>
            </a:xfrm>
            <a:custGeom>
              <a:avLst/>
              <a:gdLst>
                <a:gd name="textAreaLeft" fmla="*/ 0 w 38160"/>
                <a:gd name="textAreaRight" fmla="*/ 38880 w 3816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8" name="Freeform 10"/>
            <p:cNvSpPr/>
            <p:nvPr/>
          </p:nvSpPr>
          <p:spPr>
            <a:xfrm>
              <a:off x="676440" y="903600"/>
              <a:ext cx="41400" cy="3960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39600"/>
                <a:gd name="textAreaBottom" fmla="*/ 40320 h 3960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9" name="Freeform 11"/>
            <p:cNvSpPr/>
            <p:nvPr/>
          </p:nvSpPr>
          <p:spPr>
            <a:xfrm>
              <a:off x="725400" y="904320"/>
              <a:ext cx="13320" cy="385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0" name="Freeform 12"/>
            <p:cNvSpPr/>
            <p:nvPr/>
          </p:nvSpPr>
          <p:spPr>
            <a:xfrm>
              <a:off x="741600" y="904320"/>
              <a:ext cx="40320" cy="39240"/>
            </a:xfrm>
            <a:custGeom>
              <a:avLst/>
              <a:gdLst>
                <a:gd name="textAreaLeft" fmla="*/ 0 w 40320"/>
                <a:gd name="textAreaRight" fmla="*/ 41040 w 4032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1" name="Freeform 13"/>
            <p:cNvSpPr/>
            <p:nvPr/>
          </p:nvSpPr>
          <p:spPr>
            <a:xfrm>
              <a:off x="78516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2" name="Freeform 14"/>
            <p:cNvSpPr/>
            <p:nvPr/>
          </p:nvSpPr>
          <p:spPr>
            <a:xfrm>
              <a:off x="815400" y="904320"/>
              <a:ext cx="38520" cy="3852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3" name="Freeform 15"/>
            <p:cNvSpPr/>
            <p:nvPr/>
          </p:nvSpPr>
          <p:spPr>
            <a:xfrm>
              <a:off x="855720" y="903600"/>
              <a:ext cx="19440" cy="39960"/>
            </a:xfrm>
            <a:custGeom>
              <a:avLst/>
              <a:gdLst>
                <a:gd name="textAreaLeft" fmla="*/ 0 w 19440"/>
                <a:gd name="textAreaRight" fmla="*/ 20160 w 1944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4" name="Freeform 16"/>
            <p:cNvSpPr/>
            <p:nvPr/>
          </p:nvSpPr>
          <p:spPr>
            <a:xfrm>
              <a:off x="884160" y="904320"/>
              <a:ext cx="12960" cy="38520"/>
            </a:xfrm>
            <a:custGeom>
              <a:avLst/>
              <a:gdLst>
                <a:gd name="textAreaLeft" fmla="*/ 0 w 12960"/>
                <a:gd name="textAreaRight" fmla="*/ 13680 w 12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5" name="Freeform 17"/>
            <p:cNvSpPr/>
            <p:nvPr/>
          </p:nvSpPr>
          <p:spPr>
            <a:xfrm>
              <a:off x="901440" y="903600"/>
              <a:ext cx="32040" cy="3924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6" name="Freeform 18"/>
            <p:cNvSpPr/>
            <p:nvPr/>
          </p:nvSpPr>
          <p:spPr>
            <a:xfrm>
              <a:off x="936000" y="904320"/>
              <a:ext cx="36720" cy="38520"/>
            </a:xfrm>
            <a:custGeom>
              <a:avLst/>
              <a:gdLst>
                <a:gd name="textAreaLeft" fmla="*/ 0 w 36720"/>
                <a:gd name="textAreaRight" fmla="*/ 37440 w 367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7" name="Freeform 19"/>
            <p:cNvSpPr/>
            <p:nvPr/>
          </p:nvSpPr>
          <p:spPr>
            <a:xfrm>
              <a:off x="990360" y="903600"/>
              <a:ext cx="39960" cy="3996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8" name="Freeform 20"/>
            <p:cNvSpPr/>
            <p:nvPr/>
          </p:nvSpPr>
          <p:spPr>
            <a:xfrm>
              <a:off x="1036080" y="903960"/>
              <a:ext cx="21960" cy="38880"/>
            </a:xfrm>
            <a:custGeom>
              <a:avLst/>
              <a:gdLst>
                <a:gd name="textAreaLeft" fmla="*/ 0 w 21960"/>
                <a:gd name="textAreaRight" fmla="*/ 22680 w 2196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9" name="Rectangle 21"/>
            <p:cNvSpPr/>
            <p:nvPr/>
          </p:nvSpPr>
          <p:spPr>
            <a:xfrm>
              <a:off x="513000" y="973440"/>
              <a:ext cx="542520" cy="21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" rIns="90000" bIns="10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0" name="Freeform 22"/>
            <p:cNvSpPr/>
            <p:nvPr/>
          </p:nvSpPr>
          <p:spPr>
            <a:xfrm>
              <a:off x="506520" y="1004040"/>
              <a:ext cx="81000" cy="61200"/>
            </a:xfrm>
            <a:custGeom>
              <a:avLst/>
              <a:gdLst>
                <a:gd name="textAreaLeft" fmla="*/ 0 w 81000"/>
                <a:gd name="textAreaRight" fmla="*/ 81720 w 81000"/>
                <a:gd name="textAreaTop" fmla="*/ 0 h 61200"/>
                <a:gd name="textAreaBottom" fmla="*/ 61920 h 6120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1" name="Freeform 23"/>
            <p:cNvSpPr/>
            <p:nvPr/>
          </p:nvSpPr>
          <p:spPr>
            <a:xfrm>
              <a:off x="59220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2" name="Freeform 24"/>
            <p:cNvSpPr/>
            <p:nvPr/>
          </p:nvSpPr>
          <p:spPr>
            <a:xfrm>
              <a:off x="642240" y="1005480"/>
              <a:ext cx="41400" cy="5976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3" name="Freeform 25"/>
            <p:cNvSpPr/>
            <p:nvPr/>
          </p:nvSpPr>
          <p:spPr>
            <a:xfrm>
              <a:off x="689760" y="1005480"/>
              <a:ext cx="45000" cy="59760"/>
            </a:xfrm>
            <a:custGeom>
              <a:avLst/>
              <a:gdLst>
                <a:gd name="textAreaLeft" fmla="*/ 0 w 45000"/>
                <a:gd name="textAreaRight" fmla="*/ 45720 w 450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4" name="Freeform 26"/>
            <p:cNvSpPr/>
            <p:nvPr/>
          </p:nvSpPr>
          <p:spPr>
            <a:xfrm>
              <a:off x="743040" y="1004760"/>
              <a:ext cx="64080" cy="61560"/>
            </a:xfrm>
            <a:custGeom>
              <a:avLst/>
              <a:gdLst>
                <a:gd name="textAreaLeft" fmla="*/ 0 w 64080"/>
                <a:gd name="textAreaRight" fmla="*/ 64800 w 6408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5" name="Freeform 27"/>
            <p:cNvSpPr/>
            <p:nvPr/>
          </p:nvSpPr>
          <p:spPr>
            <a:xfrm>
              <a:off x="813600" y="1005480"/>
              <a:ext cx="62640" cy="60840"/>
            </a:xfrm>
            <a:custGeom>
              <a:avLst/>
              <a:gdLst>
                <a:gd name="textAreaLeft" fmla="*/ 0 w 62640"/>
                <a:gd name="textAreaRight" fmla="*/ 63360 w 62640"/>
                <a:gd name="textAreaTop" fmla="*/ 0 h 60840"/>
                <a:gd name="textAreaBottom" fmla="*/ 61560 h 6084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6" name="Freeform 28"/>
            <p:cNvSpPr/>
            <p:nvPr/>
          </p:nvSpPr>
          <p:spPr>
            <a:xfrm>
              <a:off x="883800" y="1005480"/>
              <a:ext cx="61920" cy="59760"/>
            </a:xfrm>
            <a:custGeom>
              <a:avLst/>
              <a:gdLst>
                <a:gd name="textAreaLeft" fmla="*/ 0 w 61920"/>
                <a:gd name="textAreaRight" fmla="*/ 62640 w 6192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7" name="Freeform 29"/>
            <p:cNvSpPr/>
            <p:nvPr/>
          </p:nvSpPr>
          <p:spPr>
            <a:xfrm>
              <a:off x="947880" y="1004400"/>
              <a:ext cx="65520" cy="61560"/>
            </a:xfrm>
            <a:custGeom>
              <a:avLst/>
              <a:gdLst>
                <a:gd name="textAreaLeft" fmla="*/ 0 w 65520"/>
                <a:gd name="textAreaRight" fmla="*/ 66240 w 6552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8" name="Freeform 30"/>
            <p:cNvSpPr/>
            <p:nvPr/>
          </p:nvSpPr>
          <p:spPr>
            <a:xfrm>
              <a:off x="101772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9" name="Freeform 31"/>
            <p:cNvSpPr/>
            <p:nvPr/>
          </p:nvSpPr>
          <p:spPr>
            <a:xfrm>
              <a:off x="632520" y="511200"/>
              <a:ext cx="316440" cy="349920"/>
            </a:xfrm>
            <a:custGeom>
              <a:avLst/>
              <a:gdLst>
                <a:gd name="textAreaLeft" fmla="*/ 0 w 316440"/>
                <a:gd name="textAreaRight" fmla="*/ 317160 w 316440"/>
                <a:gd name="textAreaTop" fmla="*/ 0 h 349920"/>
                <a:gd name="textAreaBottom" fmla="*/ 350640 h 34992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0" name="Freeform 32"/>
            <p:cNvSpPr/>
            <p:nvPr/>
          </p:nvSpPr>
          <p:spPr>
            <a:xfrm>
              <a:off x="631080" y="508680"/>
              <a:ext cx="320760" cy="353880"/>
            </a:xfrm>
            <a:custGeom>
              <a:avLst/>
              <a:gdLst>
                <a:gd name="textAreaLeft" fmla="*/ 0 w 320760"/>
                <a:gd name="textAreaRight" fmla="*/ 321480 w 320760"/>
                <a:gd name="textAreaTop" fmla="*/ 0 h 353880"/>
                <a:gd name="textAreaBottom" fmla="*/ 354600 h 35388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1" name="Freeform 34"/>
            <p:cNvSpPr/>
            <p:nvPr/>
          </p:nvSpPr>
          <p:spPr>
            <a:xfrm>
              <a:off x="609840" y="794880"/>
              <a:ext cx="29520" cy="28080"/>
            </a:xfrm>
            <a:custGeom>
              <a:avLst/>
              <a:gdLst>
                <a:gd name="textAreaLeft" fmla="*/ 0 w 29520"/>
                <a:gd name="textAreaRight" fmla="*/ 30240 w 29520"/>
                <a:gd name="textAreaTop" fmla="*/ 0 h 28080"/>
                <a:gd name="textAreaBottom" fmla="*/ 28800 h 2808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2" name="Freeform 35"/>
            <p:cNvSpPr/>
            <p:nvPr/>
          </p:nvSpPr>
          <p:spPr>
            <a:xfrm>
              <a:off x="922680" y="796680"/>
              <a:ext cx="29160" cy="27000"/>
            </a:xfrm>
            <a:custGeom>
              <a:avLst/>
              <a:gdLst>
                <a:gd name="textAreaLeft" fmla="*/ 0 w 29160"/>
                <a:gd name="textAreaRight" fmla="*/ 29880 w 29160"/>
                <a:gd name="textAreaTop" fmla="*/ 0 h 27000"/>
                <a:gd name="textAreaBottom" fmla="*/ 27720 h 2700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3" name="Freeform 36"/>
            <p:cNvSpPr/>
            <p:nvPr/>
          </p:nvSpPr>
          <p:spPr>
            <a:xfrm>
              <a:off x="572040" y="765000"/>
              <a:ext cx="67320" cy="4320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3200"/>
                <a:gd name="textAreaBottom" fmla="*/ 43920 h 4320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4" name="Freeform 37"/>
            <p:cNvSpPr/>
            <p:nvPr/>
          </p:nvSpPr>
          <p:spPr>
            <a:xfrm>
              <a:off x="922680" y="766800"/>
              <a:ext cx="67320" cy="4284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2840"/>
                <a:gd name="textAreaBottom" fmla="*/ 43560 h 4284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5" name="Freeform 38"/>
            <p:cNvSpPr/>
            <p:nvPr/>
          </p:nvSpPr>
          <p:spPr>
            <a:xfrm>
              <a:off x="601920" y="772920"/>
              <a:ext cx="357840" cy="93600"/>
            </a:xfrm>
            <a:custGeom>
              <a:avLst/>
              <a:gdLst>
                <a:gd name="textAreaLeft" fmla="*/ 0 w 357840"/>
                <a:gd name="textAreaRight" fmla="*/ 358560 w 357840"/>
                <a:gd name="textAreaTop" fmla="*/ 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6" name="Freeform 39"/>
            <p:cNvSpPr/>
            <p:nvPr/>
          </p:nvSpPr>
          <p:spPr>
            <a:xfrm>
              <a:off x="610560" y="783720"/>
              <a:ext cx="339480" cy="70920"/>
            </a:xfrm>
            <a:custGeom>
              <a:avLst/>
              <a:gdLst>
                <a:gd name="textAreaLeft" fmla="*/ 0 w 339480"/>
                <a:gd name="textAreaRight" fmla="*/ 340200 w 339480"/>
                <a:gd name="textAreaTop" fmla="*/ 0 h 70920"/>
                <a:gd name="textAreaBottom" fmla="*/ 71640 h 7092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7" name="Freeform 40"/>
            <p:cNvSpPr/>
            <p:nvPr/>
          </p:nvSpPr>
          <p:spPr>
            <a:xfrm>
              <a:off x="674280" y="63972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8" name="Freeform 41"/>
            <p:cNvSpPr/>
            <p:nvPr/>
          </p:nvSpPr>
          <p:spPr>
            <a:xfrm>
              <a:off x="718920" y="65160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9" name="Freeform 42"/>
            <p:cNvSpPr/>
            <p:nvPr/>
          </p:nvSpPr>
          <p:spPr>
            <a:xfrm>
              <a:off x="666000" y="69732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0" name="Freeform 43"/>
            <p:cNvSpPr/>
            <p:nvPr/>
          </p:nvSpPr>
          <p:spPr>
            <a:xfrm>
              <a:off x="722160" y="700560"/>
              <a:ext cx="17640" cy="1692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6920"/>
                <a:gd name="textAreaBottom" fmla="*/ 17640 h 1692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1" name="Freeform 44"/>
            <p:cNvSpPr/>
            <p:nvPr/>
          </p:nvSpPr>
          <p:spPr>
            <a:xfrm>
              <a:off x="718560" y="74700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2" name="Freeform 45"/>
            <p:cNvSpPr/>
            <p:nvPr/>
          </p:nvSpPr>
          <p:spPr>
            <a:xfrm>
              <a:off x="708120" y="612360"/>
              <a:ext cx="6480" cy="3600"/>
            </a:xfrm>
            <a:custGeom>
              <a:avLst/>
              <a:gdLst>
                <a:gd name="textAreaLeft" fmla="*/ 0 w 6480"/>
                <a:gd name="textAreaRight" fmla="*/ 7200 w 6480"/>
                <a:gd name="textAreaTop" fmla="*/ 0 h 3600"/>
                <a:gd name="textAreaBottom" fmla="*/ 4320 h 360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3" name="Freeform 46"/>
            <p:cNvSpPr/>
            <p:nvPr/>
          </p:nvSpPr>
          <p:spPr>
            <a:xfrm>
              <a:off x="717480" y="613440"/>
              <a:ext cx="3600" cy="64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6480"/>
                <a:gd name="textAreaBottom" fmla="*/ 7200 h 648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4" name="Freeform 47"/>
            <p:cNvSpPr/>
            <p:nvPr/>
          </p:nvSpPr>
          <p:spPr>
            <a:xfrm>
              <a:off x="715680" y="618840"/>
              <a:ext cx="4320" cy="68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6840"/>
                <a:gd name="textAreaBottom" fmla="*/ 7560 h 684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5" name="Freeform 48"/>
            <p:cNvSpPr/>
            <p:nvPr/>
          </p:nvSpPr>
          <p:spPr>
            <a:xfrm>
              <a:off x="711720" y="623520"/>
              <a:ext cx="4680" cy="828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8280"/>
                <a:gd name="textAreaBottom" fmla="*/ 9000 h 828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6" name="Freeform 49"/>
            <p:cNvSpPr/>
            <p:nvPr/>
          </p:nvSpPr>
          <p:spPr>
            <a:xfrm>
              <a:off x="702000" y="623160"/>
              <a:ext cx="9360" cy="324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7" name="Freeform 50"/>
            <p:cNvSpPr/>
            <p:nvPr/>
          </p:nvSpPr>
          <p:spPr>
            <a:xfrm>
              <a:off x="706320" y="629280"/>
              <a:ext cx="5040" cy="7920"/>
            </a:xfrm>
            <a:custGeom>
              <a:avLst/>
              <a:gdLst>
                <a:gd name="textAreaLeft" fmla="*/ 0 w 5040"/>
                <a:gd name="textAreaRight" fmla="*/ 5760 w 5040"/>
                <a:gd name="textAreaTop" fmla="*/ 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8" name="Freeform 51"/>
            <p:cNvSpPr/>
            <p:nvPr/>
          </p:nvSpPr>
          <p:spPr>
            <a:xfrm>
              <a:off x="678600" y="616320"/>
              <a:ext cx="5760" cy="9000"/>
            </a:xfrm>
            <a:custGeom>
              <a:avLst/>
              <a:gdLst>
                <a:gd name="textAreaLeft" fmla="*/ 0 w 5760"/>
                <a:gd name="textAreaRight" fmla="*/ 6480 w 576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9" name="Freeform 52"/>
            <p:cNvSpPr/>
            <p:nvPr/>
          </p:nvSpPr>
          <p:spPr>
            <a:xfrm>
              <a:off x="696960" y="628200"/>
              <a:ext cx="9360" cy="432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0" name="Freeform 53"/>
            <p:cNvSpPr/>
            <p:nvPr/>
          </p:nvSpPr>
          <p:spPr>
            <a:xfrm>
              <a:off x="705240" y="617400"/>
              <a:ext cx="8640" cy="4680"/>
            </a:xfrm>
            <a:custGeom>
              <a:avLst/>
              <a:gdLst>
                <a:gd name="textAreaLeft" fmla="*/ 0 w 8640"/>
                <a:gd name="textAreaRight" fmla="*/ 9360 w 8640"/>
                <a:gd name="textAreaTop" fmla="*/ 0 h 4680"/>
                <a:gd name="textAreaBottom" fmla="*/ 5400 h 468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1" name="Freeform 54"/>
            <p:cNvSpPr/>
            <p:nvPr/>
          </p:nvSpPr>
          <p:spPr>
            <a:xfrm>
              <a:off x="672480" y="612360"/>
              <a:ext cx="9000" cy="576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5760"/>
                <a:gd name="textAreaBottom" fmla="*/ 6480 h 576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2" name="Freeform 55"/>
            <p:cNvSpPr/>
            <p:nvPr/>
          </p:nvSpPr>
          <p:spPr>
            <a:xfrm>
              <a:off x="691560" y="599040"/>
              <a:ext cx="7200" cy="3240"/>
            </a:xfrm>
            <a:custGeom>
              <a:avLst/>
              <a:gdLst>
                <a:gd name="textAreaLeft" fmla="*/ 0 w 7200"/>
                <a:gd name="textAreaRight" fmla="*/ 7920 w 720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3" name="Freeform 56"/>
            <p:cNvSpPr/>
            <p:nvPr/>
          </p:nvSpPr>
          <p:spPr>
            <a:xfrm>
              <a:off x="699120" y="603000"/>
              <a:ext cx="3960" cy="720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7200"/>
                <a:gd name="textAreaBottom" fmla="*/ 7920 h 720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4" name="Freeform 57"/>
            <p:cNvSpPr/>
            <p:nvPr/>
          </p:nvSpPr>
          <p:spPr>
            <a:xfrm>
              <a:off x="684360" y="601920"/>
              <a:ext cx="9000" cy="432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5" name="Freeform 58"/>
            <p:cNvSpPr/>
            <p:nvPr/>
          </p:nvSpPr>
          <p:spPr>
            <a:xfrm>
              <a:off x="694440" y="604800"/>
              <a:ext cx="4320" cy="86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8640"/>
                <a:gd name="textAreaBottom" fmla="*/ 9360 h 864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6" name="Freeform 59"/>
            <p:cNvSpPr/>
            <p:nvPr/>
          </p:nvSpPr>
          <p:spPr>
            <a:xfrm>
              <a:off x="697680" y="634320"/>
              <a:ext cx="6840" cy="4320"/>
            </a:xfrm>
            <a:custGeom>
              <a:avLst/>
              <a:gdLst>
                <a:gd name="textAreaLeft" fmla="*/ 0 w 6840"/>
                <a:gd name="textAreaRight" fmla="*/ 7560 w 684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7" name="Freeform 60"/>
            <p:cNvSpPr/>
            <p:nvPr/>
          </p:nvSpPr>
          <p:spPr>
            <a:xfrm>
              <a:off x="678600" y="606240"/>
              <a:ext cx="8280" cy="4320"/>
            </a:xfrm>
            <a:custGeom>
              <a:avLst/>
              <a:gdLst>
                <a:gd name="textAreaLeft" fmla="*/ 0 w 8280"/>
                <a:gd name="textAreaRight" fmla="*/ 9000 w 828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8" name="Freeform 61"/>
            <p:cNvSpPr/>
            <p:nvPr/>
          </p:nvSpPr>
          <p:spPr>
            <a:xfrm>
              <a:off x="689400" y="608040"/>
              <a:ext cx="4680" cy="936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9" name="Freeform 62"/>
            <p:cNvSpPr/>
            <p:nvPr/>
          </p:nvSpPr>
          <p:spPr>
            <a:xfrm>
              <a:off x="685800" y="612720"/>
              <a:ext cx="2520" cy="9000"/>
            </a:xfrm>
            <a:custGeom>
              <a:avLst/>
              <a:gdLst>
                <a:gd name="textAreaLeft" fmla="*/ 0 w 2520"/>
                <a:gd name="textAreaRight" fmla="*/ 3240 w 252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60" name="PlaceHolder 1"/>
          <p:cNvSpPr>
            <a:spLocks noGrp="1"/>
          </p:cNvSpPr>
          <p:nvPr>
            <p:ph type="ftr" idx="4"/>
          </p:nvPr>
        </p:nvSpPr>
        <p:spPr>
          <a:xfrm>
            <a:off x="326520" y="6172560"/>
            <a:ext cx="59349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ldNum" idx="5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17C8605-81FE-495F-BA4C-65F2B7805F12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dt" idx="6"/>
          </p:nvPr>
        </p:nvSpPr>
        <p:spPr>
          <a:xfrm>
            <a:off x="6309720" y="6172560"/>
            <a:ext cx="18622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how+to+make+compost+for+kids&amp;sca_esv=583234059&amp;rlz=1C1ONGR_enAU1075AU1075&amp;ei=f-ZWZc_QBdjXseMPgpaH-AQ&amp;ved=0ahUKEwiPjOP0k8qCAxXYa2wGHQLLAU8Q4dUDCBA&amp;uact=5&amp;oq=how+to+make+compost+for+kids&amp;gs_lp=Egxnd3Mtd2l6LXNlcnAiHGhvdyB0byBtYWtlIGNvbXBvc3QgZm9yIGtpZHNIvhFQvwJY1A9wAXgBkAEAmAG1AaAB3wmqAQMwLjm4AQPIAQD4AQHCAgoQABhHGNYEGLADwgINEAAYgAQYigUYsAMYQ8ICChAAGIAEGIoFGEPCAgUQABiABOIDBBgAIEGIBgGQBgo&amp;sclient=gws-wiz-serp#kpvalbx=_iOZWZdPHFO3ZseMP2eqbmA0_4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7DyYlK5ih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Content Placeholder 2" descr="Compost Stew by Mary McKenna Siddals - Penguin Books Australia">
            <a:extLst>
              <a:ext uri="{FF2B5EF4-FFF2-40B4-BE49-F238E27FC236}">
                <a16:creationId xmlns:a16="http://schemas.microsoft.com/office/drawing/2014/main" id="{3A4400D6-B1D1-C649-878F-AD7D1D69667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410351" y="142435"/>
            <a:ext cx="6549814" cy="654981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C7EAF-9712-07F4-35B7-2165ACBBAC21}"/>
              </a:ext>
            </a:extLst>
          </p:cNvPr>
          <p:cNvSpPr txBox="1"/>
          <p:nvPr/>
        </p:nvSpPr>
        <p:spPr>
          <a:xfrm>
            <a:off x="3200400" y="32004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u="sng" dirty="0"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F5D0-61BC-96E0-0D3A-C23A8324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138" y="257209"/>
            <a:ext cx="7519320" cy="88668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 descr="Water Bottle outline">
            <a:extLst>
              <a:ext uri="{FF2B5EF4-FFF2-40B4-BE49-F238E27FC236}">
                <a16:creationId xmlns:a16="http://schemas.microsoft.com/office/drawing/2014/main" id="{9A7870A2-9FD3-83F3-9DEC-E56917D113B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5013" y="1208442"/>
            <a:ext cx="5670012" cy="559656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938110-22B5-8614-ADBA-8911223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403" y="358197"/>
            <a:ext cx="7519320" cy="886680"/>
          </a:xfrm>
        </p:spPr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9301D-6971-123B-C118-C6D1F1909964}"/>
              </a:ext>
            </a:extLst>
          </p:cNvPr>
          <p:cNvSpPr txBox="1"/>
          <p:nvPr/>
        </p:nvSpPr>
        <p:spPr>
          <a:xfrm>
            <a:off x="192795" y="1450555"/>
            <a:ext cx="301862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My compost stew recipe</a:t>
            </a:r>
          </a:p>
          <a:p>
            <a:endParaRPr lang="en-US" dirty="0"/>
          </a:p>
          <a:p>
            <a:pPr algn="l"/>
            <a:r>
              <a:rPr lang="en-US" dirty="0"/>
              <a:t>___________________</a:t>
            </a:r>
          </a:p>
          <a:p>
            <a:endParaRPr lang="en-US" dirty="0"/>
          </a:p>
          <a:p>
            <a:r>
              <a:rPr lang="en-US" dirty="0"/>
              <a:t>____________________</a:t>
            </a:r>
          </a:p>
          <a:p>
            <a:endParaRPr lang="en-US" dirty="0"/>
          </a:p>
          <a:p>
            <a:r>
              <a:rPr lang="en-US" dirty="0"/>
              <a:t>____________________</a:t>
            </a:r>
          </a:p>
          <a:p>
            <a:endParaRPr lang="en-US" dirty="0"/>
          </a:p>
          <a:p>
            <a:r>
              <a:rPr lang="en-US" dirty="0"/>
              <a:t>____________________</a:t>
            </a:r>
          </a:p>
          <a:p>
            <a:endParaRPr lang="en-US" dirty="0"/>
          </a:p>
          <a:p>
            <a:r>
              <a:rPr lang="en-US" dirty="0"/>
              <a:t>____________________</a:t>
            </a:r>
          </a:p>
          <a:p>
            <a:endParaRPr lang="en-US" dirty="0"/>
          </a:p>
          <a:p>
            <a:r>
              <a:rPr lang="en-US" dirty="0"/>
              <a:t>____________________</a:t>
            </a:r>
          </a:p>
          <a:p>
            <a:endParaRPr lang="en-US" dirty="0"/>
          </a:p>
          <a:p>
            <a:r>
              <a:rPr lang="en-US" dirty="0"/>
              <a:t>____________________</a:t>
            </a:r>
          </a:p>
          <a:p>
            <a:endParaRPr lang="en-US" dirty="0"/>
          </a:p>
          <a:p>
            <a:r>
              <a:rPr lang="en-US" dirty="0"/>
              <a:t>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002779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78BEC-C7A7-3488-0790-D3506A76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Zero Waste management, illustrated in 6 jars with text Refuse, reduce, recycle, repair, reuse, rot.">
            <a:extLst>
              <a:ext uri="{FF2B5EF4-FFF2-40B4-BE49-F238E27FC236}">
                <a16:creationId xmlns:a16="http://schemas.microsoft.com/office/drawing/2014/main" id="{22E10B3A-916E-B8B8-F9F4-5D3BE00EDEB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06688" y="1671113"/>
            <a:ext cx="8688922" cy="283144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8AC20-8861-2E6F-986B-62E456D2DB8A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Learning intentions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360360" y="2230560"/>
            <a:ext cx="75186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Students will: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Literacy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listen to a story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participate in the shared reading of the story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Arial"/>
              </a:rPr>
              <a:t>Using the letters of their name write an ingredient relating to compost for each letter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pc="-1" dirty="0">
                <a:solidFill>
                  <a:srgbClr val="000000"/>
                </a:solidFill>
                <a:latin typeface="Arial"/>
              </a:rPr>
              <a:t>Science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Develop an understanding of </a:t>
            </a: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what compost is and how it works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7970040" y="1532520"/>
            <a:ext cx="8258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4802-6FF8-0CD4-8616-2B1ADA7C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F0BD7-F06B-56BA-E9D5-BDFFBAA60FA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14644" y="2093354"/>
            <a:ext cx="7519320" cy="886680"/>
          </a:xfrm>
        </p:spPr>
        <p:txBody>
          <a:bodyPr/>
          <a:lstStyle/>
          <a:p>
            <a:r>
              <a:rPr lang="en-US" dirty="0"/>
              <a:t>Compost – decayed organic material</a:t>
            </a:r>
          </a:p>
        </p:txBody>
      </p:sp>
      <p:pic>
        <p:nvPicPr>
          <p:cNvPr id="5" name="Content Placeholder 4" descr="Autumn leaves with rake">
            <a:extLst>
              <a:ext uri="{FF2B5EF4-FFF2-40B4-BE49-F238E27FC236}">
                <a16:creationId xmlns:a16="http://schemas.microsoft.com/office/drawing/2014/main" id="{4E604C94-1F86-911E-0813-0556224C1A55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25610" y="3516366"/>
            <a:ext cx="3999161" cy="2656926"/>
          </a:xfrm>
        </p:spPr>
      </p:pic>
      <p:pic>
        <p:nvPicPr>
          <p:cNvPr id="6" name="Picture 5" descr="Leftovers on compost">
            <a:extLst>
              <a:ext uri="{FF2B5EF4-FFF2-40B4-BE49-F238E27FC236}">
                <a16:creationId xmlns:a16="http://schemas.microsoft.com/office/drawing/2014/main" id="{6B38BFB0-482F-A481-218E-CDC8B15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70" y="3713602"/>
            <a:ext cx="3497856" cy="23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16F20-7BD7-8CDA-FE5A-57F7778A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95406-E6E4-D4BC-6BDE-5570E134FCB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121297" y="72783"/>
            <a:ext cx="5302338" cy="2429848"/>
          </a:xfrm>
        </p:spPr>
        <p:txBody>
          <a:bodyPr/>
          <a:lstStyle/>
          <a:p>
            <a:r>
              <a:rPr lang="en-US" sz="1200" dirty="0">
                <a:cs typeface="Arial"/>
                <a:hlinkClick r:id="rId3"/>
              </a:rPr>
              <a:t>https://www.google.com/search?q=how+to+make+compost+for+kids&amp;sca_esv=583234059&amp;rlz=1C1ONGR_enAU1075AU1075&amp;ei=f-ZWZc_QBdjXseMPgpaH-AQ&amp;ved=0ahUKEwiPjOP0k8qCAxXYa2wGHQLLAU8Q4dUDCBA&amp;uact=5&amp;oq=how+to+make+compost+for+kids&amp;gs_lp=Egxnd3Mtd2l6LXNlcnAiHGhvdyB0byBtYWtlIGNvbXBvc3QgZm9yIGtpZHNIvhFQvwJY1A9wAXgBkAEAmAG1AaAB3wmqAQMwLjm4AQPIAQD4AQHCAgoQABhHGNYEGLADwgINEAAYgAQYigUYsAMYQ8ICChAAGIAEGIoFGEPCAgUQABiABOIDBBgAIEGIBgGQBgo&amp;sclient=gws-wiz-serp#kpvalbx=_iOZWZdPHFO3ZseMP2eqbmA0_42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0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AADA-0F44-B825-8B3B-92D98E65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>
                <a:ea typeface="+mj-lt"/>
                <a:cs typeface="+mj-lt"/>
              </a:rPr>
              <a:t>https://www.kidsdogardening.com/how-to-start-composting-with-children/</a:t>
            </a:r>
            <a:endParaRPr lang="en-US" sz="1200" dirty="0"/>
          </a:p>
        </p:txBody>
      </p:sp>
      <p:pic>
        <p:nvPicPr>
          <p:cNvPr id="6" name="Content Placeholder 5" descr="A poster of a compost bin&#10;&#10;Description automatically generated">
            <a:extLst>
              <a:ext uri="{FF2B5EF4-FFF2-40B4-BE49-F238E27FC236}">
                <a16:creationId xmlns:a16="http://schemas.microsoft.com/office/drawing/2014/main" id="{48EF00EC-97EC-A58A-3337-D3C3DA94249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361399" y="1061748"/>
            <a:ext cx="3887404" cy="5795565"/>
          </a:xfrm>
        </p:spPr>
      </p:pic>
    </p:spTree>
    <p:extLst>
      <p:ext uri="{BB962C8B-B14F-4D97-AF65-F5344CB8AC3E}">
        <p14:creationId xmlns:p14="http://schemas.microsoft.com/office/powerpoint/2010/main" val="16915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93CC-FC89-3184-5FA3-A34CF980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C0C8C-91C3-8E0A-7B4B-987F4C89716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43894" y="3111604"/>
            <a:ext cx="2015640" cy="4376160"/>
          </a:xfrm>
        </p:spPr>
        <p:txBody>
          <a:bodyPr>
            <a:normAutofit/>
          </a:bodyPr>
          <a:lstStyle/>
          <a:p>
            <a:endParaRPr lang="en-US" sz="1200" u="sng" dirty="0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C4467-3798-29C6-4CBB-C2FB7C721595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05D38-386A-3098-BB9A-4473D7C43A62}"/>
              </a:ext>
            </a:extLst>
          </p:cNvPr>
          <p:cNvSpPr txBox="1"/>
          <p:nvPr/>
        </p:nvSpPr>
        <p:spPr>
          <a:xfrm>
            <a:off x="3328930" y="469685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>
                <a:cs typeface="Arial"/>
                <a:hlinkClick r:id="rId3"/>
              </a:rPr>
              <a:t>Compost Stew - YouTube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8888D-95AC-7856-3112-C6E077A6CD3F}"/>
              </a:ext>
            </a:extLst>
          </p:cNvPr>
          <p:cNvSpPr txBox="1"/>
          <p:nvPr/>
        </p:nvSpPr>
        <p:spPr>
          <a:xfrm>
            <a:off x="7900930" y="1602954"/>
            <a:ext cx="337850" cy="56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u="sng" dirty="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5401F-CE34-C20C-825A-F1A2E8F36074}"/>
              </a:ext>
            </a:extLst>
          </p:cNvPr>
          <p:cNvSpPr txBox="1"/>
          <p:nvPr/>
        </p:nvSpPr>
        <p:spPr>
          <a:xfrm>
            <a:off x="8635388" y="1501966"/>
            <a:ext cx="365393" cy="1025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u="sng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14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328764" y="2258607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pc="-1" dirty="0">
                <a:solidFill>
                  <a:srgbClr val="000000"/>
                </a:solidFill>
                <a:latin typeface="Arial"/>
              </a:rPr>
              <a:t>How to make compost</a:t>
            </a:r>
            <a:br>
              <a:rPr lang="en-US" spc="-1" dirty="0">
                <a:solidFill>
                  <a:srgbClr val="000000"/>
                </a:solidFill>
                <a:latin typeface="Arial"/>
              </a:rPr>
            </a:br>
            <a:r>
              <a:rPr lang="en-US" spc="-1" dirty="0">
                <a:solidFill>
                  <a:srgbClr val="000000"/>
                </a:solidFill>
                <a:latin typeface="Arial"/>
              </a:rPr>
              <a:t>4 key ideas from today's story</a:t>
            </a:r>
            <a:br>
              <a:rPr lang="en-US" spc="-1" dirty="0">
                <a:solidFill>
                  <a:srgbClr val="000000"/>
                </a:solidFill>
                <a:latin typeface="Arial"/>
              </a:rPr>
            </a:br>
            <a:r>
              <a:rPr lang="en-US" spc="-1" dirty="0">
                <a:solidFill>
                  <a:srgbClr val="000000"/>
                </a:solidFill>
                <a:latin typeface="Arial"/>
              </a:rPr>
              <a:t> </a:t>
            </a:r>
            <a:br>
              <a:rPr lang="en-US" spc="-1" dirty="0">
                <a:solidFill>
                  <a:srgbClr val="000000"/>
                </a:solidFill>
                <a:latin typeface="Arial"/>
              </a:rPr>
            </a:br>
            <a:r>
              <a:rPr lang="en-US" spc="-1" dirty="0">
                <a:solidFill>
                  <a:srgbClr val="000000"/>
                </a:solidFill>
                <a:latin typeface="Arial"/>
              </a:rPr>
              <a:t>1. Moisten</a:t>
            </a:r>
            <a:br>
              <a:rPr lang="en-US" spc="-1" dirty="0">
                <a:solidFill>
                  <a:srgbClr val="000000"/>
                </a:solidFill>
                <a:latin typeface="Arial"/>
              </a:rPr>
            </a:br>
            <a:r>
              <a:rPr lang="en-US" spc="-1" dirty="0">
                <a:solidFill>
                  <a:srgbClr val="000000"/>
                </a:solidFill>
                <a:latin typeface="Arial"/>
              </a:rPr>
              <a:t>2. Toss lightly</a:t>
            </a:r>
            <a:br>
              <a:rPr lang="en-US" spc="-1" dirty="0">
                <a:solidFill>
                  <a:srgbClr val="000000"/>
                </a:solidFill>
                <a:latin typeface="Arial"/>
              </a:rPr>
            </a:br>
            <a:r>
              <a:rPr lang="en-US" spc="-1" dirty="0">
                <a:solidFill>
                  <a:srgbClr val="000000"/>
                </a:solidFill>
                <a:latin typeface="Arial"/>
              </a:rPr>
              <a:t>3. Cover</a:t>
            </a:r>
            <a:br>
              <a:rPr lang="en-US" spc="-1" dirty="0">
                <a:solidFill>
                  <a:srgbClr val="000000"/>
                </a:solidFill>
                <a:latin typeface="Arial"/>
              </a:rPr>
            </a:br>
            <a:r>
              <a:rPr lang="en-US" spc="-1" dirty="0">
                <a:solidFill>
                  <a:srgbClr val="000000"/>
                </a:solidFill>
                <a:latin typeface="Arial"/>
              </a:rPr>
              <a:t>4.  Let brew</a:t>
            </a: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 descr="Image may contain Plant Food Vase Potted Plant Pottery and Jar">
            <a:extLst>
              <a:ext uri="{FF2B5EF4-FFF2-40B4-BE49-F238E27FC236}">
                <a16:creationId xmlns:a16="http://schemas.microsoft.com/office/drawing/2014/main" id="{652F9E03-331A-877C-25B1-793DC8D7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79" y="5044348"/>
            <a:ext cx="2385151" cy="1745255"/>
          </a:xfrm>
          <a:prstGeom prst="rect">
            <a:avLst/>
          </a:prstGeom>
        </p:spPr>
      </p:pic>
      <p:pic>
        <p:nvPicPr>
          <p:cNvPr id="3" name="Picture 2" descr="Corrugated cardboard torn pile Cardboard Stock Photo">
            <a:extLst>
              <a:ext uri="{FF2B5EF4-FFF2-40B4-BE49-F238E27FC236}">
                <a16:creationId xmlns:a16="http://schemas.microsoft.com/office/drawing/2014/main" id="{0E980E98-5869-3D8A-038A-ED03D8EEA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98" y="4901142"/>
            <a:ext cx="2743199" cy="1829692"/>
          </a:xfrm>
          <a:prstGeom prst="rect">
            <a:avLst/>
          </a:prstGeom>
        </p:spPr>
      </p:pic>
      <p:pic>
        <p:nvPicPr>
          <p:cNvPr id="4" name="Picture 3" descr="child dropping handful of grass clippings from a back yard into a garden sack for disposal - grass clippings stock pictures, royalty-free photos &amp; images">
            <a:extLst>
              <a:ext uri="{FF2B5EF4-FFF2-40B4-BE49-F238E27FC236}">
                <a16:creationId xmlns:a16="http://schemas.microsoft.com/office/drawing/2014/main" id="{754A28F0-4BFC-4F41-0B43-896C43BB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20" y="2054390"/>
            <a:ext cx="3664796" cy="2437077"/>
          </a:xfrm>
          <a:prstGeom prst="rect">
            <a:avLst/>
          </a:prstGeom>
        </p:spPr>
      </p:pic>
      <p:pic>
        <p:nvPicPr>
          <p:cNvPr id="5" name="Picture 4" descr="The Benefits and Risks of Eating Eggshells">
            <a:extLst>
              <a:ext uri="{FF2B5EF4-FFF2-40B4-BE49-F238E27FC236}">
                <a16:creationId xmlns:a16="http://schemas.microsoft.com/office/drawing/2014/main" id="{3B5613B2-8454-4682-0CF7-9D7796F59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727" y="4899576"/>
            <a:ext cx="3248138" cy="1832824"/>
          </a:xfrm>
          <a:prstGeom prst="rect">
            <a:avLst/>
          </a:prstGeom>
        </p:spPr>
      </p:pic>
      <p:pic>
        <p:nvPicPr>
          <p:cNvPr id="6" name="Picture 5" descr="Recycling Trowing food scraps in the compost. Brown Stock Photo">
            <a:extLst>
              <a:ext uri="{FF2B5EF4-FFF2-40B4-BE49-F238E27FC236}">
                <a16:creationId xmlns:a16="http://schemas.microsoft.com/office/drawing/2014/main" id="{03CFF03B-D6EC-2450-7EF4-2FD3645E1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9" y="2814038"/>
            <a:ext cx="1179027" cy="17624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E65D-8D22-44E1-7A36-0E70F547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ea typeface="+mj-lt"/>
                <a:cs typeface="+mj-lt"/>
              </a:rPr>
              <a:t>https://growinghealthykids.co.uk/how-to-make-compost-in-a-bottle/</a:t>
            </a:r>
            <a:endParaRPr lang="en-US" sz="2400" dirty="0"/>
          </a:p>
        </p:txBody>
      </p:sp>
      <p:pic>
        <p:nvPicPr>
          <p:cNvPr id="5" name="Content Placeholder 4" descr="Ecology is Life: Building a Compost Bottle | EcoParent magazine">
            <a:extLst>
              <a:ext uri="{FF2B5EF4-FFF2-40B4-BE49-F238E27FC236}">
                <a16:creationId xmlns:a16="http://schemas.microsoft.com/office/drawing/2014/main" id="{856A554C-BDC6-EF82-52B5-C70FD7D00AC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27025" y="2964165"/>
            <a:ext cx="2014538" cy="1512283"/>
          </a:xfrm>
        </p:spPr>
      </p:pic>
      <p:pic>
        <p:nvPicPr>
          <p:cNvPr id="6" name="Content Placeholder 5" descr="Make a Composter | Crafts for Kids | PBS KIDS for Parents">
            <a:extLst>
              <a:ext uri="{FF2B5EF4-FFF2-40B4-BE49-F238E27FC236}">
                <a16:creationId xmlns:a16="http://schemas.microsoft.com/office/drawing/2014/main" id="{17E7E2E1-BC45-9114-9571-A8EBEBFD793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5941018" y="3094169"/>
            <a:ext cx="2016125" cy="1344083"/>
          </a:xfrm>
        </p:spPr>
      </p:pic>
      <p:pic>
        <p:nvPicPr>
          <p:cNvPr id="7" name="Picture 6" descr="A bottle with plants in it&#10;&#10;Description automatically generated">
            <a:extLst>
              <a:ext uri="{FF2B5EF4-FFF2-40B4-BE49-F238E27FC236}">
                <a16:creationId xmlns:a16="http://schemas.microsoft.com/office/drawing/2014/main" id="{44D52A6C-9D4B-8E1F-D449-A4484296B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882" y="2307116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5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EA04-1D71-6C26-D90E-948481EB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task today</a:t>
            </a:r>
            <a:br>
              <a:rPr lang="en-US" dirty="0"/>
            </a:br>
            <a:r>
              <a:rPr lang="en-US" dirty="0"/>
              <a:t>A recipe for compost stew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E5B95-A385-B9AF-8400-66F566E1360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6520" y="1532520"/>
            <a:ext cx="6229591" cy="43761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My compost stew recipe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dirty="0"/>
              <a:t>pple cores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</a:t>
            </a:r>
            <a:r>
              <a:rPr lang="en-US" dirty="0"/>
              <a:t>ettuce leaves</a:t>
            </a:r>
            <a:br>
              <a:rPr lang="en-US" dirty="0"/>
            </a:br>
            <a:r>
              <a:rPr lang="en-US" sz="4000" b="1" dirty="0">
                <a:solidFill>
                  <a:srgbClr val="FF0000"/>
                </a:solidFill>
              </a:rPr>
              <a:t>I</a:t>
            </a:r>
            <a:r>
              <a:rPr lang="en-US" dirty="0"/>
              <a:t>nsects</a:t>
            </a:r>
            <a:br>
              <a:rPr lang="en-US" dirty="0"/>
            </a:br>
            <a:r>
              <a:rPr lang="en-US" sz="4000" b="1" dirty="0">
                <a:solidFill>
                  <a:srgbClr val="FF0000"/>
                </a:solidFill>
              </a:rPr>
              <a:t>S</a:t>
            </a:r>
            <a:r>
              <a:rPr lang="en-US" dirty="0"/>
              <a:t>pinach leaves</a:t>
            </a:r>
            <a:br>
              <a:rPr lang="en-US" dirty="0"/>
            </a:br>
            <a:r>
              <a:rPr lang="en-US" sz="4000" b="1" dirty="0">
                <a:solidFill>
                  <a:srgbClr val="FF0000"/>
                </a:solidFill>
              </a:rPr>
              <a:t>O</a:t>
            </a:r>
            <a:r>
              <a:rPr lang="en-US" dirty="0"/>
              <a:t>nion skins</a:t>
            </a:r>
            <a:br>
              <a:rPr lang="en-US" dirty="0"/>
            </a:br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dirty="0"/>
              <a:t>ut shells</a:t>
            </a:r>
          </a:p>
        </p:txBody>
      </p:sp>
      <p:pic>
        <p:nvPicPr>
          <p:cNvPr id="5" name="Content Placeholder 4" descr="Green apple with bite taken out">
            <a:extLst>
              <a:ext uri="{FF2B5EF4-FFF2-40B4-BE49-F238E27FC236}">
                <a16:creationId xmlns:a16="http://schemas.microsoft.com/office/drawing/2014/main" id="{C4A7D224-5BF6-70CE-22DE-57FC90808E6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334611" y="2915032"/>
            <a:ext cx="620656" cy="921802"/>
          </a:xfrm>
        </p:spPr>
      </p:pic>
      <p:pic>
        <p:nvPicPr>
          <p:cNvPr id="6" name="Picture 5" descr="Lettuce with a neon green background">
            <a:extLst>
              <a:ext uri="{FF2B5EF4-FFF2-40B4-BE49-F238E27FC236}">
                <a16:creationId xmlns:a16="http://schemas.microsoft.com/office/drawing/2014/main" id="{270A7575-019E-96C6-2949-617174579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079" y="3859116"/>
            <a:ext cx="617864" cy="608683"/>
          </a:xfrm>
          <a:prstGeom prst="rect">
            <a:avLst/>
          </a:prstGeom>
        </p:spPr>
      </p:pic>
      <p:pic>
        <p:nvPicPr>
          <p:cNvPr id="7" name="Picture 6" descr="A bush cricket on a flower petal">
            <a:extLst>
              <a:ext uri="{FF2B5EF4-FFF2-40B4-BE49-F238E27FC236}">
                <a16:creationId xmlns:a16="http://schemas.microsoft.com/office/drawing/2014/main" id="{277592C2-5EFF-8312-3D17-57E58639C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059" y="4678135"/>
            <a:ext cx="1239399" cy="834331"/>
          </a:xfrm>
          <a:prstGeom prst="rect">
            <a:avLst/>
          </a:prstGeom>
        </p:spPr>
      </p:pic>
      <p:pic>
        <p:nvPicPr>
          <p:cNvPr id="8" name="Picture 7" descr="Close-up of fresh spinach">
            <a:extLst>
              <a:ext uri="{FF2B5EF4-FFF2-40B4-BE49-F238E27FC236}">
                <a16:creationId xmlns:a16="http://schemas.microsoft.com/office/drawing/2014/main" id="{555D6970-8294-1A6A-A539-54B2B3010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891" y="5421772"/>
            <a:ext cx="1441375" cy="981223"/>
          </a:xfrm>
          <a:prstGeom prst="rect">
            <a:avLst/>
          </a:prstGeom>
        </p:spPr>
      </p:pic>
      <p:pic>
        <p:nvPicPr>
          <p:cNvPr id="9" name="Picture 8" descr="Cross-section of a red onion">
            <a:extLst>
              <a:ext uri="{FF2B5EF4-FFF2-40B4-BE49-F238E27FC236}">
                <a16:creationId xmlns:a16="http://schemas.microsoft.com/office/drawing/2014/main" id="{3F110CFC-113B-ADAE-937D-F42C63A81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431" y="3158868"/>
            <a:ext cx="780364" cy="668790"/>
          </a:xfrm>
          <a:prstGeom prst="rect">
            <a:avLst/>
          </a:prstGeom>
        </p:spPr>
      </p:pic>
      <p:pic>
        <p:nvPicPr>
          <p:cNvPr id="13" name="Picture 12" descr="749,639 Nuts Seeds Images, Stock Photos, 3D objects ...">
            <a:extLst>
              <a:ext uri="{FF2B5EF4-FFF2-40B4-BE49-F238E27FC236}">
                <a16:creationId xmlns:a16="http://schemas.microsoft.com/office/drawing/2014/main" id="{E7F9409D-B794-527C-0EED-4C339AA6C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0809" y="3860800"/>
            <a:ext cx="907056" cy="660397"/>
          </a:xfrm>
          <a:prstGeom prst="rect">
            <a:avLst/>
          </a:prstGeom>
        </p:spPr>
      </p:pic>
      <p:pic>
        <p:nvPicPr>
          <p:cNvPr id="14" name="Graphic 13" descr="Water Bottle outline">
            <a:extLst>
              <a:ext uri="{FF2B5EF4-FFF2-40B4-BE49-F238E27FC236}">
                <a16:creationId xmlns:a16="http://schemas.microsoft.com/office/drawing/2014/main" id="{3D048907-C823-16D9-AD63-F476DF072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2178" y="1282909"/>
            <a:ext cx="5936253" cy="58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30169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45CD6D879A24087AAB7E2546E016C" ma:contentTypeVersion="21" ma:contentTypeDescription="Create a new document." ma:contentTypeScope="" ma:versionID="6aa3f0a1e05cda58bcede62ffe7449c4">
  <xsd:schema xmlns:xsd="http://www.w3.org/2001/XMLSchema" xmlns:xs="http://www.w3.org/2001/XMLSchema" xmlns:p="http://schemas.microsoft.com/office/2006/metadata/properties" xmlns:ns2="d3fec303-22c9-4fb1-92c5-388391cb7792" xmlns:ns3="97b7c84d-6c62-4d69-995e-fcc26b689dcd" targetNamespace="http://schemas.microsoft.com/office/2006/metadata/properties" ma:root="true" ma:fieldsID="966e6ebe7e3cee7c36ea1974b9b31940" ns2:_="" ns3:_="">
    <xsd:import namespace="d3fec303-22c9-4fb1-92c5-388391cb7792"/>
    <xsd:import namespace="97b7c84d-6c62-4d69-995e-fcc26b689d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ec303-22c9-4fb1-92c5-388391cb77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b163b37-248a-4bdb-8038-6e8df1cc47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7c84d-6c62-4d69-995e-fcc26b689dc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52e0aeb-627d-4871-8c59-b54d65d10a46}" ma:internalName="TaxCatchAll" ma:showField="CatchAllData" ma:web="97b7c84d-6c62-4d69-995e-fcc26b689d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fec303-22c9-4fb1-92c5-388391cb7792">
      <Terms xmlns="http://schemas.microsoft.com/office/infopath/2007/PartnerControls"/>
    </lcf76f155ced4ddcb4097134ff3c332f>
    <TaxCatchAll xmlns="97b7c84d-6c62-4d69-995e-fcc26b689dcd" xsi:nil="true"/>
  </documentManagement>
</p:properties>
</file>

<file path=customXml/itemProps1.xml><?xml version="1.0" encoding="utf-8"?>
<ds:datastoreItem xmlns:ds="http://schemas.openxmlformats.org/officeDocument/2006/customXml" ds:itemID="{C5761635-BDBE-4701-82A7-A5794456EB25}"/>
</file>

<file path=customXml/itemProps2.xml><?xml version="1.0" encoding="utf-8"?>
<ds:datastoreItem xmlns:ds="http://schemas.openxmlformats.org/officeDocument/2006/customXml" ds:itemID="{486A1A8D-9680-4583-8558-D144E4AF1A50}"/>
</file>

<file path=customXml/itemProps3.xml><?xml version="1.0" encoding="utf-8"?>
<ds:datastoreItem xmlns:ds="http://schemas.openxmlformats.org/officeDocument/2006/customXml" ds:itemID="{E0987E85-7FA2-4814-A700-14A460BFC36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Microsoft Office PowerPoint</Application>
  <PresentationFormat>On-screen Show (4:3)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University of Melbourne</vt:lpstr>
      <vt:lpstr>University of Melbourne</vt:lpstr>
      <vt:lpstr>PowerPoint Presentation</vt:lpstr>
      <vt:lpstr>Learning intentions</vt:lpstr>
      <vt:lpstr>New vocabulary</vt:lpstr>
      <vt:lpstr>PowerPoint Presentation</vt:lpstr>
      <vt:lpstr>https://www.kidsdogardening.com/how-to-start-composting-with-children/</vt:lpstr>
      <vt:lpstr>PowerPoint Presentation</vt:lpstr>
      <vt:lpstr>How to make compost 4 key ideas from today's story   1. Moisten 2. Toss lightly 3. Cover 4.  Let brew</vt:lpstr>
      <vt:lpstr>https://growinghealthykids.co.uk/how-to-make-compost-in-a-bottle/</vt:lpstr>
      <vt:lpstr>Your task today A recipe for compost stew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Baa Atoll school: Promoting sustainable practices  </dc:title>
  <dc:subject/>
  <dc:creator>Rhonda Di Biase</dc:creator>
  <dc:description/>
  <cp:lastModifiedBy/>
  <cp:revision>271</cp:revision>
  <dcterms:created xsi:type="dcterms:W3CDTF">2021-09-27T08:12:49Z</dcterms:created>
  <dcterms:modified xsi:type="dcterms:W3CDTF">2023-11-19T02:32:32Z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0x01010063C45CD6D879A24087AAB7E2546E016C</vt:lpwstr>
  </property>
  <property fmtid="{D5CDD505-2E9C-101B-9397-08002B2CF9AE}" pid="3" name="MediaServiceImageTags">
    <vt:lpwstr/>
  </property>
  <property fmtid="{D5CDD505-2E9C-101B-9397-08002B2CF9AE}" pid="4" name="PresentationFormat">
    <vt:lpwstr>On-screen Show (4:3)</vt:lpwstr>
  </property>
  <property fmtid="{D5CDD505-2E9C-101B-9397-08002B2CF9AE}" pid="5" name="Slides">
    <vt:i4>13</vt:i4>
  </property>
</Properties>
</file>