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1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9144000" cy="6858000" type="screen4x3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B43095-11DA-A65E-C142-5B226DFF5AD4}" v="9" dt="2024-05-16T04:17:09.8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 Gu" userId="S::ann.gu@unimelb.edu.au::2349c763-082d-436f-b19c-30e297227b8a" providerId="AD" clId="Web-{25B43095-11DA-A65E-C142-5B226DFF5AD4}"/>
    <pc:docChg chg="modSld">
      <pc:chgData name="Ann Gu" userId="S::ann.gu@unimelb.edu.au::2349c763-082d-436f-b19c-30e297227b8a" providerId="AD" clId="Web-{25B43095-11DA-A65E-C142-5B226DFF5AD4}" dt="2024-05-16T04:17:09.802" v="8"/>
      <pc:docMkLst>
        <pc:docMk/>
      </pc:docMkLst>
      <pc:sldChg chg="delSp">
        <pc:chgData name="Ann Gu" userId="S::ann.gu@unimelb.edu.au::2349c763-082d-436f-b19c-30e297227b8a" providerId="AD" clId="Web-{25B43095-11DA-A65E-C142-5B226DFF5AD4}" dt="2024-05-16T04:16:14.534" v="3"/>
        <pc:sldMkLst>
          <pc:docMk/>
          <pc:sldMk cId="0" sldId="257"/>
        </pc:sldMkLst>
        <pc:spChg chg="del">
          <ac:chgData name="Ann Gu" userId="S::ann.gu@unimelb.edu.au::2349c763-082d-436f-b19c-30e297227b8a" providerId="AD" clId="Web-{25B43095-11DA-A65E-C142-5B226DFF5AD4}" dt="2024-05-16T04:16:14.534" v="3"/>
          <ac:spMkLst>
            <pc:docMk/>
            <pc:sldMk cId="0" sldId="257"/>
            <ac:spMk id="207" creationId="{00000000-0000-0000-0000-000000000000}"/>
          </ac:spMkLst>
        </pc:spChg>
      </pc:sldChg>
      <pc:sldChg chg="delSp modSp">
        <pc:chgData name="Ann Gu" userId="S::ann.gu@unimelb.edu.au::2349c763-082d-436f-b19c-30e297227b8a" providerId="AD" clId="Web-{25B43095-11DA-A65E-C142-5B226DFF5AD4}" dt="2024-05-16T04:16:04.378" v="2"/>
        <pc:sldMkLst>
          <pc:docMk/>
          <pc:sldMk cId="0" sldId="258"/>
        </pc:sldMkLst>
        <pc:spChg chg="mod">
          <ac:chgData name="Ann Gu" userId="S::ann.gu@unimelb.edu.au::2349c763-082d-436f-b19c-30e297227b8a" providerId="AD" clId="Web-{25B43095-11DA-A65E-C142-5B226DFF5AD4}" dt="2024-05-16T04:16:01.143" v="1" actId="1076"/>
          <ac:spMkLst>
            <pc:docMk/>
            <pc:sldMk cId="0" sldId="258"/>
            <ac:spMk id="209" creationId="{00000000-0000-0000-0000-000000000000}"/>
          </ac:spMkLst>
        </pc:spChg>
        <pc:spChg chg="del mod">
          <ac:chgData name="Ann Gu" userId="S::ann.gu@unimelb.edu.au::2349c763-082d-436f-b19c-30e297227b8a" providerId="AD" clId="Web-{25B43095-11DA-A65E-C142-5B226DFF5AD4}" dt="2024-05-16T04:16:04.378" v="2"/>
          <ac:spMkLst>
            <pc:docMk/>
            <pc:sldMk cId="0" sldId="258"/>
            <ac:spMk id="211" creationId="{00000000-0000-0000-0000-000000000000}"/>
          </ac:spMkLst>
        </pc:spChg>
      </pc:sldChg>
      <pc:sldChg chg="delSp modSp">
        <pc:chgData name="Ann Gu" userId="S::ann.gu@unimelb.edu.au::2349c763-082d-436f-b19c-30e297227b8a" providerId="AD" clId="Web-{25B43095-11DA-A65E-C142-5B226DFF5AD4}" dt="2024-05-16T04:16:55.051" v="6"/>
        <pc:sldMkLst>
          <pc:docMk/>
          <pc:sldMk cId="0" sldId="267"/>
        </pc:sldMkLst>
        <pc:spChg chg="del">
          <ac:chgData name="Ann Gu" userId="S::ann.gu@unimelb.edu.au::2349c763-082d-436f-b19c-30e297227b8a" providerId="AD" clId="Web-{25B43095-11DA-A65E-C142-5B226DFF5AD4}" dt="2024-05-16T04:16:55.051" v="6"/>
          <ac:spMkLst>
            <pc:docMk/>
            <pc:sldMk cId="0" sldId="267"/>
            <ac:spMk id="248" creationId="{00000000-0000-0000-0000-000000000000}"/>
          </ac:spMkLst>
        </pc:spChg>
        <pc:spChg chg="mod">
          <ac:chgData name="Ann Gu" userId="S::ann.gu@unimelb.edu.au::2349c763-082d-436f-b19c-30e297227b8a" providerId="AD" clId="Web-{25B43095-11DA-A65E-C142-5B226DFF5AD4}" dt="2024-05-16T04:16:50.192" v="4" actId="1076"/>
          <ac:spMkLst>
            <pc:docMk/>
            <pc:sldMk cId="0" sldId="267"/>
            <ac:spMk id="249" creationId="{00000000-0000-0000-0000-000000000000}"/>
          </ac:spMkLst>
        </pc:spChg>
        <pc:spChg chg="del">
          <ac:chgData name="Ann Gu" userId="S::ann.gu@unimelb.edu.au::2349c763-082d-436f-b19c-30e297227b8a" providerId="AD" clId="Web-{25B43095-11DA-A65E-C142-5B226DFF5AD4}" dt="2024-05-16T04:16:50.910" v="5"/>
          <ac:spMkLst>
            <pc:docMk/>
            <pc:sldMk cId="0" sldId="267"/>
            <ac:spMk id="250" creationId="{00000000-0000-0000-0000-000000000000}"/>
          </ac:spMkLst>
        </pc:spChg>
      </pc:sldChg>
      <pc:sldChg chg="addSp delSp">
        <pc:chgData name="Ann Gu" userId="S::ann.gu@unimelb.edu.au::2349c763-082d-436f-b19c-30e297227b8a" providerId="AD" clId="Web-{25B43095-11DA-A65E-C142-5B226DFF5AD4}" dt="2024-05-16T04:17:09.802" v="8"/>
        <pc:sldMkLst>
          <pc:docMk/>
          <pc:sldMk cId="0" sldId="268"/>
        </pc:sldMkLst>
        <pc:spChg chg="add del">
          <ac:chgData name="Ann Gu" userId="S::ann.gu@unimelb.edu.au::2349c763-082d-436f-b19c-30e297227b8a" providerId="AD" clId="Web-{25B43095-11DA-A65E-C142-5B226DFF5AD4}" dt="2024-05-16T04:17:09.802" v="8"/>
          <ac:spMkLst>
            <pc:docMk/>
            <pc:sldMk cId="0" sldId="268"/>
            <ac:spMk id="251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B21A6BA-5E42-457D-AC76-8168F31944EB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/>
          </p:nvPr>
        </p:nvSpPr>
        <p:spPr>
          <a:xfrm>
            <a:off x="326520" y="1532520"/>
            <a:ext cx="413100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/>
          </p:nvPr>
        </p:nvSpPr>
        <p:spPr>
          <a:xfrm>
            <a:off x="326520" y="3818520"/>
            <a:ext cx="413100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A214E08-F5B3-4CFE-AB81-5470AE8EBBE7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326520" y="1532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/>
          </p:nvPr>
        </p:nvSpPr>
        <p:spPr>
          <a:xfrm>
            <a:off x="2443320" y="1532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4"/>
          <p:cNvSpPr>
            <a:spLocks noGrp="1"/>
          </p:cNvSpPr>
          <p:nvPr>
            <p:ph/>
          </p:nvPr>
        </p:nvSpPr>
        <p:spPr>
          <a:xfrm>
            <a:off x="326520" y="3818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5"/>
          <p:cNvSpPr>
            <a:spLocks noGrp="1"/>
          </p:cNvSpPr>
          <p:nvPr>
            <p:ph/>
          </p:nvPr>
        </p:nvSpPr>
        <p:spPr>
          <a:xfrm>
            <a:off x="2443320" y="3818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382D0D9-B241-4543-A834-E762F28702BC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326520" y="1532520"/>
            <a:ext cx="13298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/>
          </p:nvPr>
        </p:nvSpPr>
        <p:spPr>
          <a:xfrm>
            <a:off x="1723320" y="1532520"/>
            <a:ext cx="13298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/>
          </p:nvPr>
        </p:nvSpPr>
        <p:spPr>
          <a:xfrm>
            <a:off x="3120120" y="1532520"/>
            <a:ext cx="13298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5"/>
          <p:cNvSpPr>
            <a:spLocks noGrp="1"/>
          </p:cNvSpPr>
          <p:nvPr>
            <p:ph/>
          </p:nvPr>
        </p:nvSpPr>
        <p:spPr>
          <a:xfrm>
            <a:off x="326520" y="3818520"/>
            <a:ext cx="13298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6"/>
          <p:cNvSpPr>
            <a:spLocks noGrp="1"/>
          </p:cNvSpPr>
          <p:nvPr>
            <p:ph/>
          </p:nvPr>
        </p:nvSpPr>
        <p:spPr>
          <a:xfrm>
            <a:off x="1723320" y="3818520"/>
            <a:ext cx="13298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7"/>
          <p:cNvSpPr>
            <a:spLocks noGrp="1"/>
          </p:cNvSpPr>
          <p:nvPr>
            <p:ph/>
          </p:nvPr>
        </p:nvSpPr>
        <p:spPr>
          <a:xfrm>
            <a:off x="3120120" y="3818520"/>
            <a:ext cx="13298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1359C49-EF34-4266-B555-9104EAE943EE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2E0B72B1-19A5-4603-A241-3DD49F260389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subTitle"/>
          </p:nvPr>
        </p:nvSpPr>
        <p:spPr>
          <a:xfrm>
            <a:off x="326520" y="1532520"/>
            <a:ext cx="413100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8409A404-8AD7-4BEC-BFED-4611CCCBC6A6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/>
          </p:nvPr>
        </p:nvSpPr>
        <p:spPr>
          <a:xfrm>
            <a:off x="326520" y="1532520"/>
            <a:ext cx="413100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2C835C7-14FB-491D-9A71-BCD07671E791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/>
          </p:nvPr>
        </p:nvSpPr>
        <p:spPr>
          <a:xfrm>
            <a:off x="326520" y="1532520"/>
            <a:ext cx="201564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/>
          </p:nvPr>
        </p:nvSpPr>
        <p:spPr>
          <a:xfrm>
            <a:off x="2443320" y="1532520"/>
            <a:ext cx="201564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BA01E0E6-BC3E-439A-83B4-2819566856B3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71DEF70-570B-4A1B-B736-B5EC1032E390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subTitle"/>
          </p:nvPr>
        </p:nvSpPr>
        <p:spPr>
          <a:xfrm>
            <a:off x="1273680" y="394920"/>
            <a:ext cx="7519320" cy="4111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D12E64E5-B0E8-4313-9966-A73CCA6855C4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/>
          </p:nvPr>
        </p:nvSpPr>
        <p:spPr>
          <a:xfrm>
            <a:off x="326520" y="1532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/>
          </p:nvPr>
        </p:nvSpPr>
        <p:spPr>
          <a:xfrm>
            <a:off x="2443320" y="1532520"/>
            <a:ext cx="201564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4"/>
          <p:cNvSpPr>
            <a:spLocks noGrp="1"/>
          </p:cNvSpPr>
          <p:nvPr>
            <p:ph/>
          </p:nvPr>
        </p:nvSpPr>
        <p:spPr>
          <a:xfrm>
            <a:off x="326520" y="3818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34F45A2-73E0-48B5-8D36-C71CA4AB800E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subTitle"/>
          </p:nvPr>
        </p:nvSpPr>
        <p:spPr>
          <a:xfrm>
            <a:off x="326520" y="1532520"/>
            <a:ext cx="413100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CF20EB5-2CE9-4701-AEA5-91D7C9C3C1B7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326520" y="1532520"/>
            <a:ext cx="201564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/>
          </p:nvPr>
        </p:nvSpPr>
        <p:spPr>
          <a:xfrm>
            <a:off x="2443320" y="1532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/>
          </p:nvPr>
        </p:nvSpPr>
        <p:spPr>
          <a:xfrm>
            <a:off x="2443320" y="3818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87E934BE-9E92-4F12-8795-C76F5E93F40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/>
          </p:nvPr>
        </p:nvSpPr>
        <p:spPr>
          <a:xfrm>
            <a:off x="326520" y="1532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/>
          </p:nvPr>
        </p:nvSpPr>
        <p:spPr>
          <a:xfrm>
            <a:off x="2443320" y="1532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/>
          </p:nvPr>
        </p:nvSpPr>
        <p:spPr>
          <a:xfrm>
            <a:off x="326520" y="3818520"/>
            <a:ext cx="413100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676116D0-2114-4EC1-AD54-120C3C9B296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/>
          </p:nvPr>
        </p:nvSpPr>
        <p:spPr>
          <a:xfrm>
            <a:off x="326520" y="1532520"/>
            <a:ext cx="413100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/>
          </p:nvPr>
        </p:nvSpPr>
        <p:spPr>
          <a:xfrm>
            <a:off x="326520" y="3818520"/>
            <a:ext cx="413100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69DD8797-083D-495E-8734-E65F03D13168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/>
          </p:nvPr>
        </p:nvSpPr>
        <p:spPr>
          <a:xfrm>
            <a:off x="326520" y="1532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/>
          </p:nvPr>
        </p:nvSpPr>
        <p:spPr>
          <a:xfrm>
            <a:off x="2443320" y="1532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4"/>
          <p:cNvSpPr>
            <a:spLocks noGrp="1"/>
          </p:cNvSpPr>
          <p:nvPr>
            <p:ph/>
          </p:nvPr>
        </p:nvSpPr>
        <p:spPr>
          <a:xfrm>
            <a:off x="326520" y="3818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5"/>
          <p:cNvSpPr>
            <a:spLocks noGrp="1"/>
          </p:cNvSpPr>
          <p:nvPr>
            <p:ph/>
          </p:nvPr>
        </p:nvSpPr>
        <p:spPr>
          <a:xfrm>
            <a:off x="2443320" y="3818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A512A4B-9603-42E8-B61D-1039E2DDCA9A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/>
          </p:nvPr>
        </p:nvSpPr>
        <p:spPr>
          <a:xfrm>
            <a:off x="326520" y="1532520"/>
            <a:ext cx="13298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/>
          </p:nvPr>
        </p:nvSpPr>
        <p:spPr>
          <a:xfrm>
            <a:off x="1723320" y="1532520"/>
            <a:ext cx="13298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4"/>
          <p:cNvSpPr>
            <a:spLocks noGrp="1"/>
          </p:cNvSpPr>
          <p:nvPr>
            <p:ph/>
          </p:nvPr>
        </p:nvSpPr>
        <p:spPr>
          <a:xfrm>
            <a:off x="3120120" y="1532520"/>
            <a:ext cx="13298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5"/>
          <p:cNvSpPr>
            <a:spLocks noGrp="1"/>
          </p:cNvSpPr>
          <p:nvPr>
            <p:ph/>
          </p:nvPr>
        </p:nvSpPr>
        <p:spPr>
          <a:xfrm>
            <a:off x="326520" y="3818520"/>
            <a:ext cx="13298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6"/>
          <p:cNvSpPr>
            <a:spLocks noGrp="1"/>
          </p:cNvSpPr>
          <p:nvPr>
            <p:ph/>
          </p:nvPr>
        </p:nvSpPr>
        <p:spPr>
          <a:xfrm>
            <a:off x="1723320" y="3818520"/>
            <a:ext cx="13298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7"/>
          <p:cNvSpPr>
            <a:spLocks noGrp="1"/>
          </p:cNvSpPr>
          <p:nvPr>
            <p:ph/>
          </p:nvPr>
        </p:nvSpPr>
        <p:spPr>
          <a:xfrm>
            <a:off x="3120120" y="3818520"/>
            <a:ext cx="13298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58B95BA-A22A-4D90-9A54-3FD1405465DF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326520" y="1532520"/>
            <a:ext cx="413100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F4F71F6-B462-4D4E-9380-FB86D92E5E2E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326520" y="1532520"/>
            <a:ext cx="201564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2443320" y="1532520"/>
            <a:ext cx="201564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AF01488-437B-456D-B040-3554F947282C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2877C36-FAA0-4697-AAB2-DC3A441C15FB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subTitle"/>
          </p:nvPr>
        </p:nvSpPr>
        <p:spPr>
          <a:xfrm>
            <a:off x="1273680" y="394920"/>
            <a:ext cx="7519320" cy="4111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BE0CCE7-0173-4593-B7AE-EDFD4CF5B95F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/>
          </p:nvPr>
        </p:nvSpPr>
        <p:spPr>
          <a:xfrm>
            <a:off x="326520" y="1532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/>
          </p:nvPr>
        </p:nvSpPr>
        <p:spPr>
          <a:xfrm>
            <a:off x="2443320" y="1532520"/>
            <a:ext cx="201564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/>
          </p:nvPr>
        </p:nvSpPr>
        <p:spPr>
          <a:xfrm>
            <a:off x="326520" y="3818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6EAEE6F-39C8-4145-841D-DFC3B178DCD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/>
          </p:nvPr>
        </p:nvSpPr>
        <p:spPr>
          <a:xfrm>
            <a:off x="326520" y="1532520"/>
            <a:ext cx="201564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/>
          </p:nvPr>
        </p:nvSpPr>
        <p:spPr>
          <a:xfrm>
            <a:off x="2443320" y="1532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/>
          </p:nvPr>
        </p:nvSpPr>
        <p:spPr>
          <a:xfrm>
            <a:off x="2443320" y="3818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990DA9C-17AE-466C-A235-4ED5FE7543A7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/>
          </p:nvPr>
        </p:nvSpPr>
        <p:spPr>
          <a:xfrm>
            <a:off x="326520" y="1532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/>
          </p:nvPr>
        </p:nvSpPr>
        <p:spPr>
          <a:xfrm>
            <a:off x="2443320" y="1532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/>
          </p:nvPr>
        </p:nvSpPr>
        <p:spPr>
          <a:xfrm>
            <a:off x="326520" y="3818520"/>
            <a:ext cx="413100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85903C6-7B18-4F8D-9292-1A3616F62241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4"/>
          <p:cNvGrpSpPr/>
          <p:nvPr/>
        </p:nvGrpSpPr>
        <p:grpSpPr>
          <a:xfrm>
            <a:off x="423000" y="432000"/>
            <a:ext cx="717480" cy="719280"/>
            <a:chOff x="423000" y="432000"/>
            <a:chExt cx="717480" cy="719280"/>
          </a:xfrm>
        </p:grpSpPr>
        <p:sp>
          <p:nvSpPr>
            <p:cNvPr id="66" name="AutoShape 3"/>
            <p:cNvSpPr/>
            <p:nvPr/>
          </p:nvSpPr>
          <p:spPr>
            <a:xfrm>
              <a:off x="423000" y="432360"/>
              <a:ext cx="717480" cy="718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" name="Rectangle 5"/>
            <p:cNvSpPr/>
            <p:nvPr/>
          </p:nvSpPr>
          <p:spPr>
            <a:xfrm>
              <a:off x="423360" y="432000"/>
              <a:ext cx="716760" cy="719280"/>
            </a:xfrm>
            <a:prstGeom prst="rect">
              <a:avLst/>
            </a:pr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" name="Freeform 6"/>
            <p:cNvSpPr/>
            <p:nvPr/>
          </p:nvSpPr>
          <p:spPr>
            <a:xfrm>
              <a:off x="506520" y="903600"/>
              <a:ext cx="32400" cy="39240"/>
            </a:xfrm>
            <a:custGeom>
              <a:avLst/>
              <a:gdLst>
                <a:gd name="textAreaLeft" fmla="*/ 0 w 32400"/>
                <a:gd name="textAreaRight" fmla="*/ 33120 w 32400"/>
                <a:gd name="textAreaTop" fmla="*/ 0 h 39240"/>
                <a:gd name="textAreaBottom" fmla="*/ 39960 h 39240"/>
              </a:gdLst>
              <a:ahLst/>
              <a:cxnLst/>
              <a:rect l="textAreaLeft" t="textAreaTop" r="textAreaRight" b="textAreaBottom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" name="Freeform 7"/>
            <p:cNvSpPr/>
            <p:nvPr/>
          </p:nvSpPr>
          <p:spPr>
            <a:xfrm>
              <a:off x="541800" y="904320"/>
              <a:ext cx="39960" cy="38520"/>
            </a:xfrm>
            <a:custGeom>
              <a:avLst/>
              <a:gdLst>
                <a:gd name="textAreaLeft" fmla="*/ 0 w 39960"/>
                <a:gd name="textAreaRight" fmla="*/ 40680 w 39960"/>
                <a:gd name="textAreaTop" fmla="*/ 0 h 38520"/>
                <a:gd name="textAreaBottom" fmla="*/ 39240 h 38520"/>
              </a:gdLst>
              <a:ahLst/>
              <a:cxnLst/>
              <a:rect l="textAreaLeft" t="textAreaTop" r="textAreaRight" b="textAreaBottom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" name="Freeform 8"/>
            <p:cNvSpPr/>
            <p:nvPr/>
          </p:nvSpPr>
          <p:spPr>
            <a:xfrm>
              <a:off x="587880" y="903960"/>
              <a:ext cx="22680" cy="38880"/>
            </a:xfrm>
            <a:custGeom>
              <a:avLst/>
              <a:gdLst>
                <a:gd name="textAreaLeft" fmla="*/ 0 w 22680"/>
                <a:gd name="textAreaRight" fmla="*/ 23400 w 22680"/>
                <a:gd name="textAreaTop" fmla="*/ 0 h 38880"/>
                <a:gd name="textAreaBottom" fmla="*/ 39600 h 38880"/>
              </a:gdLst>
              <a:ahLst/>
              <a:cxnLst/>
              <a:rect l="textAreaLeft" t="textAreaTop" r="textAreaRight" b="textAreaBottom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" name="Freeform 9"/>
            <p:cNvSpPr/>
            <p:nvPr/>
          </p:nvSpPr>
          <p:spPr>
            <a:xfrm>
              <a:off x="632520" y="904320"/>
              <a:ext cx="38160" cy="39240"/>
            </a:xfrm>
            <a:custGeom>
              <a:avLst/>
              <a:gdLst>
                <a:gd name="textAreaLeft" fmla="*/ 0 w 38160"/>
                <a:gd name="textAreaRight" fmla="*/ 38880 w 38160"/>
                <a:gd name="textAreaTop" fmla="*/ 0 h 39240"/>
                <a:gd name="textAreaBottom" fmla="*/ 39960 h 39240"/>
              </a:gdLst>
              <a:ahLst/>
              <a:cxnLst/>
              <a:rect l="textAreaLeft" t="textAreaTop" r="textAreaRight" b="textAreaBottom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" name="Freeform 10"/>
            <p:cNvSpPr/>
            <p:nvPr/>
          </p:nvSpPr>
          <p:spPr>
            <a:xfrm>
              <a:off x="676440" y="903600"/>
              <a:ext cx="41400" cy="39600"/>
            </a:xfrm>
            <a:custGeom>
              <a:avLst/>
              <a:gdLst>
                <a:gd name="textAreaLeft" fmla="*/ 0 w 41400"/>
                <a:gd name="textAreaRight" fmla="*/ 42120 w 41400"/>
                <a:gd name="textAreaTop" fmla="*/ 0 h 39600"/>
                <a:gd name="textAreaBottom" fmla="*/ 40320 h 39600"/>
              </a:gdLst>
              <a:ahLst/>
              <a:cxnLst/>
              <a:rect l="textAreaLeft" t="textAreaTop" r="textAreaRight" b="textAreaBottom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8" name="Freeform 11"/>
            <p:cNvSpPr/>
            <p:nvPr/>
          </p:nvSpPr>
          <p:spPr>
            <a:xfrm>
              <a:off x="725400" y="904320"/>
              <a:ext cx="13320" cy="38520"/>
            </a:xfrm>
            <a:custGeom>
              <a:avLst/>
              <a:gdLst>
                <a:gd name="textAreaLeft" fmla="*/ 0 w 13320"/>
                <a:gd name="textAreaRight" fmla="*/ 14040 w 13320"/>
                <a:gd name="textAreaTop" fmla="*/ 0 h 38520"/>
                <a:gd name="textAreaBottom" fmla="*/ 39240 h 38520"/>
              </a:gdLst>
              <a:ahLst/>
              <a:cxnLst/>
              <a:rect l="textAreaLeft" t="textAreaTop" r="textAreaRight" b="textAreaBottom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9" name="Freeform 12"/>
            <p:cNvSpPr/>
            <p:nvPr/>
          </p:nvSpPr>
          <p:spPr>
            <a:xfrm>
              <a:off x="741600" y="904320"/>
              <a:ext cx="40320" cy="39240"/>
            </a:xfrm>
            <a:custGeom>
              <a:avLst/>
              <a:gdLst>
                <a:gd name="textAreaLeft" fmla="*/ 0 w 40320"/>
                <a:gd name="textAreaRight" fmla="*/ 41040 w 40320"/>
                <a:gd name="textAreaTop" fmla="*/ 0 h 39240"/>
                <a:gd name="textAreaBottom" fmla="*/ 39960 h 39240"/>
              </a:gdLst>
              <a:ahLst/>
              <a:cxnLst/>
              <a:rect l="textAreaLeft" t="textAreaTop" r="textAreaRight" b="textAreaBottom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0" name="Freeform 13"/>
            <p:cNvSpPr/>
            <p:nvPr/>
          </p:nvSpPr>
          <p:spPr>
            <a:xfrm>
              <a:off x="785160" y="903960"/>
              <a:ext cx="22680" cy="38880"/>
            </a:xfrm>
            <a:custGeom>
              <a:avLst/>
              <a:gdLst>
                <a:gd name="textAreaLeft" fmla="*/ 0 w 22680"/>
                <a:gd name="textAreaRight" fmla="*/ 23400 w 22680"/>
                <a:gd name="textAreaTop" fmla="*/ 0 h 38880"/>
                <a:gd name="textAreaBottom" fmla="*/ 39600 h 38880"/>
              </a:gdLst>
              <a:ahLst/>
              <a:cxnLst/>
              <a:rect l="textAreaLeft" t="textAreaTop" r="textAreaRight" b="textAreaBottom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" name="Freeform 14"/>
            <p:cNvSpPr/>
            <p:nvPr/>
          </p:nvSpPr>
          <p:spPr>
            <a:xfrm>
              <a:off x="815400" y="904320"/>
              <a:ext cx="38520" cy="38520"/>
            </a:xfrm>
            <a:custGeom>
              <a:avLst/>
              <a:gdLst>
                <a:gd name="textAreaLeft" fmla="*/ 0 w 38520"/>
                <a:gd name="textAreaRight" fmla="*/ 39240 w 38520"/>
                <a:gd name="textAreaTop" fmla="*/ 0 h 38520"/>
                <a:gd name="textAreaBottom" fmla="*/ 39240 h 38520"/>
              </a:gdLst>
              <a:ahLst/>
              <a:cxnLst/>
              <a:rect l="textAreaLeft" t="textAreaTop" r="textAreaRight" b="textAreaBottom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" name="Freeform 15"/>
            <p:cNvSpPr/>
            <p:nvPr/>
          </p:nvSpPr>
          <p:spPr>
            <a:xfrm>
              <a:off x="855720" y="903600"/>
              <a:ext cx="19440" cy="39960"/>
            </a:xfrm>
            <a:custGeom>
              <a:avLst/>
              <a:gdLst>
                <a:gd name="textAreaLeft" fmla="*/ 0 w 19440"/>
                <a:gd name="textAreaRight" fmla="*/ 20160 w 19440"/>
                <a:gd name="textAreaTop" fmla="*/ 0 h 39960"/>
                <a:gd name="textAreaBottom" fmla="*/ 40680 h 39960"/>
              </a:gdLst>
              <a:ahLst/>
              <a:cxnLst/>
              <a:rect l="textAreaLeft" t="textAreaTop" r="textAreaRight" b="textAreaBottom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" name="Freeform 16"/>
            <p:cNvSpPr/>
            <p:nvPr/>
          </p:nvSpPr>
          <p:spPr>
            <a:xfrm>
              <a:off x="884160" y="904320"/>
              <a:ext cx="12960" cy="38520"/>
            </a:xfrm>
            <a:custGeom>
              <a:avLst/>
              <a:gdLst>
                <a:gd name="textAreaLeft" fmla="*/ 0 w 12960"/>
                <a:gd name="textAreaRight" fmla="*/ 13680 w 12960"/>
                <a:gd name="textAreaTop" fmla="*/ 0 h 38520"/>
                <a:gd name="textAreaBottom" fmla="*/ 39240 h 38520"/>
              </a:gdLst>
              <a:ahLst/>
              <a:cxnLst/>
              <a:rect l="textAreaLeft" t="textAreaTop" r="textAreaRight" b="textAreaBottom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" name="Freeform 17"/>
            <p:cNvSpPr/>
            <p:nvPr/>
          </p:nvSpPr>
          <p:spPr>
            <a:xfrm>
              <a:off x="901440" y="903600"/>
              <a:ext cx="32040" cy="39240"/>
            </a:xfrm>
            <a:custGeom>
              <a:avLst/>
              <a:gdLst>
                <a:gd name="textAreaLeft" fmla="*/ 0 w 32040"/>
                <a:gd name="textAreaRight" fmla="*/ 32760 w 32040"/>
                <a:gd name="textAreaTop" fmla="*/ 0 h 39240"/>
                <a:gd name="textAreaBottom" fmla="*/ 39960 h 39240"/>
              </a:gdLst>
              <a:ahLst/>
              <a:cxnLst/>
              <a:rect l="textAreaLeft" t="textAreaTop" r="textAreaRight" b="textAreaBottom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5" name="Freeform 18"/>
            <p:cNvSpPr/>
            <p:nvPr/>
          </p:nvSpPr>
          <p:spPr>
            <a:xfrm>
              <a:off x="936000" y="904320"/>
              <a:ext cx="36720" cy="38520"/>
            </a:xfrm>
            <a:custGeom>
              <a:avLst/>
              <a:gdLst>
                <a:gd name="textAreaLeft" fmla="*/ 0 w 36720"/>
                <a:gd name="textAreaRight" fmla="*/ 37440 w 36720"/>
                <a:gd name="textAreaTop" fmla="*/ 0 h 38520"/>
                <a:gd name="textAreaBottom" fmla="*/ 39240 h 38520"/>
              </a:gdLst>
              <a:ahLst/>
              <a:cxnLst/>
              <a:rect l="textAreaLeft" t="textAreaTop" r="textAreaRight" b="textAreaBottom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6" name="Freeform 19"/>
            <p:cNvSpPr/>
            <p:nvPr/>
          </p:nvSpPr>
          <p:spPr>
            <a:xfrm>
              <a:off x="990360" y="903600"/>
              <a:ext cx="39960" cy="39960"/>
            </a:xfrm>
            <a:custGeom>
              <a:avLst/>
              <a:gdLst>
                <a:gd name="textAreaLeft" fmla="*/ 0 w 39960"/>
                <a:gd name="textAreaRight" fmla="*/ 40680 w 39960"/>
                <a:gd name="textAreaTop" fmla="*/ 0 h 39960"/>
                <a:gd name="textAreaBottom" fmla="*/ 40680 h 39960"/>
              </a:gdLst>
              <a:ahLst/>
              <a:cxnLst/>
              <a:rect l="textAreaLeft" t="textAreaTop" r="textAreaRight" b="textAreaBottom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7" name="Freeform 20"/>
            <p:cNvSpPr/>
            <p:nvPr/>
          </p:nvSpPr>
          <p:spPr>
            <a:xfrm>
              <a:off x="1036080" y="903960"/>
              <a:ext cx="21960" cy="38880"/>
            </a:xfrm>
            <a:custGeom>
              <a:avLst/>
              <a:gdLst>
                <a:gd name="textAreaLeft" fmla="*/ 0 w 21960"/>
                <a:gd name="textAreaRight" fmla="*/ 22680 w 21960"/>
                <a:gd name="textAreaTop" fmla="*/ 0 h 38880"/>
                <a:gd name="textAreaBottom" fmla="*/ 39600 h 38880"/>
              </a:gdLst>
              <a:ahLst/>
              <a:cxnLst/>
              <a:rect l="textAreaLeft" t="textAreaTop" r="textAreaRight" b="textAreaBottom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8" name="Rectangle 21"/>
            <p:cNvSpPr/>
            <p:nvPr/>
          </p:nvSpPr>
          <p:spPr>
            <a:xfrm>
              <a:off x="513000" y="973440"/>
              <a:ext cx="542520" cy="216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080" rIns="90000" bIns="10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9" name="Freeform 22"/>
            <p:cNvSpPr/>
            <p:nvPr/>
          </p:nvSpPr>
          <p:spPr>
            <a:xfrm>
              <a:off x="506520" y="1004040"/>
              <a:ext cx="81000" cy="61200"/>
            </a:xfrm>
            <a:custGeom>
              <a:avLst/>
              <a:gdLst>
                <a:gd name="textAreaLeft" fmla="*/ 0 w 81000"/>
                <a:gd name="textAreaRight" fmla="*/ 81720 w 81000"/>
                <a:gd name="textAreaTop" fmla="*/ 0 h 61200"/>
                <a:gd name="textAreaBottom" fmla="*/ 61920 h 61200"/>
              </a:gdLst>
              <a:ahLst/>
              <a:cxnLst/>
              <a:rect l="textAreaLeft" t="textAreaTop" r="textAreaRight" b="textAreaBottom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0" name="Freeform 23"/>
            <p:cNvSpPr/>
            <p:nvPr/>
          </p:nvSpPr>
          <p:spPr>
            <a:xfrm>
              <a:off x="592200" y="1005120"/>
              <a:ext cx="39240" cy="60120"/>
            </a:xfrm>
            <a:custGeom>
              <a:avLst/>
              <a:gdLst>
                <a:gd name="textAreaLeft" fmla="*/ 0 w 39240"/>
                <a:gd name="textAreaRight" fmla="*/ 39960 w 39240"/>
                <a:gd name="textAreaTop" fmla="*/ 0 h 60120"/>
                <a:gd name="textAreaBottom" fmla="*/ 60840 h 60120"/>
              </a:gdLst>
              <a:ahLst/>
              <a:cxnLst/>
              <a:rect l="textAreaLeft" t="textAreaTop" r="textAreaRight" b="textAreaBottom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1" name="Freeform 24"/>
            <p:cNvSpPr/>
            <p:nvPr/>
          </p:nvSpPr>
          <p:spPr>
            <a:xfrm>
              <a:off x="642240" y="1005480"/>
              <a:ext cx="41400" cy="59760"/>
            </a:xfrm>
            <a:custGeom>
              <a:avLst/>
              <a:gdLst>
                <a:gd name="textAreaLeft" fmla="*/ 0 w 41400"/>
                <a:gd name="textAreaRight" fmla="*/ 42120 w 41400"/>
                <a:gd name="textAreaTop" fmla="*/ 0 h 59760"/>
                <a:gd name="textAreaBottom" fmla="*/ 60480 h 59760"/>
              </a:gdLst>
              <a:ahLst/>
              <a:cxnLst/>
              <a:rect l="textAreaLeft" t="textAreaTop" r="textAreaRight" b="textAreaBottom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2" name="Freeform 25"/>
            <p:cNvSpPr/>
            <p:nvPr/>
          </p:nvSpPr>
          <p:spPr>
            <a:xfrm>
              <a:off x="689760" y="1005480"/>
              <a:ext cx="45000" cy="59760"/>
            </a:xfrm>
            <a:custGeom>
              <a:avLst/>
              <a:gdLst>
                <a:gd name="textAreaLeft" fmla="*/ 0 w 45000"/>
                <a:gd name="textAreaRight" fmla="*/ 45720 w 45000"/>
                <a:gd name="textAreaTop" fmla="*/ 0 h 59760"/>
                <a:gd name="textAreaBottom" fmla="*/ 60480 h 59760"/>
              </a:gdLst>
              <a:ahLst/>
              <a:cxnLst/>
              <a:rect l="textAreaLeft" t="textAreaTop" r="textAreaRight" b="textAreaBottom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3" name="Freeform 26"/>
            <p:cNvSpPr/>
            <p:nvPr/>
          </p:nvSpPr>
          <p:spPr>
            <a:xfrm>
              <a:off x="743040" y="1004760"/>
              <a:ext cx="64080" cy="61560"/>
            </a:xfrm>
            <a:custGeom>
              <a:avLst/>
              <a:gdLst>
                <a:gd name="textAreaLeft" fmla="*/ 0 w 64080"/>
                <a:gd name="textAreaRight" fmla="*/ 64800 w 64080"/>
                <a:gd name="textAreaTop" fmla="*/ 0 h 61560"/>
                <a:gd name="textAreaBottom" fmla="*/ 62280 h 61560"/>
              </a:gdLst>
              <a:ahLst/>
              <a:cxnLst/>
              <a:rect l="textAreaLeft" t="textAreaTop" r="textAreaRight" b="textAreaBottom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4" name="Freeform 27"/>
            <p:cNvSpPr/>
            <p:nvPr/>
          </p:nvSpPr>
          <p:spPr>
            <a:xfrm>
              <a:off x="813600" y="1005480"/>
              <a:ext cx="62640" cy="60840"/>
            </a:xfrm>
            <a:custGeom>
              <a:avLst/>
              <a:gdLst>
                <a:gd name="textAreaLeft" fmla="*/ 0 w 62640"/>
                <a:gd name="textAreaRight" fmla="*/ 63360 w 62640"/>
                <a:gd name="textAreaTop" fmla="*/ 0 h 60840"/>
                <a:gd name="textAreaBottom" fmla="*/ 61560 h 60840"/>
              </a:gdLst>
              <a:ahLst/>
              <a:cxnLst/>
              <a:rect l="textAreaLeft" t="textAreaTop" r="textAreaRight" b="textAreaBottom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600" rIns="90000" bIns="30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5" name="Freeform 28"/>
            <p:cNvSpPr/>
            <p:nvPr/>
          </p:nvSpPr>
          <p:spPr>
            <a:xfrm>
              <a:off x="883800" y="1005480"/>
              <a:ext cx="61920" cy="59760"/>
            </a:xfrm>
            <a:custGeom>
              <a:avLst/>
              <a:gdLst>
                <a:gd name="textAreaLeft" fmla="*/ 0 w 61920"/>
                <a:gd name="textAreaRight" fmla="*/ 62640 w 61920"/>
                <a:gd name="textAreaTop" fmla="*/ 0 h 59760"/>
                <a:gd name="textAreaBottom" fmla="*/ 60480 h 59760"/>
              </a:gdLst>
              <a:ahLst/>
              <a:cxnLst/>
              <a:rect l="textAreaLeft" t="textAreaTop" r="textAreaRight" b="textAreaBottom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6" name="Freeform 29"/>
            <p:cNvSpPr/>
            <p:nvPr/>
          </p:nvSpPr>
          <p:spPr>
            <a:xfrm>
              <a:off x="947880" y="1004400"/>
              <a:ext cx="65520" cy="61560"/>
            </a:xfrm>
            <a:custGeom>
              <a:avLst/>
              <a:gdLst>
                <a:gd name="textAreaLeft" fmla="*/ 0 w 65520"/>
                <a:gd name="textAreaRight" fmla="*/ 66240 w 65520"/>
                <a:gd name="textAreaTop" fmla="*/ 0 h 61560"/>
                <a:gd name="textAreaBottom" fmla="*/ 62280 h 61560"/>
              </a:gdLst>
              <a:ahLst/>
              <a:cxnLst/>
              <a:rect l="textAreaLeft" t="textAreaTop" r="textAreaRight" b="textAreaBottom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7" name="Freeform 30"/>
            <p:cNvSpPr/>
            <p:nvPr/>
          </p:nvSpPr>
          <p:spPr>
            <a:xfrm>
              <a:off x="1017720" y="1005120"/>
              <a:ext cx="39240" cy="60120"/>
            </a:xfrm>
            <a:custGeom>
              <a:avLst/>
              <a:gdLst>
                <a:gd name="textAreaLeft" fmla="*/ 0 w 39240"/>
                <a:gd name="textAreaRight" fmla="*/ 39960 w 39240"/>
                <a:gd name="textAreaTop" fmla="*/ 0 h 60120"/>
                <a:gd name="textAreaBottom" fmla="*/ 60840 h 60120"/>
              </a:gdLst>
              <a:ahLst/>
              <a:cxnLst/>
              <a:rect l="textAreaLeft" t="textAreaTop" r="textAreaRight" b="textAreaBottom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8" name="Freeform 31"/>
            <p:cNvSpPr/>
            <p:nvPr/>
          </p:nvSpPr>
          <p:spPr>
            <a:xfrm>
              <a:off x="632520" y="511200"/>
              <a:ext cx="316440" cy="349920"/>
            </a:xfrm>
            <a:custGeom>
              <a:avLst/>
              <a:gdLst>
                <a:gd name="textAreaLeft" fmla="*/ 0 w 316440"/>
                <a:gd name="textAreaRight" fmla="*/ 317160 w 316440"/>
                <a:gd name="textAreaTop" fmla="*/ 0 h 349920"/>
                <a:gd name="textAreaBottom" fmla="*/ 350640 h 349920"/>
              </a:gdLst>
              <a:ahLst/>
              <a:cxnLst/>
              <a:rect l="textAreaLeft" t="textAreaTop" r="textAreaRight" b="textAreaBottom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9" name="Freeform 32"/>
            <p:cNvSpPr/>
            <p:nvPr/>
          </p:nvSpPr>
          <p:spPr>
            <a:xfrm>
              <a:off x="631080" y="508680"/>
              <a:ext cx="320760" cy="353880"/>
            </a:xfrm>
            <a:custGeom>
              <a:avLst/>
              <a:gdLst>
                <a:gd name="textAreaLeft" fmla="*/ 0 w 320760"/>
                <a:gd name="textAreaRight" fmla="*/ 321480 w 320760"/>
                <a:gd name="textAreaTop" fmla="*/ 0 h 353880"/>
                <a:gd name="textAreaBottom" fmla="*/ 354600 h 353880"/>
              </a:gdLst>
              <a:ahLst/>
              <a:cxnLst/>
              <a:rect l="textAreaLeft" t="textAreaTop" r="textAreaRight" b="textAreaBottom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0" name="Freeform 34"/>
            <p:cNvSpPr/>
            <p:nvPr/>
          </p:nvSpPr>
          <p:spPr>
            <a:xfrm>
              <a:off x="609840" y="794880"/>
              <a:ext cx="29520" cy="28080"/>
            </a:xfrm>
            <a:custGeom>
              <a:avLst/>
              <a:gdLst>
                <a:gd name="textAreaLeft" fmla="*/ 0 w 29520"/>
                <a:gd name="textAreaRight" fmla="*/ 30240 w 29520"/>
                <a:gd name="textAreaTop" fmla="*/ 0 h 28080"/>
                <a:gd name="textAreaBottom" fmla="*/ 28800 h 28080"/>
              </a:gdLst>
              <a:ahLst/>
              <a:cxnLst/>
              <a:rect l="textAreaLeft" t="textAreaTop" r="textAreaRight" b="textAreaBottom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4400" rIns="90000" bIns="144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1" name="Freeform 35"/>
            <p:cNvSpPr/>
            <p:nvPr/>
          </p:nvSpPr>
          <p:spPr>
            <a:xfrm>
              <a:off x="922680" y="796680"/>
              <a:ext cx="29160" cy="27000"/>
            </a:xfrm>
            <a:custGeom>
              <a:avLst/>
              <a:gdLst>
                <a:gd name="textAreaLeft" fmla="*/ 0 w 29160"/>
                <a:gd name="textAreaRight" fmla="*/ 29880 w 29160"/>
                <a:gd name="textAreaTop" fmla="*/ 0 h 27000"/>
                <a:gd name="textAreaBottom" fmla="*/ 27720 h 27000"/>
              </a:gdLst>
              <a:ahLst/>
              <a:cxnLst/>
              <a:rect l="textAreaLeft" t="textAreaTop" r="textAreaRight" b="textAreaBottom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3680" rIns="90000" bIns="13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2" name="Freeform 36"/>
            <p:cNvSpPr/>
            <p:nvPr/>
          </p:nvSpPr>
          <p:spPr>
            <a:xfrm>
              <a:off x="572040" y="765000"/>
              <a:ext cx="67320" cy="43200"/>
            </a:xfrm>
            <a:custGeom>
              <a:avLst/>
              <a:gdLst>
                <a:gd name="textAreaLeft" fmla="*/ 0 w 67320"/>
                <a:gd name="textAreaRight" fmla="*/ 68040 w 67320"/>
                <a:gd name="textAreaTop" fmla="*/ 0 h 43200"/>
                <a:gd name="textAreaBottom" fmla="*/ 43920 h 43200"/>
              </a:gdLst>
              <a:ahLst/>
              <a:cxnLst/>
              <a:rect l="textAreaLeft" t="textAreaTop" r="textAreaRight" b="textAreaBottom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960" rIns="90000" bIns="21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3" name="Freeform 37"/>
            <p:cNvSpPr/>
            <p:nvPr/>
          </p:nvSpPr>
          <p:spPr>
            <a:xfrm>
              <a:off x="922680" y="766800"/>
              <a:ext cx="67320" cy="42840"/>
            </a:xfrm>
            <a:custGeom>
              <a:avLst/>
              <a:gdLst>
                <a:gd name="textAreaLeft" fmla="*/ 0 w 67320"/>
                <a:gd name="textAreaRight" fmla="*/ 68040 w 67320"/>
                <a:gd name="textAreaTop" fmla="*/ 0 h 42840"/>
                <a:gd name="textAreaBottom" fmla="*/ 43560 h 42840"/>
              </a:gdLst>
              <a:ahLst/>
              <a:cxnLst/>
              <a:rect l="textAreaLeft" t="textAreaTop" r="textAreaRight" b="textAreaBottom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600" rIns="90000" bIns="21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4" name="Freeform 38"/>
            <p:cNvSpPr/>
            <p:nvPr/>
          </p:nvSpPr>
          <p:spPr>
            <a:xfrm>
              <a:off x="601920" y="772920"/>
              <a:ext cx="357840" cy="93600"/>
            </a:xfrm>
            <a:custGeom>
              <a:avLst/>
              <a:gdLst>
                <a:gd name="textAreaLeft" fmla="*/ 0 w 357840"/>
                <a:gd name="textAreaRight" fmla="*/ 358560 w 357840"/>
                <a:gd name="textAreaTop" fmla="*/ 0 h 93600"/>
                <a:gd name="textAreaBottom" fmla="*/ 94320 h 93600"/>
              </a:gdLst>
              <a:ahLst/>
              <a:cxnLst/>
              <a:rect l="textAreaLeft" t="textAreaTop" r="textAreaRight" b="textAreaBottom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5" name="Freeform 39"/>
            <p:cNvSpPr/>
            <p:nvPr/>
          </p:nvSpPr>
          <p:spPr>
            <a:xfrm>
              <a:off x="610560" y="783720"/>
              <a:ext cx="339480" cy="70920"/>
            </a:xfrm>
            <a:custGeom>
              <a:avLst/>
              <a:gdLst>
                <a:gd name="textAreaLeft" fmla="*/ 0 w 339480"/>
                <a:gd name="textAreaRight" fmla="*/ 340200 w 339480"/>
                <a:gd name="textAreaTop" fmla="*/ 0 h 70920"/>
                <a:gd name="textAreaBottom" fmla="*/ 71640 h 70920"/>
              </a:gdLst>
              <a:ahLst/>
              <a:cxnLst/>
              <a:rect l="textAreaLeft" t="textAreaTop" r="textAreaRight" b="textAreaBottom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5640" rIns="90000" bIns="356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6" name="Freeform 40"/>
            <p:cNvSpPr/>
            <p:nvPr/>
          </p:nvSpPr>
          <p:spPr>
            <a:xfrm>
              <a:off x="674280" y="639720"/>
              <a:ext cx="25200" cy="24840"/>
            </a:xfrm>
            <a:custGeom>
              <a:avLst/>
              <a:gdLst>
                <a:gd name="textAreaLeft" fmla="*/ 0 w 25200"/>
                <a:gd name="textAreaRight" fmla="*/ 25920 w 25200"/>
                <a:gd name="textAreaTop" fmla="*/ 0 h 24840"/>
                <a:gd name="textAreaBottom" fmla="*/ 25560 h 24840"/>
              </a:gdLst>
              <a:ahLst/>
              <a:cxnLst/>
              <a:rect l="textAreaLeft" t="textAreaTop" r="textAreaRight" b="textAreaBottom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7" name="Freeform 41"/>
            <p:cNvSpPr/>
            <p:nvPr/>
          </p:nvSpPr>
          <p:spPr>
            <a:xfrm>
              <a:off x="718920" y="651600"/>
              <a:ext cx="25200" cy="24840"/>
            </a:xfrm>
            <a:custGeom>
              <a:avLst/>
              <a:gdLst>
                <a:gd name="textAreaLeft" fmla="*/ 0 w 25200"/>
                <a:gd name="textAreaRight" fmla="*/ 25920 w 25200"/>
                <a:gd name="textAreaTop" fmla="*/ 0 h 24840"/>
                <a:gd name="textAreaBottom" fmla="*/ 25560 h 24840"/>
              </a:gdLst>
              <a:ahLst/>
              <a:cxnLst/>
              <a:rect l="textAreaLeft" t="textAreaTop" r="textAreaRight" b="textAreaBottom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8" name="Freeform 42"/>
            <p:cNvSpPr/>
            <p:nvPr/>
          </p:nvSpPr>
          <p:spPr>
            <a:xfrm>
              <a:off x="666000" y="697320"/>
              <a:ext cx="25560" cy="24840"/>
            </a:xfrm>
            <a:custGeom>
              <a:avLst/>
              <a:gdLst>
                <a:gd name="textAreaLeft" fmla="*/ 0 w 25560"/>
                <a:gd name="textAreaRight" fmla="*/ 26280 w 25560"/>
                <a:gd name="textAreaTop" fmla="*/ 0 h 24840"/>
                <a:gd name="textAreaBottom" fmla="*/ 25560 h 24840"/>
              </a:gdLst>
              <a:ahLst/>
              <a:cxnLst/>
              <a:rect l="textAreaLeft" t="textAreaTop" r="textAreaRight" b="textAreaBottom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9" name="Freeform 43"/>
            <p:cNvSpPr/>
            <p:nvPr/>
          </p:nvSpPr>
          <p:spPr>
            <a:xfrm>
              <a:off x="722160" y="700560"/>
              <a:ext cx="17640" cy="16920"/>
            </a:xfrm>
            <a:custGeom>
              <a:avLst/>
              <a:gdLst>
                <a:gd name="textAreaLeft" fmla="*/ 0 w 17640"/>
                <a:gd name="textAreaRight" fmla="*/ 18360 w 17640"/>
                <a:gd name="textAreaTop" fmla="*/ 0 h 16920"/>
                <a:gd name="textAreaBottom" fmla="*/ 17640 h 16920"/>
              </a:gdLst>
              <a:ahLst/>
              <a:cxnLst/>
              <a:rect l="textAreaLeft" t="textAreaTop" r="textAreaRight" b="textAreaBottom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8640" rIns="90000" bIns="86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0" name="Freeform 44"/>
            <p:cNvSpPr/>
            <p:nvPr/>
          </p:nvSpPr>
          <p:spPr>
            <a:xfrm>
              <a:off x="718560" y="747000"/>
              <a:ext cx="25560" cy="24840"/>
            </a:xfrm>
            <a:custGeom>
              <a:avLst/>
              <a:gdLst>
                <a:gd name="textAreaLeft" fmla="*/ 0 w 25560"/>
                <a:gd name="textAreaRight" fmla="*/ 26280 w 25560"/>
                <a:gd name="textAreaTop" fmla="*/ 0 h 24840"/>
                <a:gd name="textAreaBottom" fmla="*/ 25560 h 24840"/>
              </a:gdLst>
              <a:ahLst/>
              <a:cxnLst/>
              <a:rect l="textAreaLeft" t="textAreaTop" r="textAreaRight" b="textAreaBottom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1" name="Freeform 45"/>
            <p:cNvSpPr/>
            <p:nvPr/>
          </p:nvSpPr>
          <p:spPr>
            <a:xfrm>
              <a:off x="708120" y="612360"/>
              <a:ext cx="6480" cy="3600"/>
            </a:xfrm>
            <a:custGeom>
              <a:avLst/>
              <a:gdLst>
                <a:gd name="textAreaLeft" fmla="*/ 0 w 6480"/>
                <a:gd name="textAreaRight" fmla="*/ 7200 w 6480"/>
                <a:gd name="textAreaTop" fmla="*/ 0 h 3600"/>
                <a:gd name="textAreaBottom" fmla="*/ 4320 h 3600"/>
              </a:gdLst>
              <a:ahLst/>
              <a:cxnLst/>
              <a:rect l="textAreaLeft" t="textAreaTop" r="textAreaRight" b="textAreaBottom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60" rIns="90000" bIns="2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2" name="Freeform 46"/>
            <p:cNvSpPr/>
            <p:nvPr/>
          </p:nvSpPr>
          <p:spPr>
            <a:xfrm>
              <a:off x="717480" y="613440"/>
              <a:ext cx="3600" cy="6480"/>
            </a:xfrm>
            <a:custGeom>
              <a:avLst/>
              <a:gdLst>
                <a:gd name="textAreaLeft" fmla="*/ 0 w 3600"/>
                <a:gd name="textAreaRight" fmla="*/ 4320 w 3600"/>
                <a:gd name="textAreaTop" fmla="*/ 0 h 6480"/>
                <a:gd name="textAreaBottom" fmla="*/ 7200 h 6480"/>
              </a:gdLst>
              <a:ahLst/>
              <a:cxnLst/>
              <a:rect l="textAreaLeft" t="textAreaTop" r="textAreaRight" b="textAreaBottom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600" rIns="90000" bIns="3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3" name="Freeform 47"/>
            <p:cNvSpPr/>
            <p:nvPr/>
          </p:nvSpPr>
          <p:spPr>
            <a:xfrm>
              <a:off x="715680" y="618840"/>
              <a:ext cx="4320" cy="6840"/>
            </a:xfrm>
            <a:custGeom>
              <a:avLst/>
              <a:gdLst>
                <a:gd name="textAreaLeft" fmla="*/ 0 w 4320"/>
                <a:gd name="textAreaRight" fmla="*/ 5040 w 4320"/>
                <a:gd name="textAreaTop" fmla="*/ 0 h 6840"/>
                <a:gd name="textAreaBottom" fmla="*/ 7560 h 6840"/>
              </a:gdLst>
              <a:ahLst/>
              <a:cxnLst/>
              <a:rect l="textAreaLeft" t="textAreaTop" r="textAreaRight" b="textAreaBottom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600" rIns="90000" bIns="3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4" name="Freeform 48"/>
            <p:cNvSpPr/>
            <p:nvPr/>
          </p:nvSpPr>
          <p:spPr>
            <a:xfrm>
              <a:off x="711720" y="623520"/>
              <a:ext cx="4680" cy="8280"/>
            </a:xfrm>
            <a:custGeom>
              <a:avLst/>
              <a:gdLst>
                <a:gd name="textAreaLeft" fmla="*/ 0 w 4680"/>
                <a:gd name="textAreaRight" fmla="*/ 5400 w 4680"/>
                <a:gd name="textAreaTop" fmla="*/ 0 h 8280"/>
                <a:gd name="textAreaBottom" fmla="*/ 9000 h 8280"/>
              </a:gdLst>
              <a:ahLst/>
              <a:cxnLst/>
              <a:rect l="textAreaLeft" t="textAreaTop" r="textAreaRight" b="textAreaBottom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320" rIns="90000" bIns="43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5" name="Freeform 49"/>
            <p:cNvSpPr/>
            <p:nvPr/>
          </p:nvSpPr>
          <p:spPr>
            <a:xfrm>
              <a:off x="702000" y="623160"/>
              <a:ext cx="9360" cy="3240"/>
            </a:xfrm>
            <a:custGeom>
              <a:avLst/>
              <a:gdLst>
                <a:gd name="textAreaLeft" fmla="*/ 0 w 9360"/>
                <a:gd name="textAreaRight" fmla="*/ 10080 w 9360"/>
                <a:gd name="textAreaTop" fmla="*/ 0 h 3240"/>
                <a:gd name="textAreaBottom" fmla="*/ 3960 h 3240"/>
              </a:gdLst>
              <a:ahLst/>
              <a:cxnLst/>
              <a:rect l="textAreaLeft" t="textAreaTop" r="textAreaRight" b="textAreaBottom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800" rIns="90000" bIns="1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6" name="Freeform 50"/>
            <p:cNvSpPr/>
            <p:nvPr/>
          </p:nvSpPr>
          <p:spPr>
            <a:xfrm>
              <a:off x="706320" y="629280"/>
              <a:ext cx="5040" cy="7920"/>
            </a:xfrm>
            <a:custGeom>
              <a:avLst/>
              <a:gdLst>
                <a:gd name="textAreaLeft" fmla="*/ 0 w 5040"/>
                <a:gd name="textAreaRight" fmla="*/ 5760 w 5040"/>
                <a:gd name="textAreaTop" fmla="*/ 0 h 7920"/>
                <a:gd name="textAreaBottom" fmla="*/ 8640 h 7920"/>
              </a:gdLst>
              <a:ahLst/>
              <a:cxnLst/>
              <a:rect l="textAreaLeft" t="textAreaTop" r="textAreaRight" b="textAreaBottom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320" rIns="90000" bIns="43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7" name="Freeform 51"/>
            <p:cNvSpPr/>
            <p:nvPr/>
          </p:nvSpPr>
          <p:spPr>
            <a:xfrm>
              <a:off x="678600" y="616320"/>
              <a:ext cx="5760" cy="9000"/>
            </a:xfrm>
            <a:custGeom>
              <a:avLst/>
              <a:gdLst>
                <a:gd name="textAreaLeft" fmla="*/ 0 w 5760"/>
                <a:gd name="textAreaRight" fmla="*/ 6480 w 5760"/>
                <a:gd name="textAreaTop" fmla="*/ 0 h 9000"/>
                <a:gd name="textAreaBottom" fmla="*/ 9720 h 9000"/>
              </a:gdLst>
              <a:ahLst/>
              <a:cxnLst/>
              <a:rect l="textAreaLeft" t="textAreaTop" r="textAreaRight" b="textAreaBottom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8" name="Freeform 52"/>
            <p:cNvSpPr/>
            <p:nvPr/>
          </p:nvSpPr>
          <p:spPr>
            <a:xfrm>
              <a:off x="696960" y="628200"/>
              <a:ext cx="9360" cy="4320"/>
            </a:xfrm>
            <a:custGeom>
              <a:avLst/>
              <a:gdLst>
                <a:gd name="textAreaLeft" fmla="*/ 0 w 9360"/>
                <a:gd name="textAreaRight" fmla="*/ 10080 w 9360"/>
                <a:gd name="textAreaTop" fmla="*/ 0 h 4320"/>
                <a:gd name="textAreaBottom" fmla="*/ 5040 h 4320"/>
              </a:gdLst>
              <a:ahLst/>
              <a:cxnLst/>
              <a:rect l="textAreaLeft" t="textAreaTop" r="textAreaRight" b="textAreaBottom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9" name="Freeform 53"/>
            <p:cNvSpPr/>
            <p:nvPr/>
          </p:nvSpPr>
          <p:spPr>
            <a:xfrm>
              <a:off x="705240" y="617400"/>
              <a:ext cx="8640" cy="4680"/>
            </a:xfrm>
            <a:custGeom>
              <a:avLst/>
              <a:gdLst>
                <a:gd name="textAreaLeft" fmla="*/ 0 w 8640"/>
                <a:gd name="textAreaRight" fmla="*/ 9360 w 8640"/>
                <a:gd name="textAreaTop" fmla="*/ 0 h 4680"/>
                <a:gd name="textAreaBottom" fmla="*/ 5400 h 4680"/>
              </a:gdLst>
              <a:ahLst/>
              <a:cxnLst/>
              <a:rect l="textAreaLeft" t="textAreaTop" r="textAreaRight" b="textAreaBottom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0" name="Freeform 54"/>
            <p:cNvSpPr/>
            <p:nvPr/>
          </p:nvSpPr>
          <p:spPr>
            <a:xfrm>
              <a:off x="672480" y="612360"/>
              <a:ext cx="9000" cy="5760"/>
            </a:xfrm>
            <a:custGeom>
              <a:avLst/>
              <a:gdLst>
                <a:gd name="textAreaLeft" fmla="*/ 0 w 9000"/>
                <a:gd name="textAreaRight" fmla="*/ 9720 w 9000"/>
                <a:gd name="textAreaTop" fmla="*/ 0 h 5760"/>
                <a:gd name="textAreaBottom" fmla="*/ 6480 h 5760"/>
              </a:gdLst>
              <a:ahLst/>
              <a:cxnLst/>
              <a:rect l="textAreaLeft" t="textAreaTop" r="textAreaRight" b="textAreaBottom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240" rIns="90000" bIns="3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1" name="Freeform 55"/>
            <p:cNvSpPr/>
            <p:nvPr/>
          </p:nvSpPr>
          <p:spPr>
            <a:xfrm>
              <a:off x="691560" y="599040"/>
              <a:ext cx="7200" cy="3240"/>
            </a:xfrm>
            <a:custGeom>
              <a:avLst/>
              <a:gdLst>
                <a:gd name="textAreaLeft" fmla="*/ 0 w 7200"/>
                <a:gd name="textAreaRight" fmla="*/ 7920 w 7200"/>
                <a:gd name="textAreaTop" fmla="*/ 0 h 3240"/>
                <a:gd name="textAreaBottom" fmla="*/ 3960 h 3240"/>
              </a:gdLst>
              <a:ahLst/>
              <a:cxnLst/>
              <a:rect l="textAreaLeft" t="textAreaTop" r="textAreaRight" b="textAreaBottom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800" rIns="90000" bIns="1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2" name="Freeform 56"/>
            <p:cNvSpPr/>
            <p:nvPr/>
          </p:nvSpPr>
          <p:spPr>
            <a:xfrm>
              <a:off x="699120" y="603000"/>
              <a:ext cx="3960" cy="7200"/>
            </a:xfrm>
            <a:custGeom>
              <a:avLst/>
              <a:gdLst>
                <a:gd name="textAreaLeft" fmla="*/ 0 w 3960"/>
                <a:gd name="textAreaRight" fmla="*/ 4680 w 3960"/>
                <a:gd name="textAreaTop" fmla="*/ 0 h 7200"/>
                <a:gd name="textAreaBottom" fmla="*/ 7920 h 7200"/>
              </a:gdLst>
              <a:ahLst/>
              <a:cxnLst/>
              <a:rect l="textAreaLeft" t="textAreaTop" r="textAreaRight" b="textAreaBottom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960" rIns="90000" bIns="3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3" name="Freeform 57"/>
            <p:cNvSpPr/>
            <p:nvPr/>
          </p:nvSpPr>
          <p:spPr>
            <a:xfrm>
              <a:off x="684360" y="601920"/>
              <a:ext cx="9000" cy="4320"/>
            </a:xfrm>
            <a:custGeom>
              <a:avLst/>
              <a:gdLst>
                <a:gd name="textAreaLeft" fmla="*/ 0 w 9000"/>
                <a:gd name="textAreaRight" fmla="*/ 9720 w 9000"/>
                <a:gd name="textAreaTop" fmla="*/ 0 h 4320"/>
                <a:gd name="textAreaBottom" fmla="*/ 5040 h 4320"/>
              </a:gdLst>
              <a:ahLst/>
              <a:cxnLst/>
              <a:rect l="textAreaLeft" t="textAreaTop" r="textAreaRight" b="textAreaBottom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4" name="Freeform 58"/>
            <p:cNvSpPr/>
            <p:nvPr/>
          </p:nvSpPr>
          <p:spPr>
            <a:xfrm>
              <a:off x="694440" y="604800"/>
              <a:ext cx="4320" cy="8640"/>
            </a:xfrm>
            <a:custGeom>
              <a:avLst/>
              <a:gdLst>
                <a:gd name="textAreaLeft" fmla="*/ 0 w 4320"/>
                <a:gd name="textAreaRight" fmla="*/ 5040 w 4320"/>
                <a:gd name="textAreaTop" fmla="*/ 0 h 8640"/>
                <a:gd name="textAreaBottom" fmla="*/ 9360 h 8640"/>
              </a:gdLst>
              <a:ahLst/>
              <a:cxnLst/>
              <a:rect l="textAreaLeft" t="textAreaTop" r="textAreaRight" b="textAreaBottom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5" name="Freeform 59"/>
            <p:cNvSpPr/>
            <p:nvPr/>
          </p:nvSpPr>
          <p:spPr>
            <a:xfrm>
              <a:off x="697680" y="634320"/>
              <a:ext cx="6840" cy="4320"/>
            </a:xfrm>
            <a:custGeom>
              <a:avLst/>
              <a:gdLst>
                <a:gd name="textAreaLeft" fmla="*/ 0 w 6840"/>
                <a:gd name="textAreaRight" fmla="*/ 7560 w 6840"/>
                <a:gd name="textAreaTop" fmla="*/ 0 h 4320"/>
                <a:gd name="textAreaBottom" fmla="*/ 5040 h 4320"/>
              </a:gdLst>
              <a:ahLst/>
              <a:cxnLst/>
              <a:rect l="textAreaLeft" t="textAreaTop" r="textAreaRight" b="textAreaBottom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6" name="Freeform 60"/>
            <p:cNvSpPr/>
            <p:nvPr/>
          </p:nvSpPr>
          <p:spPr>
            <a:xfrm>
              <a:off x="678600" y="606240"/>
              <a:ext cx="8280" cy="4320"/>
            </a:xfrm>
            <a:custGeom>
              <a:avLst/>
              <a:gdLst>
                <a:gd name="textAreaLeft" fmla="*/ 0 w 8280"/>
                <a:gd name="textAreaRight" fmla="*/ 9000 w 8280"/>
                <a:gd name="textAreaTop" fmla="*/ 0 h 4320"/>
                <a:gd name="textAreaBottom" fmla="*/ 5040 h 4320"/>
              </a:gdLst>
              <a:ahLst/>
              <a:cxnLst/>
              <a:rect l="textAreaLeft" t="textAreaTop" r="textAreaRight" b="textAreaBottom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7" name="Freeform 61"/>
            <p:cNvSpPr/>
            <p:nvPr/>
          </p:nvSpPr>
          <p:spPr>
            <a:xfrm>
              <a:off x="689400" y="608040"/>
              <a:ext cx="4680" cy="9360"/>
            </a:xfrm>
            <a:custGeom>
              <a:avLst/>
              <a:gdLst>
                <a:gd name="textAreaLeft" fmla="*/ 0 w 4680"/>
                <a:gd name="textAreaRight" fmla="*/ 5400 w 4680"/>
                <a:gd name="textAreaTop" fmla="*/ 0 h 9360"/>
                <a:gd name="textAreaBottom" fmla="*/ 10080 h 9360"/>
              </a:gdLst>
              <a:ahLst/>
              <a:cxnLst/>
              <a:rect l="textAreaLeft" t="textAreaTop" r="textAreaRight" b="textAreaBottom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5040" rIns="90000" bIns="50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8" name="Freeform 62"/>
            <p:cNvSpPr/>
            <p:nvPr/>
          </p:nvSpPr>
          <p:spPr>
            <a:xfrm>
              <a:off x="685800" y="612720"/>
              <a:ext cx="2520" cy="9000"/>
            </a:xfrm>
            <a:custGeom>
              <a:avLst/>
              <a:gdLst>
                <a:gd name="textAreaLeft" fmla="*/ 0 w 2520"/>
                <a:gd name="textAreaRight" fmla="*/ 3240 w 2520"/>
                <a:gd name="textAreaTop" fmla="*/ 0 h 9000"/>
                <a:gd name="textAreaBottom" fmla="*/ 9720 h 9000"/>
              </a:gdLst>
              <a:ahLst/>
              <a:cxnLst/>
              <a:rect l="textAreaLeft" t="textAreaTop" r="textAreaRight" b="textAreaBottom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</p:grpSp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326520" y="1532520"/>
            <a:ext cx="413100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pPr marL="354240" indent="-26568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08480" lvl="1" indent="-26568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062720" lvl="2" indent="-23616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416960" lvl="3" indent="-17712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771200" lvl="4" indent="-17712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125440" lvl="5" indent="-17712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479680" lvl="6" indent="-17712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64880" y="1532520"/>
            <a:ext cx="413100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pPr marL="354240" indent="-26568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08480" lvl="1" indent="-26568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062720" lvl="2" indent="-23616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416960" lvl="3" indent="-17712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771200" lvl="4" indent="-17712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125440" lvl="5" indent="-17712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479680" lvl="6" indent="-17712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62" name="PlaceHolder 4"/>
          <p:cNvSpPr>
            <a:spLocks noGrp="1"/>
          </p:cNvSpPr>
          <p:nvPr>
            <p:ph type="ftr" idx="1"/>
          </p:nvPr>
        </p:nvSpPr>
        <p:spPr>
          <a:xfrm>
            <a:off x="326520" y="6172560"/>
            <a:ext cx="593496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AU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A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&lt;footer&gt;</a:t>
            </a:r>
            <a:endParaRPr lang="en-A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3" name="PlaceHolder 5"/>
          <p:cNvSpPr>
            <a:spLocks noGrp="1"/>
          </p:cNvSpPr>
          <p:nvPr>
            <p:ph type="sldNum" idx="2"/>
          </p:nvPr>
        </p:nvSpPr>
        <p:spPr>
          <a:xfrm>
            <a:off x="8219880" y="6172560"/>
            <a:ext cx="564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AU" sz="1200" b="0" strike="noStrike" spc="-1">
                <a:solidFill>
                  <a:srgbClr val="000000"/>
                </a:solidFill>
                <a:latin typeface="Calibri"/>
                <a:ea typeface="DejaVu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A826FB2B-FB65-439F-9BA1-629FE134C709}" type="slidenum">
              <a:rPr lang="en-AU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‹#›</a:t>
            </a:fld>
            <a:endParaRPr lang="en-A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4" name="PlaceHolder 6"/>
          <p:cNvSpPr>
            <a:spLocks noGrp="1"/>
          </p:cNvSpPr>
          <p:nvPr>
            <p:ph type="dt" idx="3"/>
          </p:nvPr>
        </p:nvSpPr>
        <p:spPr>
          <a:xfrm>
            <a:off x="6309720" y="6172560"/>
            <a:ext cx="18622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A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AU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oup 4"/>
          <p:cNvGrpSpPr/>
          <p:nvPr/>
        </p:nvGrpSpPr>
        <p:grpSpPr>
          <a:xfrm>
            <a:off x="423000" y="432000"/>
            <a:ext cx="717480" cy="719280"/>
            <a:chOff x="423000" y="432000"/>
            <a:chExt cx="717480" cy="719280"/>
          </a:xfrm>
        </p:grpSpPr>
        <p:sp>
          <p:nvSpPr>
            <p:cNvPr id="102" name="AutoShape 3"/>
            <p:cNvSpPr/>
            <p:nvPr/>
          </p:nvSpPr>
          <p:spPr>
            <a:xfrm>
              <a:off x="423000" y="432360"/>
              <a:ext cx="717480" cy="718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03" name="Rectangle 5"/>
            <p:cNvSpPr/>
            <p:nvPr/>
          </p:nvSpPr>
          <p:spPr>
            <a:xfrm>
              <a:off x="423360" y="432000"/>
              <a:ext cx="716760" cy="719280"/>
            </a:xfrm>
            <a:prstGeom prst="rect">
              <a:avLst/>
            </a:pr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04" name="Freeform 6"/>
            <p:cNvSpPr/>
            <p:nvPr/>
          </p:nvSpPr>
          <p:spPr>
            <a:xfrm>
              <a:off x="506520" y="903600"/>
              <a:ext cx="32400" cy="39240"/>
            </a:xfrm>
            <a:custGeom>
              <a:avLst/>
              <a:gdLst>
                <a:gd name="textAreaLeft" fmla="*/ 0 w 32400"/>
                <a:gd name="textAreaRight" fmla="*/ 33120 w 32400"/>
                <a:gd name="textAreaTop" fmla="*/ 0 h 39240"/>
                <a:gd name="textAreaBottom" fmla="*/ 39960 h 39240"/>
              </a:gdLst>
              <a:ahLst/>
              <a:cxnLst/>
              <a:rect l="textAreaLeft" t="textAreaTop" r="textAreaRight" b="textAreaBottom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05" name="Freeform 7"/>
            <p:cNvSpPr/>
            <p:nvPr/>
          </p:nvSpPr>
          <p:spPr>
            <a:xfrm>
              <a:off x="541800" y="904320"/>
              <a:ext cx="39960" cy="38520"/>
            </a:xfrm>
            <a:custGeom>
              <a:avLst/>
              <a:gdLst>
                <a:gd name="textAreaLeft" fmla="*/ 0 w 39960"/>
                <a:gd name="textAreaRight" fmla="*/ 40680 w 39960"/>
                <a:gd name="textAreaTop" fmla="*/ 0 h 38520"/>
                <a:gd name="textAreaBottom" fmla="*/ 39240 h 38520"/>
              </a:gdLst>
              <a:ahLst/>
              <a:cxnLst/>
              <a:rect l="textAreaLeft" t="textAreaTop" r="textAreaRight" b="textAreaBottom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06" name="Freeform 8"/>
            <p:cNvSpPr/>
            <p:nvPr/>
          </p:nvSpPr>
          <p:spPr>
            <a:xfrm>
              <a:off x="587880" y="903960"/>
              <a:ext cx="22680" cy="38880"/>
            </a:xfrm>
            <a:custGeom>
              <a:avLst/>
              <a:gdLst>
                <a:gd name="textAreaLeft" fmla="*/ 0 w 22680"/>
                <a:gd name="textAreaRight" fmla="*/ 23400 w 22680"/>
                <a:gd name="textAreaTop" fmla="*/ 0 h 38880"/>
                <a:gd name="textAreaBottom" fmla="*/ 39600 h 38880"/>
              </a:gdLst>
              <a:ahLst/>
              <a:cxnLst/>
              <a:rect l="textAreaLeft" t="textAreaTop" r="textAreaRight" b="textAreaBottom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07" name="Freeform 9"/>
            <p:cNvSpPr/>
            <p:nvPr/>
          </p:nvSpPr>
          <p:spPr>
            <a:xfrm>
              <a:off x="632520" y="904320"/>
              <a:ext cx="38160" cy="39240"/>
            </a:xfrm>
            <a:custGeom>
              <a:avLst/>
              <a:gdLst>
                <a:gd name="textAreaLeft" fmla="*/ 0 w 38160"/>
                <a:gd name="textAreaRight" fmla="*/ 38880 w 38160"/>
                <a:gd name="textAreaTop" fmla="*/ 0 h 39240"/>
                <a:gd name="textAreaBottom" fmla="*/ 39960 h 39240"/>
              </a:gdLst>
              <a:ahLst/>
              <a:cxnLst/>
              <a:rect l="textAreaLeft" t="textAreaTop" r="textAreaRight" b="textAreaBottom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08" name="Freeform 10"/>
            <p:cNvSpPr/>
            <p:nvPr/>
          </p:nvSpPr>
          <p:spPr>
            <a:xfrm>
              <a:off x="676440" y="903600"/>
              <a:ext cx="41400" cy="39600"/>
            </a:xfrm>
            <a:custGeom>
              <a:avLst/>
              <a:gdLst>
                <a:gd name="textAreaLeft" fmla="*/ 0 w 41400"/>
                <a:gd name="textAreaRight" fmla="*/ 42120 w 41400"/>
                <a:gd name="textAreaTop" fmla="*/ 0 h 39600"/>
                <a:gd name="textAreaBottom" fmla="*/ 40320 h 39600"/>
              </a:gdLst>
              <a:ahLst/>
              <a:cxnLst/>
              <a:rect l="textAreaLeft" t="textAreaTop" r="textAreaRight" b="textAreaBottom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09" name="Freeform 11"/>
            <p:cNvSpPr/>
            <p:nvPr/>
          </p:nvSpPr>
          <p:spPr>
            <a:xfrm>
              <a:off x="725400" y="904320"/>
              <a:ext cx="13320" cy="38520"/>
            </a:xfrm>
            <a:custGeom>
              <a:avLst/>
              <a:gdLst>
                <a:gd name="textAreaLeft" fmla="*/ 0 w 13320"/>
                <a:gd name="textAreaRight" fmla="*/ 14040 w 13320"/>
                <a:gd name="textAreaTop" fmla="*/ 0 h 38520"/>
                <a:gd name="textAreaBottom" fmla="*/ 39240 h 38520"/>
              </a:gdLst>
              <a:ahLst/>
              <a:cxnLst/>
              <a:rect l="textAreaLeft" t="textAreaTop" r="textAreaRight" b="textAreaBottom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0" name="Freeform 12"/>
            <p:cNvSpPr/>
            <p:nvPr/>
          </p:nvSpPr>
          <p:spPr>
            <a:xfrm>
              <a:off x="741600" y="904320"/>
              <a:ext cx="40320" cy="39240"/>
            </a:xfrm>
            <a:custGeom>
              <a:avLst/>
              <a:gdLst>
                <a:gd name="textAreaLeft" fmla="*/ 0 w 40320"/>
                <a:gd name="textAreaRight" fmla="*/ 41040 w 40320"/>
                <a:gd name="textAreaTop" fmla="*/ 0 h 39240"/>
                <a:gd name="textAreaBottom" fmla="*/ 39960 h 39240"/>
              </a:gdLst>
              <a:ahLst/>
              <a:cxnLst/>
              <a:rect l="textAreaLeft" t="textAreaTop" r="textAreaRight" b="textAreaBottom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1" name="Freeform 13"/>
            <p:cNvSpPr/>
            <p:nvPr/>
          </p:nvSpPr>
          <p:spPr>
            <a:xfrm>
              <a:off x="785160" y="903960"/>
              <a:ext cx="22680" cy="38880"/>
            </a:xfrm>
            <a:custGeom>
              <a:avLst/>
              <a:gdLst>
                <a:gd name="textAreaLeft" fmla="*/ 0 w 22680"/>
                <a:gd name="textAreaRight" fmla="*/ 23400 w 22680"/>
                <a:gd name="textAreaTop" fmla="*/ 0 h 38880"/>
                <a:gd name="textAreaBottom" fmla="*/ 39600 h 38880"/>
              </a:gdLst>
              <a:ahLst/>
              <a:cxnLst/>
              <a:rect l="textAreaLeft" t="textAreaTop" r="textAreaRight" b="textAreaBottom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2" name="Freeform 14"/>
            <p:cNvSpPr/>
            <p:nvPr/>
          </p:nvSpPr>
          <p:spPr>
            <a:xfrm>
              <a:off x="815400" y="904320"/>
              <a:ext cx="38520" cy="38520"/>
            </a:xfrm>
            <a:custGeom>
              <a:avLst/>
              <a:gdLst>
                <a:gd name="textAreaLeft" fmla="*/ 0 w 38520"/>
                <a:gd name="textAreaRight" fmla="*/ 39240 w 38520"/>
                <a:gd name="textAreaTop" fmla="*/ 0 h 38520"/>
                <a:gd name="textAreaBottom" fmla="*/ 39240 h 38520"/>
              </a:gdLst>
              <a:ahLst/>
              <a:cxnLst/>
              <a:rect l="textAreaLeft" t="textAreaTop" r="textAreaRight" b="textAreaBottom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3" name="Freeform 15"/>
            <p:cNvSpPr/>
            <p:nvPr/>
          </p:nvSpPr>
          <p:spPr>
            <a:xfrm>
              <a:off x="855720" y="903600"/>
              <a:ext cx="19440" cy="39960"/>
            </a:xfrm>
            <a:custGeom>
              <a:avLst/>
              <a:gdLst>
                <a:gd name="textAreaLeft" fmla="*/ 0 w 19440"/>
                <a:gd name="textAreaRight" fmla="*/ 20160 w 19440"/>
                <a:gd name="textAreaTop" fmla="*/ 0 h 39960"/>
                <a:gd name="textAreaBottom" fmla="*/ 40680 h 39960"/>
              </a:gdLst>
              <a:ahLst/>
              <a:cxnLst/>
              <a:rect l="textAreaLeft" t="textAreaTop" r="textAreaRight" b="textAreaBottom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4" name="Freeform 16"/>
            <p:cNvSpPr/>
            <p:nvPr/>
          </p:nvSpPr>
          <p:spPr>
            <a:xfrm>
              <a:off x="884160" y="904320"/>
              <a:ext cx="12960" cy="38520"/>
            </a:xfrm>
            <a:custGeom>
              <a:avLst/>
              <a:gdLst>
                <a:gd name="textAreaLeft" fmla="*/ 0 w 12960"/>
                <a:gd name="textAreaRight" fmla="*/ 13680 w 12960"/>
                <a:gd name="textAreaTop" fmla="*/ 0 h 38520"/>
                <a:gd name="textAreaBottom" fmla="*/ 39240 h 38520"/>
              </a:gdLst>
              <a:ahLst/>
              <a:cxnLst/>
              <a:rect l="textAreaLeft" t="textAreaTop" r="textAreaRight" b="textAreaBottom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5" name="Freeform 17"/>
            <p:cNvSpPr/>
            <p:nvPr/>
          </p:nvSpPr>
          <p:spPr>
            <a:xfrm>
              <a:off x="901440" y="903600"/>
              <a:ext cx="32040" cy="39240"/>
            </a:xfrm>
            <a:custGeom>
              <a:avLst/>
              <a:gdLst>
                <a:gd name="textAreaLeft" fmla="*/ 0 w 32040"/>
                <a:gd name="textAreaRight" fmla="*/ 32760 w 32040"/>
                <a:gd name="textAreaTop" fmla="*/ 0 h 39240"/>
                <a:gd name="textAreaBottom" fmla="*/ 39960 h 39240"/>
              </a:gdLst>
              <a:ahLst/>
              <a:cxnLst/>
              <a:rect l="textAreaLeft" t="textAreaTop" r="textAreaRight" b="textAreaBottom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6" name="Freeform 18"/>
            <p:cNvSpPr/>
            <p:nvPr/>
          </p:nvSpPr>
          <p:spPr>
            <a:xfrm>
              <a:off x="936000" y="904320"/>
              <a:ext cx="36720" cy="38520"/>
            </a:xfrm>
            <a:custGeom>
              <a:avLst/>
              <a:gdLst>
                <a:gd name="textAreaLeft" fmla="*/ 0 w 36720"/>
                <a:gd name="textAreaRight" fmla="*/ 37440 w 36720"/>
                <a:gd name="textAreaTop" fmla="*/ 0 h 38520"/>
                <a:gd name="textAreaBottom" fmla="*/ 39240 h 38520"/>
              </a:gdLst>
              <a:ahLst/>
              <a:cxnLst/>
              <a:rect l="textAreaLeft" t="textAreaTop" r="textAreaRight" b="textAreaBottom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7" name="Freeform 19"/>
            <p:cNvSpPr/>
            <p:nvPr/>
          </p:nvSpPr>
          <p:spPr>
            <a:xfrm>
              <a:off x="990360" y="903600"/>
              <a:ext cx="39960" cy="39960"/>
            </a:xfrm>
            <a:custGeom>
              <a:avLst/>
              <a:gdLst>
                <a:gd name="textAreaLeft" fmla="*/ 0 w 39960"/>
                <a:gd name="textAreaRight" fmla="*/ 40680 w 39960"/>
                <a:gd name="textAreaTop" fmla="*/ 0 h 39960"/>
                <a:gd name="textAreaBottom" fmla="*/ 40680 h 39960"/>
              </a:gdLst>
              <a:ahLst/>
              <a:cxnLst/>
              <a:rect l="textAreaLeft" t="textAreaTop" r="textAreaRight" b="textAreaBottom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8" name="Freeform 20"/>
            <p:cNvSpPr/>
            <p:nvPr/>
          </p:nvSpPr>
          <p:spPr>
            <a:xfrm>
              <a:off x="1036080" y="903960"/>
              <a:ext cx="21960" cy="38880"/>
            </a:xfrm>
            <a:custGeom>
              <a:avLst/>
              <a:gdLst>
                <a:gd name="textAreaLeft" fmla="*/ 0 w 21960"/>
                <a:gd name="textAreaRight" fmla="*/ 22680 w 21960"/>
                <a:gd name="textAreaTop" fmla="*/ 0 h 38880"/>
                <a:gd name="textAreaBottom" fmla="*/ 39600 h 38880"/>
              </a:gdLst>
              <a:ahLst/>
              <a:cxnLst/>
              <a:rect l="textAreaLeft" t="textAreaTop" r="textAreaRight" b="textAreaBottom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9" name="Rectangle 21"/>
            <p:cNvSpPr/>
            <p:nvPr/>
          </p:nvSpPr>
          <p:spPr>
            <a:xfrm>
              <a:off x="513000" y="973440"/>
              <a:ext cx="542520" cy="216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080" rIns="90000" bIns="10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0" name="Freeform 22"/>
            <p:cNvSpPr/>
            <p:nvPr/>
          </p:nvSpPr>
          <p:spPr>
            <a:xfrm>
              <a:off x="506520" y="1004040"/>
              <a:ext cx="81000" cy="61200"/>
            </a:xfrm>
            <a:custGeom>
              <a:avLst/>
              <a:gdLst>
                <a:gd name="textAreaLeft" fmla="*/ 0 w 81000"/>
                <a:gd name="textAreaRight" fmla="*/ 81720 w 81000"/>
                <a:gd name="textAreaTop" fmla="*/ 0 h 61200"/>
                <a:gd name="textAreaBottom" fmla="*/ 61920 h 61200"/>
              </a:gdLst>
              <a:ahLst/>
              <a:cxnLst/>
              <a:rect l="textAreaLeft" t="textAreaTop" r="textAreaRight" b="textAreaBottom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1" name="Freeform 23"/>
            <p:cNvSpPr/>
            <p:nvPr/>
          </p:nvSpPr>
          <p:spPr>
            <a:xfrm>
              <a:off x="592200" y="1005120"/>
              <a:ext cx="39240" cy="60120"/>
            </a:xfrm>
            <a:custGeom>
              <a:avLst/>
              <a:gdLst>
                <a:gd name="textAreaLeft" fmla="*/ 0 w 39240"/>
                <a:gd name="textAreaRight" fmla="*/ 39960 w 39240"/>
                <a:gd name="textAreaTop" fmla="*/ 0 h 60120"/>
                <a:gd name="textAreaBottom" fmla="*/ 60840 h 60120"/>
              </a:gdLst>
              <a:ahLst/>
              <a:cxnLst/>
              <a:rect l="textAreaLeft" t="textAreaTop" r="textAreaRight" b="textAreaBottom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2" name="Freeform 24"/>
            <p:cNvSpPr/>
            <p:nvPr/>
          </p:nvSpPr>
          <p:spPr>
            <a:xfrm>
              <a:off x="642240" y="1005480"/>
              <a:ext cx="41400" cy="59760"/>
            </a:xfrm>
            <a:custGeom>
              <a:avLst/>
              <a:gdLst>
                <a:gd name="textAreaLeft" fmla="*/ 0 w 41400"/>
                <a:gd name="textAreaRight" fmla="*/ 42120 w 41400"/>
                <a:gd name="textAreaTop" fmla="*/ 0 h 59760"/>
                <a:gd name="textAreaBottom" fmla="*/ 60480 h 59760"/>
              </a:gdLst>
              <a:ahLst/>
              <a:cxnLst/>
              <a:rect l="textAreaLeft" t="textAreaTop" r="textAreaRight" b="textAreaBottom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3" name="Freeform 25"/>
            <p:cNvSpPr/>
            <p:nvPr/>
          </p:nvSpPr>
          <p:spPr>
            <a:xfrm>
              <a:off x="689760" y="1005480"/>
              <a:ext cx="45000" cy="59760"/>
            </a:xfrm>
            <a:custGeom>
              <a:avLst/>
              <a:gdLst>
                <a:gd name="textAreaLeft" fmla="*/ 0 w 45000"/>
                <a:gd name="textAreaRight" fmla="*/ 45720 w 45000"/>
                <a:gd name="textAreaTop" fmla="*/ 0 h 59760"/>
                <a:gd name="textAreaBottom" fmla="*/ 60480 h 59760"/>
              </a:gdLst>
              <a:ahLst/>
              <a:cxnLst/>
              <a:rect l="textAreaLeft" t="textAreaTop" r="textAreaRight" b="textAreaBottom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4" name="Freeform 26"/>
            <p:cNvSpPr/>
            <p:nvPr/>
          </p:nvSpPr>
          <p:spPr>
            <a:xfrm>
              <a:off x="743040" y="1004760"/>
              <a:ext cx="64080" cy="61560"/>
            </a:xfrm>
            <a:custGeom>
              <a:avLst/>
              <a:gdLst>
                <a:gd name="textAreaLeft" fmla="*/ 0 w 64080"/>
                <a:gd name="textAreaRight" fmla="*/ 64800 w 64080"/>
                <a:gd name="textAreaTop" fmla="*/ 0 h 61560"/>
                <a:gd name="textAreaBottom" fmla="*/ 62280 h 61560"/>
              </a:gdLst>
              <a:ahLst/>
              <a:cxnLst/>
              <a:rect l="textAreaLeft" t="textAreaTop" r="textAreaRight" b="textAreaBottom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5" name="Freeform 27"/>
            <p:cNvSpPr/>
            <p:nvPr/>
          </p:nvSpPr>
          <p:spPr>
            <a:xfrm>
              <a:off x="813600" y="1005480"/>
              <a:ext cx="62640" cy="60840"/>
            </a:xfrm>
            <a:custGeom>
              <a:avLst/>
              <a:gdLst>
                <a:gd name="textAreaLeft" fmla="*/ 0 w 62640"/>
                <a:gd name="textAreaRight" fmla="*/ 63360 w 62640"/>
                <a:gd name="textAreaTop" fmla="*/ 0 h 60840"/>
                <a:gd name="textAreaBottom" fmla="*/ 61560 h 60840"/>
              </a:gdLst>
              <a:ahLst/>
              <a:cxnLst/>
              <a:rect l="textAreaLeft" t="textAreaTop" r="textAreaRight" b="textAreaBottom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600" rIns="90000" bIns="30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6" name="Freeform 28"/>
            <p:cNvSpPr/>
            <p:nvPr/>
          </p:nvSpPr>
          <p:spPr>
            <a:xfrm>
              <a:off x="883800" y="1005480"/>
              <a:ext cx="61920" cy="59760"/>
            </a:xfrm>
            <a:custGeom>
              <a:avLst/>
              <a:gdLst>
                <a:gd name="textAreaLeft" fmla="*/ 0 w 61920"/>
                <a:gd name="textAreaRight" fmla="*/ 62640 w 61920"/>
                <a:gd name="textAreaTop" fmla="*/ 0 h 59760"/>
                <a:gd name="textAreaBottom" fmla="*/ 60480 h 59760"/>
              </a:gdLst>
              <a:ahLst/>
              <a:cxnLst/>
              <a:rect l="textAreaLeft" t="textAreaTop" r="textAreaRight" b="textAreaBottom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7" name="Freeform 29"/>
            <p:cNvSpPr/>
            <p:nvPr/>
          </p:nvSpPr>
          <p:spPr>
            <a:xfrm>
              <a:off x="947880" y="1004400"/>
              <a:ext cx="65520" cy="61560"/>
            </a:xfrm>
            <a:custGeom>
              <a:avLst/>
              <a:gdLst>
                <a:gd name="textAreaLeft" fmla="*/ 0 w 65520"/>
                <a:gd name="textAreaRight" fmla="*/ 66240 w 65520"/>
                <a:gd name="textAreaTop" fmla="*/ 0 h 61560"/>
                <a:gd name="textAreaBottom" fmla="*/ 62280 h 61560"/>
              </a:gdLst>
              <a:ahLst/>
              <a:cxnLst/>
              <a:rect l="textAreaLeft" t="textAreaTop" r="textAreaRight" b="textAreaBottom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8" name="Freeform 30"/>
            <p:cNvSpPr/>
            <p:nvPr/>
          </p:nvSpPr>
          <p:spPr>
            <a:xfrm>
              <a:off x="1017720" y="1005120"/>
              <a:ext cx="39240" cy="60120"/>
            </a:xfrm>
            <a:custGeom>
              <a:avLst/>
              <a:gdLst>
                <a:gd name="textAreaLeft" fmla="*/ 0 w 39240"/>
                <a:gd name="textAreaRight" fmla="*/ 39960 w 39240"/>
                <a:gd name="textAreaTop" fmla="*/ 0 h 60120"/>
                <a:gd name="textAreaBottom" fmla="*/ 60840 h 60120"/>
              </a:gdLst>
              <a:ahLst/>
              <a:cxnLst/>
              <a:rect l="textAreaLeft" t="textAreaTop" r="textAreaRight" b="textAreaBottom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9" name="Freeform 31"/>
            <p:cNvSpPr/>
            <p:nvPr/>
          </p:nvSpPr>
          <p:spPr>
            <a:xfrm>
              <a:off x="632520" y="511200"/>
              <a:ext cx="316440" cy="349920"/>
            </a:xfrm>
            <a:custGeom>
              <a:avLst/>
              <a:gdLst>
                <a:gd name="textAreaLeft" fmla="*/ 0 w 316440"/>
                <a:gd name="textAreaRight" fmla="*/ 317160 w 316440"/>
                <a:gd name="textAreaTop" fmla="*/ 0 h 349920"/>
                <a:gd name="textAreaBottom" fmla="*/ 350640 h 349920"/>
              </a:gdLst>
              <a:ahLst/>
              <a:cxnLst/>
              <a:rect l="textAreaLeft" t="textAreaTop" r="textAreaRight" b="textAreaBottom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0" name="Freeform 32"/>
            <p:cNvSpPr/>
            <p:nvPr/>
          </p:nvSpPr>
          <p:spPr>
            <a:xfrm>
              <a:off x="631080" y="508680"/>
              <a:ext cx="320760" cy="353880"/>
            </a:xfrm>
            <a:custGeom>
              <a:avLst/>
              <a:gdLst>
                <a:gd name="textAreaLeft" fmla="*/ 0 w 320760"/>
                <a:gd name="textAreaRight" fmla="*/ 321480 w 320760"/>
                <a:gd name="textAreaTop" fmla="*/ 0 h 353880"/>
                <a:gd name="textAreaBottom" fmla="*/ 354600 h 353880"/>
              </a:gdLst>
              <a:ahLst/>
              <a:cxnLst/>
              <a:rect l="textAreaLeft" t="textAreaTop" r="textAreaRight" b="textAreaBottom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1" name="Freeform 34"/>
            <p:cNvSpPr/>
            <p:nvPr/>
          </p:nvSpPr>
          <p:spPr>
            <a:xfrm>
              <a:off x="609840" y="794880"/>
              <a:ext cx="29520" cy="28080"/>
            </a:xfrm>
            <a:custGeom>
              <a:avLst/>
              <a:gdLst>
                <a:gd name="textAreaLeft" fmla="*/ 0 w 29520"/>
                <a:gd name="textAreaRight" fmla="*/ 30240 w 29520"/>
                <a:gd name="textAreaTop" fmla="*/ 0 h 28080"/>
                <a:gd name="textAreaBottom" fmla="*/ 28800 h 28080"/>
              </a:gdLst>
              <a:ahLst/>
              <a:cxnLst/>
              <a:rect l="textAreaLeft" t="textAreaTop" r="textAreaRight" b="textAreaBottom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4400" rIns="90000" bIns="144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2" name="Freeform 35"/>
            <p:cNvSpPr/>
            <p:nvPr/>
          </p:nvSpPr>
          <p:spPr>
            <a:xfrm>
              <a:off x="922680" y="796680"/>
              <a:ext cx="29160" cy="27000"/>
            </a:xfrm>
            <a:custGeom>
              <a:avLst/>
              <a:gdLst>
                <a:gd name="textAreaLeft" fmla="*/ 0 w 29160"/>
                <a:gd name="textAreaRight" fmla="*/ 29880 w 29160"/>
                <a:gd name="textAreaTop" fmla="*/ 0 h 27000"/>
                <a:gd name="textAreaBottom" fmla="*/ 27720 h 27000"/>
              </a:gdLst>
              <a:ahLst/>
              <a:cxnLst/>
              <a:rect l="textAreaLeft" t="textAreaTop" r="textAreaRight" b="textAreaBottom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3680" rIns="90000" bIns="13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3" name="Freeform 36"/>
            <p:cNvSpPr/>
            <p:nvPr/>
          </p:nvSpPr>
          <p:spPr>
            <a:xfrm>
              <a:off x="572040" y="765000"/>
              <a:ext cx="67320" cy="43200"/>
            </a:xfrm>
            <a:custGeom>
              <a:avLst/>
              <a:gdLst>
                <a:gd name="textAreaLeft" fmla="*/ 0 w 67320"/>
                <a:gd name="textAreaRight" fmla="*/ 68040 w 67320"/>
                <a:gd name="textAreaTop" fmla="*/ 0 h 43200"/>
                <a:gd name="textAreaBottom" fmla="*/ 43920 h 43200"/>
              </a:gdLst>
              <a:ahLst/>
              <a:cxnLst/>
              <a:rect l="textAreaLeft" t="textAreaTop" r="textAreaRight" b="textAreaBottom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960" rIns="90000" bIns="21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4" name="Freeform 37"/>
            <p:cNvSpPr/>
            <p:nvPr/>
          </p:nvSpPr>
          <p:spPr>
            <a:xfrm>
              <a:off x="922680" y="766800"/>
              <a:ext cx="67320" cy="42840"/>
            </a:xfrm>
            <a:custGeom>
              <a:avLst/>
              <a:gdLst>
                <a:gd name="textAreaLeft" fmla="*/ 0 w 67320"/>
                <a:gd name="textAreaRight" fmla="*/ 68040 w 67320"/>
                <a:gd name="textAreaTop" fmla="*/ 0 h 42840"/>
                <a:gd name="textAreaBottom" fmla="*/ 43560 h 42840"/>
              </a:gdLst>
              <a:ahLst/>
              <a:cxnLst/>
              <a:rect l="textAreaLeft" t="textAreaTop" r="textAreaRight" b="textAreaBottom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600" rIns="90000" bIns="21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5" name="Freeform 38"/>
            <p:cNvSpPr/>
            <p:nvPr/>
          </p:nvSpPr>
          <p:spPr>
            <a:xfrm>
              <a:off x="601920" y="772920"/>
              <a:ext cx="357840" cy="93600"/>
            </a:xfrm>
            <a:custGeom>
              <a:avLst/>
              <a:gdLst>
                <a:gd name="textAreaLeft" fmla="*/ 0 w 357840"/>
                <a:gd name="textAreaRight" fmla="*/ 358560 w 357840"/>
                <a:gd name="textAreaTop" fmla="*/ 0 h 93600"/>
                <a:gd name="textAreaBottom" fmla="*/ 94320 h 93600"/>
              </a:gdLst>
              <a:ahLst/>
              <a:cxnLst/>
              <a:rect l="textAreaLeft" t="textAreaTop" r="textAreaRight" b="textAreaBottom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6" name="Freeform 39"/>
            <p:cNvSpPr/>
            <p:nvPr/>
          </p:nvSpPr>
          <p:spPr>
            <a:xfrm>
              <a:off x="610560" y="783720"/>
              <a:ext cx="339480" cy="70920"/>
            </a:xfrm>
            <a:custGeom>
              <a:avLst/>
              <a:gdLst>
                <a:gd name="textAreaLeft" fmla="*/ 0 w 339480"/>
                <a:gd name="textAreaRight" fmla="*/ 340200 w 339480"/>
                <a:gd name="textAreaTop" fmla="*/ 0 h 70920"/>
                <a:gd name="textAreaBottom" fmla="*/ 71640 h 70920"/>
              </a:gdLst>
              <a:ahLst/>
              <a:cxnLst/>
              <a:rect l="textAreaLeft" t="textAreaTop" r="textAreaRight" b="textAreaBottom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5640" rIns="90000" bIns="356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7" name="Freeform 40"/>
            <p:cNvSpPr/>
            <p:nvPr/>
          </p:nvSpPr>
          <p:spPr>
            <a:xfrm>
              <a:off x="674280" y="639720"/>
              <a:ext cx="25200" cy="24840"/>
            </a:xfrm>
            <a:custGeom>
              <a:avLst/>
              <a:gdLst>
                <a:gd name="textAreaLeft" fmla="*/ 0 w 25200"/>
                <a:gd name="textAreaRight" fmla="*/ 25920 w 25200"/>
                <a:gd name="textAreaTop" fmla="*/ 0 h 24840"/>
                <a:gd name="textAreaBottom" fmla="*/ 25560 h 24840"/>
              </a:gdLst>
              <a:ahLst/>
              <a:cxnLst/>
              <a:rect l="textAreaLeft" t="textAreaTop" r="textAreaRight" b="textAreaBottom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8" name="Freeform 41"/>
            <p:cNvSpPr/>
            <p:nvPr/>
          </p:nvSpPr>
          <p:spPr>
            <a:xfrm>
              <a:off x="718920" y="651600"/>
              <a:ext cx="25200" cy="24840"/>
            </a:xfrm>
            <a:custGeom>
              <a:avLst/>
              <a:gdLst>
                <a:gd name="textAreaLeft" fmla="*/ 0 w 25200"/>
                <a:gd name="textAreaRight" fmla="*/ 25920 w 25200"/>
                <a:gd name="textAreaTop" fmla="*/ 0 h 24840"/>
                <a:gd name="textAreaBottom" fmla="*/ 25560 h 24840"/>
              </a:gdLst>
              <a:ahLst/>
              <a:cxnLst/>
              <a:rect l="textAreaLeft" t="textAreaTop" r="textAreaRight" b="textAreaBottom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9" name="Freeform 42"/>
            <p:cNvSpPr/>
            <p:nvPr/>
          </p:nvSpPr>
          <p:spPr>
            <a:xfrm>
              <a:off x="666000" y="697320"/>
              <a:ext cx="25560" cy="24840"/>
            </a:xfrm>
            <a:custGeom>
              <a:avLst/>
              <a:gdLst>
                <a:gd name="textAreaLeft" fmla="*/ 0 w 25560"/>
                <a:gd name="textAreaRight" fmla="*/ 26280 w 25560"/>
                <a:gd name="textAreaTop" fmla="*/ 0 h 24840"/>
                <a:gd name="textAreaBottom" fmla="*/ 25560 h 24840"/>
              </a:gdLst>
              <a:ahLst/>
              <a:cxnLst/>
              <a:rect l="textAreaLeft" t="textAreaTop" r="textAreaRight" b="textAreaBottom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0" name="Freeform 43"/>
            <p:cNvSpPr/>
            <p:nvPr/>
          </p:nvSpPr>
          <p:spPr>
            <a:xfrm>
              <a:off x="722160" y="700560"/>
              <a:ext cx="17640" cy="16920"/>
            </a:xfrm>
            <a:custGeom>
              <a:avLst/>
              <a:gdLst>
                <a:gd name="textAreaLeft" fmla="*/ 0 w 17640"/>
                <a:gd name="textAreaRight" fmla="*/ 18360 w 17640"/>
                <a:gd name="textAreaTop" fmla="*/ 0 h 16920"/>
                <a:gd name="textAreaBottom" fmla="*/ 17640 h 16920"/>
              </a:gdLst>
              <a:ahLst/>
              <a:cxnLst/>
              <a:rect l="textAreaLeft" t="textAreaTop" r="textAreaRight" b="textAreaBottom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8640" rIns="90000" bIns="86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1" name="Freeform 44"/>
            <p:cNvSpPr/>
            <p:nvPr/>
          </p:nvSpPr>
          <p:spPr>
            <a:xfrm>
              <a:off x="718560" y="747000"/>
              <a:ext cx="25560" cy="24840"/>
            </a:xfrm>
            <a:custGeom>
              <a:avLst/>
              <a:gdLst>
                <a:gd name="textAreaLeft" fmla="*/ 0 w 25560"/>
                <a:gd name="textAreaRight" fmla="*/ 26280 w 25560"/>
                <a:gd name="textAreaTop" fmla="*/ 0 h 24840"/>
                <a:gd name="textAreaBottom" fmla="*/ 25560 h 24840"/>
              </a:gdLst>
              <a:ahLst/>
              <a:cxnLst/>
              <a:rect l="textAreaLeft" t="textAreaTop" r="textAreaRight" b="textAreaBottom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2" name="Freeform 45"/>
            <p:cNvSpPr/>
            <p:nvPr/>
          </p:nvSpPr>
          <p:spPr>
            <a:xfrm>
              <a:off x="708120" y="612360"/>
              <a:ext cx="6480" cy="3600"/>
            </a:xfrm>
            <a:custGeom>
              <a:avLst/>
              <a:gdLst>
                <a:gd name="textAreaLeft" fmla="*/ 0 w 6480"/>
                <a:gd name="textAreaRight" fmla="*/ 7200 w 6480"/>
                <a:gd name="textAreaTop" fmla="*/ 0 h 3600"/>
                <a:gd name="textAreaBottom" fmla="*/ 4320 h 3600"/>
              </a:gdLst>
              <a:ahLst/>
              <a:cxnLst/>
              <a:rect l="textAreaLeft" t="textAreaTop" r="textAreaRight" b="textAreaBottom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60" rIns="90000" bIns="2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3" name="Freeform 46"/>
            <p:cNvSpPr/>
            <p:nvPr/>
          </p:nvSpPr>
          <p:spPr>
            <a:xfrm>
              <a:off x="717480" y="613440"/>
              <a:ext cx="3600" cy="6480"/>
            </a:xfrm>
            <a:custGeom>
              <a:avLst/>
              <a:gdLst>
                <a:gd name="textAreaLeft" fmla="*/ 0 w 3600"/>
                <a:gd name="textAreaRight" fmla="*/ 4320 w 3600"/>
                <a:gd name="textAreaTop" fmla="*/ 0 h 6480"/>
                <a:gd name="textAreaBottom" fmla="*/ 7200 h 6480"/>
              </a:gdLst>
              <a:ahLst/>
              <a:cxnLst/>
              <a:rect l="textAreaLeft" t="textAreaTop" r="textAreaRight" b="textAreaBottom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600" rIns="90000" bIns="3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4" name="Freeform 47"/>
            <p:cNvSpPr/>
            <p:nvPr/>
          </p:nvSpPr>
          <p:spPr>
            <a:xfrm>
              <a:off x="715680" y="618840"/>
              <a:ext cx="4320" cy="6840"/>
            </a:xfrm>
            <a:custGeom>
              <a:avLst/>
              <a:gdLst>
                <a:gd name="textAreaLeft" fmla="*/ 0 w 4320"/>
                <a:gd name="textAreaRight" fmla="*/ 5040 w 4320"/>
                <a:gd name="textAreaTop" fmla="*/ 0 h 6840"/>
                <a:gd name="textAreaBottom" fmla="*/ 7560 h 6840"/>
              </a:gdLst>
              <a:ahLst/>
              <a:cxnLst/>
              <a:rect l="textAreaLeft" t="textAreaTop" r="textAreaRight" b="textAreaBottom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600" rIns="90000" bIns="3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5" name="Freeform 48"/>
            <p:cNvSpPr/>
            <p:nvPr/>
          </p:nvSpPr>
          <p:spPr>
            <a:xfrm>
              <a:off x="711720" y="623520"/>
              <a:ext cx="4680" cy="8280"/>
            </a:xfrm>
            <a:custGeom>
              <a:avLst/>
              <a:gdLst>
                <a:gd name="textAreaLeft" fmla="*/ 0 w 4680"/>
                <a:gd name="textAreaRight" fmla="*/ 5400 w 4680"/>
                <a:gd name="textAreaTop" fmla="*/ 0 h 8280"/>
                <a:gd name="textAreaBottom" fmla="*/ 9000 h 8280"/>
              </a:gdLst>
              <a:ahLst/>
              <a:cxnLst/>
              <a:rect l="textAreaLeft" t="textAreaTop" r="textAreaRight" b="textAreaBottom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320" rIns="90000" bIns="43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6" name="Freeform 49"/>
            <p:cNvSpPr/>
            <p:nvPr/>
          </p:nvSpPr>
          <p:spPr>
            <a:xfrm>
              <a:off x="702000" y="623160"/>
              <a:ext cx="9360" cy="3240"/>
            </a:xfrm>
            <a:custGeom>
              <a:avLst/>
              <a:gdLst>
                <a:gd name="textAreaLeft" fmla="*/ 0 w 9360"/>
                <a:gd name="textAreaRight" fmla="*/ 10080 w 9360"/>
                <a:gd name="textAreaTop" fmla="*/ 0 h 3240"/>
                <a:gd name="textAreaBottom" fmla="*/ 3960 h 3240"/>
              </a:gdLst>
              <a:ahLst/>
              <a:cxnLst/>
              <a:rect l="textAreaLeft" t="textAreaTop" r="textAreaRight" b="textAreaBottom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800" rIns="90000" bIns="1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7" name="Freeform 50"/>
            <p:cNvSpPr/>
            <p:nvPr/>
          </p:nvSpPr>
          <p:spPr>
            <a:xfrm>
              <a:off x="706320" y="629280"/>
              <a:ext cx="5040" cy="7920"/>
            </a:xfrm>
            <a:custGeom>
              <a:avLst/>
              <a:gdLst>
                <a:gd name="textAreaLeft" fmla="*/ 0 w 5040"/>
                <a:gd name="textAreaRight" fmla="*/ 5760 w 5040"/>
                <a:gd name="textAreaTop" fmla="*/ 0 h 7920"/>
                <a:gd name="textAreaBottom" fmla="*/ 8640 h 7920"/>
              </a:gdLst>
              <a:ahLst/>
              <a:cxnLst/>
              <a:rect l="textAreaLeft" t="textAreaTop" r="textAreaRight" b="textAreaBottom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320" rIns="90000" bIns="43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8" name="Freeform 51"/>
            <p:cNvSpPr/>
            <p:nvPr/>
          </p:nvSpPr>
          <p:spPr>
            <a:xfrm>
              <a:off x="678600" y="616320"/>
              <a:ext cx="5760" cy="9000"/>
            </a:xfrm>
            <a:custGeom>
              <a:avLst/>
              <a:gdLst>
                <a:gd name="textAreaLeft" fmla="*/ 0 w 5760"/>
                <a:gd name="textAreaRight" fmla="*/ 6480 w 5760"/>
                <a:gd name="textAreaTop" fmla="*/ 0 h 9000"/>
                <a:gd name="textAreaBottom" fmla="*/ 9720 h 9000"/>
              </a:gdLst>
              <a:ahLst/>
              <a:cxnLst/>
              <a:rect l="textAreaLeft" t="textAreaTop" r="textAreaRight" b="textAreaBottom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9" name="Freeform 52"/>
            <p:cNvSpPr/>
            <p:nvPr/>
          </p:nvSpPr>
          <p:spPr>
            <a:xfrm>
              <a:off x="696960" y="628200"/>
              <a:ext cx="9360" cy="4320"/>
            </a:xfrm>
            <a:custGeom>
              <a:avLst/>
              <a:gdLst>
                <a:gd name="textAreaLeft" fmla="*/ 0 w 9360"/>
                <a:gd name="textAreaRight" fmla="*/ 10080 w 9360"/>
                <a:gd name="textAreaTop" fmla="*/ 0 h 4320"/>
                <a:gd name="textAreaBottom" fmla="*/ 5040 h 4320"/>
              </a:gdLst>
              <a:ahLst/>
              <a:cxnLst/>
              <a:rect l="textAreaLeft" t="textAreaTop" r="textAreaRight" b="textAreaBottom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50" name="Freeform 53"/>
            <p:cNvSpPr/>
            <p:nvPr/>
          </p:nvSpPr>
          <p:spPr>
            <a:xfrm>
              <a:off x="705240" y="617400"/>
              <a:ext cx="8640" cy="4680"/>
            </a:xfrm>
            <a:custGeom>
              <a:avLst/>
              <a:gdLst>
                <a:gd name="textAreaLeft" fmla="*/ 0 w 8640"/>
                <a:gd name="textAreaRight" fmla="*/ 9360 w 8640"/>
                <a:gd name="textAreaTop" fmla="*/ 0 h 4680"/>
                <a:gd name="textAreaBottom" fmla="*/ 5400 h 4680"/>
              </a:gdLst>
              <a:ahLst/>
              <a:cxnLst/>
              <a:rect l="textAreaLeft" t="textAreaTop" r="textAreaRight" b="textAreaBottom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51" name="Freeform 54"/>
            <p:cNvSpPr/>
            <p:nvPr/>
          </p:nvSpPr>
          <p:spPr>
            <a:xfrm>
              <a:off x="672480" y="612360"/>
              <a:ext cx="9000" cy="5760"/>
            </a:xfrm>
            <a:custGeom>
              <a:avLst/>
              <a:gdLst>
                <a:gd name="textAreaLeft" fmla="*/ 0 w 9000"/>
                <a:gd name="textAreaRight" fmla="*/ 9720 w 9000"/>
                <a:gd name="textAreaTop" fmla="*/ 0 h 5760"/>
                <a:gd name="textAreaBottom" fmla="*/ 6480 h 5760"/>
              </a:gdLst>
              <a:ahLst/>
              <a:cxnLst/>
              <a:rect l="textAreaLeft" t="textAreaTop" r="textAreaRight" b="textAreaBottom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240" rIns="90000" bIns="3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52" name="Freeform 55"/>
            <p:cNvSpPr/>
            <p:nvPr/>
          </p:nvSpPr>
          <p:spPr>
            <a:xfrm>
              <a:off x="691560" y="599040"/>
              <a:ext cx="7200" cy="3240"/>
            </a:xfrm>
            <a:custGeom>
              <a:avLst/>
              <a:gdLst>
                <a:gd name="textAreaLeft" fmla="*/ 0 w 7200"/>
                <a:gd name="textAreaRight" fmla="*/ 7920 w 7200"/>
                <a:gd name="textAreaTop" fmla="*/ 0 h 3240"/>
                <a:gd name="textAreaBottom" fmla="*/ 3960 h 3240"/>
              </a:gdLst>
              <a:ahLst/>
              <a:cxnLst/>
              <a:rect l="textAreaLeft" t="textAreaTop" r="textAreaRight" b="textAreaBottom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800" rIns="90000" bIns="1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53" name="Freeform 56"/>
            <p:cNvSpPr/>
            <p:nvPr/>
          </p:nvSpPr>
          <p:spPr>
            <a:xfrm>
              <a:off x="699120" y="603000"/>
              <a:ext cx="3960" cy="7200"/>
            </a:xfrm>
            <a:custGeom>
              <a:avLst/>
              <a:gdLst>
                <a:gd name="textAreaLeft" fmla="*/ 0 w 3960"/>
                <a:gd name="textAreaRight" fmla="*/ 4680 w 3960"/>
                <a:gd name="textAreaTop" fmla="*/ 0 h 7200"/>
                <a:gd name="textAreaBottom" fmla="*/ 7920 h 7200"/>
              </a:gdLst>
              <a:ahLst/>
              <a:cxnLst/>
              <a:rect l="textAreaLeft" t="textAreaTop" r="textAreaRight" b="textAreaBottom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960" rIns="90000" bIns="3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54" name="Freeform 57"/>
            <p:cNvSpPr/>
            <p:nvPr/>
          </p:nvSpPr>
          <p:spPr>
            <a:xfrm>
              <a:off x="684360" y="601920"/>
              <a:ext cx="9000" cy="4320"/>
            </a:xfrm>
            <a:custGeom>
              <a:avLst/>
              <a:gdLst>
                <a:gd name="textAreaLeft" fmla="*/ 0 w 9000"/>
                <a:gd name="textAreaRight" fmla="*/ 9720 w 9000"/>
                <a:gd name="textAreaTop" fmla="*/ 0 h 4320"/>
                <a:gd name="textAreaBottom" fmla="*/ 5040 h 4320"/>
              </a:gdLst>
              <a:ahLst/>
              <a:cxnLst/>
              <a:rect l="textAreaLeft" t="textAreaTop" r="textAreaRight" b="textAreaBottom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55" name="Freeform 58"/>
            <p:cNvSpPr/>
            <p:nvPr/>
          </p:nvSpPr>
          <p:spPr>
            <a:xfrm>
              <a:off x="694440" y="604800"/>
              <a:ext cx="4320" cy="8640"/>
            </a:xfrm>
            <a:custGeom>
              <a:avLst/>
              <a:gdLst>
                <a:gd name="textAreaLeft" fmla="*/ 0 w 4320"/>
                <a:gd name="textAreaRight" fmla="*/ 5040 w 4320"/>
                <a:gd name="textAreaTop" fmla="*/ 0 h 8640"/>
                <a:gd name="textAreaBottom" fmla="*/ 9360 h 8640"/>
              </a:gdLst>
              <a:ahLst/>
              <a:cxnLst/>
              <a:rect l="textAreaLeft" t="textAreaTop" r="textAreaRight" b="textAreaBottom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56" name="Freeform 59"/>
            <p:cNvSpPr/>
            <p:nvPr/>
          </p:nvSpPr>
          <p:spPr>
            <a:xfrm>
              <a:off x="697680" y="634320"/>
              <a:ext cx="6840" cy="4320"/>
            </a:xfrm>
            <a:custGeom>
              <a:avLst/>
              <a:gdLst>
                <a:gd name="textAreaLeft" fmla="*/ 0 w 6840"/>
                <a:gd name="textAreaRight" fmla="*/ 7560 w 6840"/>
                <a:gd name="textAreaTop" fmla="*/ 0 h 4320"/>
                <a:gd name="textAreaBottom" fmla="*/ 5040 h 4320"/>
              </a:gdLst>
              <a:ahLst/>
              <a:cxnLst/>
              <a:rect l="textAreaLeft" t="textAreaTop" r="textAreaRight" b="textAreaBottom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57" name="Freeform 60"/>
            <p:cNvSpPr/>
            <p:nvPr/>
          </p:nvSpPr>
          <p:spPr>
            <a:xfrm>
              <a:off x="678600" y="606240"/>
              <a:ext cx="8280" cy="4320"/>
            </a:xfrm>
            <a:custGeom>
              <a:avLst/>
              <a:gdLst>
                <a:gd name="textAreaLeft" fmla="*/ 0 w 8280"/>
                <a:gd name="textAreaRight" fmla="*/ 9000 w 8280"/>
                <a:gd name="textAreaTop" fmla="*/ 0 h 4320"/>
                <a:gd name="textAreaBottom" fmla="*/ 5040 h 4320"/>
              </a:gdLst>
              <a:ahLst/>
              <a:cxnLst/>
              <a:rect l="textAreaLeft" t="textAreaTop" r="textAreaRight" b="textAreaBottom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58" name="Freeform 61"/>
            <p:cNvSpPr/>
            <p:nvPr/>
          </p:nvSpPr>
          <p:spPr>
            <a:xfrm>
              <a:off x="689400" y="608040"/>
              <a:ext cx="4680" cy="9360"/>
            </a:xfrm>
            <a:custGeom>
              <a:avLst/>
              <a:gdLst>
                <a:gd name="textAreaLeft" fmla="*/ 0 w 4680"/>
                <a:gd name="textAreaRight" fmla="*/ 5400 w 4680"/>
                <a:gd name="textAreaTop" fmla="*/ 0 h 9360"/>
                <a:gd name="textAreaBottom" fmla="*/ 10080 h 9360"/>
              </a:gdLst>
              <a:ahLst/>
              <a:cxnLst/>
              <a:rect l="textAreaLeft" t="textAreaTop" r="textAreaRight" b="textAreaBottom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5040" rIns="90000" bIns="50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59" name="Freeform 62"/>
            <p:cNvSpPr/>
            <p:nvPr/>
          </p:nvSpPr>
          <p:spPr>
            <a:xfrm>
              <a:off x="685800" y="612720"/>
              <a:ext cx="2520" cy="9000"/>
            </a:xfrm>
            <a:custGeom>
              <a:avLst/>
              <a:gdLst>
                <a:gd name="textAreaLeft" fmla="*/ 0 w 2520"/>
                <a:gd name="textAreaRight" fmla="*/ 3240 w 2520"/>
                <a:gd name="textAreaTop" fmla="*/ 0 h 9000"/>
                <a:gd name="textAreaBottom" fmla="*/ 9720 h 9000"/>
              </a:gdLst>
              <a:ahLst/>
              <a:cxnLst/>
              <a:rect l="textAreaLeft" t="textAreaTop" r="textAreaRight" b="textAreaBottom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</p:grpSp>
      <p:sp>
        <p:nvSpPr>
          <p:cNvPr id="160" name="PlaceHolder 1"/>
          <p:cNvSpPr>
            <a:spLocks noGrp="1"/>
          </p:cNvSpPr>
          <p:nvPr>
            <p:ph type="ftr" idx="4"/>
          </p:nvPr>
        </p:nvSpPr>
        <p:spPr>
          <a:xfrm>
            <a:off x="326520" y="6172560"/>
            <a:ext cx="593496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AU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A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&lt;footer&gt;</a:t>
            </a:r>
            <a:endParaRPr lang="en-A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sldNum" idx="5"/>
          </p:nvPr>
        </p:nvSpPr>
        <p:spPr>
          <a:xfrm>
            <a:off x="8219880" y="6172560"/>
            <a:ext cx="564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AU" sz="1200" b="0" strike="noStrike" spc="-1">
                <a:solidFill>
                  <a:srgbClr val="000000"/>
                </a:solidFill>
                <a:latin typeface="Calibri"/>
                <a:ea typeface="DejaVu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D4B1C690-7B40-42BB-801F-47975D4A52CB}" type="slidenum">
              <a:rPr lang="en-AU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‹#›</a:t>
            </a:fld>
            <a:endParaRPr lang="en-A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dt" idx="6"/>
          </p:nvPr>
        </p:nvSpPr>
        <p:spPr>
          <a:xfrm>
            <a:off x="6309720" y="6172560"/>
            <a:ext cx="18622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A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AU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163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6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kidsgardening.org/resources/lesson-plan-garden-performance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unimelbcloud-my.sharepoint.com/:v:/r/personal/dibiaser_unimelb_edu_au/Documents/Academic%20research/Grants/Innovation%20Scheme%202022/Sustainability%20project/Alison/Community%20Garden%20Video%20(new%20clip%201-9).mp4?csf=1&amp;web=1&amp;e=bdKtZI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readwj.files.wordpress.com/2022/08/green-green-a-community-gardening-story-marie-lamba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br>
              <a:rPr sz="1500"/>
            </a:br>
            <a:br>
              <a:rPr sz="1500"/>
            </a:br>
            <a:br>
              <a:rPr sz="1500"/>
            </a:br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title"/>
          </p:nvPr>
        </p:nvSpPr>
        <p:spPr>
          <a:xfrm>
            <a:off x="326520" y="1532520"/>
            <a:ext cx="413100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/>
          </p:nvPr>
        </p:nvSpPr>
        <p:spPr>
          <a:xfrm>
            <a:off x="3416400" y="4149000"/>
            <a:ext cx="7922520" cy="43761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GREEN GREEN 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TextBox 4"/>
          <p:cNvSpPr/>
          <p:nvPr/>
        </p:nvSpPr>
        <p:spPr>
          <a:xfrm>
            <a:off x="6595920" y="5985720"/>
            <a:ext cx="2541960" cy="784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/>
          </p:nvPr>
        </p:nvSpPr>
        <p:spPr>
          <a:xfrm>
            <a:off x="326520" y="1532520"/>
            <a:ext cx="8297640" cy="5119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7000"/>
          </a:bodyPr>
          <a:lstStyle/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600" b="1" u="sng" strike="noStrike" spc="-1">
                <a:solidFill>
                  <a:srgbClr val="000000"/>
                </a:solidFill>
                <a:uFillTx/>
                <a:latin typeface="Arial"/>
                <a:ea typeface="Arial"/>
              </a:rPr>
              <a:t>Our Community Garden</a:t>
            </a: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Arial"/>
              </a:rPr>
              <a:t>Our Community Garden will be important because 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Arial"/>
              </a:rPr>
              <a:t>………………………………………………………………………………..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Arial"/>
              </a:rPr>
              <a:t>In our Community Garden there will be………………………… and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Arial"/>
              </a:rPr>
              <a:t>………………………… and…………………………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Arial"/>
              </a:rPr>
              <a:t>We will need …………………………. and …………………………… and 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Arial"/>
              </a:rPr>
              <a:t>……………………………….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This is what our Community Garden will look like (illustrate)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PlaceHolder 3"/>
          <p:cNvSpPr>
            <a:spLocks noGrp="1"/>
          </p:cNvSpPr>
          <p:nvPr>
            <p:ph/>
          </p:nvPr>
        </p:nvSpPr>
        <p:spPr>
          <a:xfrm>
            <a:off x="8617680" y="4764600"/>
            <a:ext cx="17820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A useful resource – check it out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PlaceHolder 2"/>
          <p:cNvSpPr>
            <a:spLocks noGrp="1"/>
          </p:cNvSpPr>
          <p:nvPr>
            <p:ph/>
          </p:nvPr>
        </p:nvSpPr>
        <p:spPr>
          <a:xfrm>
            <a:off x="326520" y="1532520"/>
            <a:ext cx="730764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  <a:ea typeface="Arial"/>
              </a:rPr>
              <a:t>https://kidsgardening.org/resources/create-sustain-a-program-starting-a-school-garden-program-overview/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PlaceHolder 3"/>
          <p:cNvSpPr>
            <a:spLocks noGrp="1"/>
          </p:cNvSpPr>
          <p:nvPr>
            <p:ph/>
          </p:nvPr>
        </p:nvSpPr>
        <p:spPr>
          <a:xfrm>
            <a:off x="8052480" y="1532520"/>
            <a:ext cx="74340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2"/>
          <p:cNvSpPr>
            <a:spLocks noGrp="1"/>
          </p:cNvSpPr>
          <p:nvPr>
            <p:ph/>
          </p:nvPr>
        </p:nvSpPr>
        <p:spPr>
          <a:xfrm>
            <a:off x="526950" y="1868024"/>
            <a:ext cx="765576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2D2926"/>
              </a:buClr>
              <a:buFont typeface="Arial"/>
              <a:buChar char="•"/>
            </a:pPr>
            <a:r>
              <a:rPr lang="en-US" sz="1600" b="1" strike="noStrike" spc="-1">
                <a:solidFill>
                  <a:srgbClr val="2D2926"/>
                </a:solidFill>
                <a:latin typeface="Arial"/>
                <a:ea typeface="Arial"/>
              </a:rPr>
              <a:t>Imagine a day in the life of a garden inhabitant.</a:t>
            </a:r>
            <a:r>
              <a:rPr lang="en-US" sz="1600" b="0" strike="noStrike" spc="-1">
                <a:solidFill>
                  <a:srgbClr val="2D2926"/>
                </a:solidFill>
                <a:latin typeface="Arial"/>
                <a:ea typeface="Arial"/>
              </a:rPr>
              <a:t> Have students observe and then create their play around the everyday happenings of an animal or a plant in their garden. Follow a butterfly or bee as it visits different flowers. Create commentary or dialogue for a patch of sunflowers turning their heads as the sun moves through the sky. Imitate a group of ants as they search for food.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2D2926"/>
              </a:buClr>
              <a:buFont typeface="Arial"/>
              <a:buChar char="•"/>
            </a:pPr>
            <a:r>
              <a:rPr lang="en-US" sz="1600" b="1" strike="noStrike" spc="-1">
                <a:solidFill>
                  <a:srgbClr val="2D2926"/>
                </a:solidFill>
                <a:latin typeface="Arial"/>
                <a:ea typeface="Arial"/>
              </a:rPr>
              <a:t>Recreate a garden-based phenomenon.</a:t>
            </a:r>
            <a:r>
              <a:rPr lang="en-US" sz="1600" b="0" strike="noStrike" spc="-1">
                <a:solidFill>
                  <a:srgbClr val="2D2926"/>
                </a:solidFill>
                <a:latin typeface="Arial"/>
                <a:ea typeface="Arial"/>
              </a:rPr>
              <a:t> Nature is full of significant events that keep our world turning. Bring a scientific phenomenon to life through characters and an entertaining story. Act out the life cycle of a plant from seed to seed or the adventures of a pollinator looking for its next meal. Share the story of a drop of water as it moves through the environment.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400" b="0" u="sng" strike="noStrike" spc="-1">
                <a:solidFill>
                  <a:srgbClr val="000000"/>
                </a:solidFill>
                <a:uFillTx/>
                <a:latin typeface="Arial"/>
                <a:ea typeface="Arial"/>
                <a:hlinkClick r:id="rId3"/>
              </a:rPr>
              <a:t>Create Your Own Garden-Inspired Performance - KidsGardening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/>
          </p:nvPr>
        </p:nvSpPr>
        <p:spPr>
          <a:xfrm>
            <a:off x="-3960" y="4167360"/>
            <a:ext cx="8629560" cy="425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/>
          </p:nvPr>
        </p:nvSpPr>
        <p:spPr>
          <a:xfrm>
            <a:off x="7933320" y="1532520"/>
            <a:ext cx="86256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Learning intentions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/>
          </p:nvPr>
        </p:nvSpPr>
        <p:spPr>
          <a:xfrm>
            <a:off x="360360" y="2230560"/>
            <a:ext cx="751860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Students will: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400" b="1" strike="noStrike" spc="-1">
                <a:solidFill>
                  <a:srgbClr val="000000"/>
                </a:solidFill>
                <a:latin typeface="Arial"/>
                <a:ea typeface="DejaVu Sans"/>
              </a:rPr>
              <a:t>Literacy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alibri"/>
              <a:buChar char="-"/>
              <a:tabLst>
                <a:tab pos="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listen to a story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alibri"/>
              <a:buChar char="-"/>
              <a:tabLst>
                <a:tab pos="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participate in the shared reading of the story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alibri"/>
              <a:buChar char="-"/>
              <a:tabLst>
                <a:tab pos="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write a response to the story by completing a sentence pattern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400" b="1" strike="noStrike" spc="-1">
                <a:solidFill>
                  <a:srgbClr val="000000"/>
                </a:solidFill>
                <a:latin typeface="Arial"/>
                <a:ea typeface="DejaVu Sans"/>
              </a:rPr>
              <a:t>Social Studies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alibri"/>
              <a:buChar char="-"/>
              <a:tabLst>
                <a:tab pos="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Develop an understanding of how communities can work together to create a community garden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New vocabulary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/>
          </p:nvPr>
        </p:nvSpPr>
        <p:spPr>
          <a:xfrm>
            <a:off x="370033" y="1637508"/>
            <a:ext cx="8481240" cy="4387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1" strike="noStrike" spc="-1">
                <a:solidFill>
                  <a:srgbClr val="000000"/>
                </a:solidFill>
                <a:latin typeface="Arial"/>
                <a:ea typeface="DejaVu Sans"/>
              </a:rPr>
              <a:t>Community</a:t>
            </a:r>
            <a:r>
              <a:rPr lang="en-US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 – a group of people living together and sharing the same place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Arial"/>
                <a:ea typeface="DejaVu Sans"/>
              </a:rPr>
              <a:t>Tamp</a:t>
            </a:r>
            <a:r>
              <a:rPr lang="en-US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 - pack or ram something down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0" name="Picture 7" descr="Children helping man in garden"/>
          <p:cNvPicPr/>
          <p:nvPr/>
        </p:nvPicPr>
        <p:blipFill>
          <a:blip r:embed="rId2"/>
          <a:stretch/>
        </p:blipFill>
        <p:spPr>
          <a:xfrm>
            <a:off x="4683960" y="3508920"/>
            <a:ext cx="4167720" cy="2772720"/>
          </a:xfrm>
          <a:prstGeom prst="rect">
            <a:avLst/>
          </a:prstGeom>
          <a:ln w="0">
            <a:noFill/>
          </a:ln>
        </p:spPr>
      </p:pic>
      <p:pic>
        <p:nvPicPr>
          <p:cNvPr id="212" name="Picture 6" descr="Person kneeling in a garden"/>
          <p:cNvPicPr/>
          <p:nvPr/>
        </p:nvPicPr>
        <p:blipFill>
          <a:blip r:embed="rId3"/>
          <a:stretch/>
        </p:blipFill>
        <p:spPr>
          <a:xfrm>
            <a:off x="321120" y="3504240"/>
            <a:ext cx="4166280" cy="2765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en-US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What does a community garden look like?</a:t>
            </a: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4" name="Content Placeholder 4" descr="Farmer watering crops in urban garden"/>
          <p:cNvPicPr/>
          <p:nvPr/>
        </p:nvPicPr>
        <p:blipFill>
          <a:blip r:embed="rId2"/>
          <a:stretch/>
        </p:blipFill>
        <p:spPr>
          <a:xfrm>
            <a:off x="113040" y="1442520"/>
            <a:ext cx="3499560" cy="2325600"/>
          </a:xfrm>
          <a:prstGeom prst="rect">
            <a:avLst/>
          </a:prstGeom>
          <a:ln w="0">
            <a:noFill/>
          </a:ln>
        </p:spPr>
      </p:pic>
      <p:pic>
        <p:nvPicPr>
          <p:cNvPr id="215" name="Content Placeholder 5" descr="Volunteer holding branches"/>
          <p:cNvPicPr/>
          <p:nvPr/>
        </p:nvPicPr>
        <p:blipFill>
          <a:blip r:embed="rId3"/>
          <a:stretch/>
        </p:blipFill>
        <p:spPr>
          <a:xfrm>
            <a:off x="4890960" y="1093320"/>
            <a:ext cx="4130280" cy="275364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2" descr="A path with plants and trees&#10;&#10;Description automatically generated"/>
          <p:cNvPicPr/>
          <p:nvPr/>
        </p:nvPicPr>
        <p:blipFill>
          <a:blip r:embed="rId4"/>
          <a:stretch/>
        </p:blipFill>
        <p:spPr>
          <a:xfrm>
            <a:off x="1409760" y="3897360"/>
            <a:ext cx="2269800" cy="302652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3" descr="A row of green bins&#10;&#10;Description automatically generated"/>
          <p:cNvPicPr/>
          <p:nvPr/>
        </p:nvPicPr>
        <p:blipFill>
          <a:blip r:embed="rId5"/>
          <a:stretch/>
        </p:blipFill>
        <p:spPr>
          <a:xfrm>
            <a:off x="5756760" y="3976200"/>
            <a:ext cx="2213640" cy="2947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2980080" y="3938400"/>
            <a:ext cx="267696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  <a:ea typeface="DejaVu Sans"/>
              </a:rPr>
              <a:t>This is what my community garden looks like.</a:t>
            </a: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/>
          </p:nvPr>
        </p:nvSpPr>
        <p:spPr>
          <a:xfrm>
            <a:off x="349200" y="5023440"/>
            <a:ext cx="759924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u="sng" strike="noStrike" spc="-1">
                <a:solidFill>
                  <a:srgbClr val="000000"/>
                </a:solidFill>
                <a:uFillTx/>
                <a:latin typeface="Arial"/>
                <a:ea typeface="Arial"/>
                <a:hlinkClick r:id="rId3"/>
              </a:rPr>
              <a:t>Community Garden Video (new clip 1-9).mp4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PlaceHolder 3"/>
          <p:cNvSpPr>
            <a:spLocks noGrp="1"/>
          </p:cNvSpPr>
          <p:nvPr>
            <p:ph/>
          </p:nvPr>
        </p:nvSpPr>
        <p:spPr>
          <a:xfrm>
            <a:off x="4664880" y="1532520"/>
            <a:ext cx="413100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What do people do in a community garden?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2" name="Content Placeholder 4" descr="Leftovers on compost"/>
          <p:cNvPicPr/>
          <p:nvPr/>
        </p:nvPicPr>
        <p:blipFill>
          <a:blip r:embed="rId2"/>
          <a:stretch/>
        </p:blipFill>
        <p:spPr>
          <a:xfrm>
            <a:off x="214560" y="1532520"/>
            <a:ext cx="4130280" cy="2753280"/>
          </a:xfrm>
          <a:prstGeom prst="rect">
            <a:avLst/>
          </a:prstGeom>
          <a:ln w="0">
            <a:noFill/>
          </a:ln>
        </p:spPr>
      </p:pic>
      <p:pic>
        <p:nvPicPr>
          <p:cNvPr id="223" name="Content Placeholder 5" descr="Person wearing rubber boots digging in dirt with a shovel"/>
          <p:cNvPicPr/>
          <p:nvPr/>
        </p:nvPicPr>
        <p:blipFill>
          <a:blip r:embed="rId3"/>
          <a:stretch/>
        </p:blipFill>
        <p:spPr>
          <a:xfrm>
            <a:off x="4789440" y="1532520"/>
            <a:ext cx="4130280" cy="2753280"/>
          </a:xfrm>
          <a:prstGeom prst="rect">
            <a:avLst/>
          </a:prstGeom>
          <a:ln w="0">
            <a:noFill/>
          </a:ln>
        </p:spPr>
      </p:pic>
      <p:pic>
        <p:nvPicPr>
          <p:cNvPr id="224" name="Picture 6" descr="Man gardening outdoors"/>
          <p:cNvPicPr/>
          <p:nvPr/>
        </p:nvPicPr>
        <p:blipFill>
          <a:blip r:embed="rId4"/>
          <a:stretch/>
        </p:blipFill>
        <p:spPr>
          <a:xfrm>
            <a:off x="561600" y="4440960"/>
            <a:ext cx="3547080" cy="236340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7" descr="Girl and woman in greenhouse"/>
          <p:cNvPicPr/>
          <p:nvPr/>
        </p:nvPicPr>
        <p:blipFill>
          <a:blip r:embed="rId5"/>
          <a:stretch/>
        </p:blipFill>
        <p:spPr>
          <a:xfrm>
            <a:off x="5435280" y="4534920"/>
            <a:ext cx="3035520" cy="2024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br>
              <a:rPr sz="1500"/>
            </a:br>
            <a:br>
              <a:rPr sz="1500"/>
            </a:br>
            <a:br>
              <a:rPr sz="1500"/>
            </a:br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title"/>
          </p:nvPr>
        </p:nvSpPr>
        <p:spPr>
          <a:xfrm>
            <a:off x="326520" y="1532520"/>
            <a:ext cx="413100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/>
          </p:nvPr>
        </p:nvSpPr>
        <p:spPr>
          <a:xfrm>
            <a:off x="3416400" y="4149000"/>
            <a:ext cx="7922520" cy="43761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GREEN GREEN 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TextBox 4"/>
          <p:cNvSpPr/>
          <p:nvPr/>
        </p:nvSpPr>
        <p:spPr>
          <a:xfrm>
            <a:off x="6595920" y="5985720"/>
            <a:ext cx="2541960" cy="784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230" name="TextBox 1"/>
          <p:cNvSpPr/>
          <p:nvPr/>
        </p:nvSpPr>
        <p:spPr>
          <a:xfrm>
            <a:off x="2160" y="5283720"/>
            <a:ext cx="8857440" cy="578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numCol="1" spc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 u="sng" strike="noStrike" spc="-1">
                <a:solidFill>
                  <a:srgbClr val="000000"/>
                </a:solidFill>
                <a:uFillTx/>
                <a:latin typeface="Arial"/>
                <a:ea typeface="DejaVu Sans"/>
                <a:hlinkClick r:id="rId3"/>
              </a:rPr>
              <a:t>https://readwj.files.wordpress.com/2022/08/green-green-a-community-gardening-story-marie-lamba.pdf</a:t>
            </a: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en-US" sz="3600" b="1" strike="noStrike" spc="-1">
                <a:solidFill>
                  <a:srgbClr val="000000"/>
                </a:solidFill>
                <a:latin typeface="Arial"/>
                <a:ea typeface="DejaVu Sans"/>
              </a:rPr>
              <a:t>Benefits of community gardens</a:t>
            </a: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/>
          </p:nvPr>
        </p:nvSpPr>
        <p:spPr>
          <a:xfrm>
            <a:off x="326520" y="1532520"/>
            <a:ext cx="835164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Improves our environment by making a healthier place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Beautifies the landscape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Provides food for the community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Adds to community green space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Encourages community members to take an interest in where their food comes from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Encourages community members to try different types of foods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Creates a happy environment for people to gather in 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000" b="1" u="sng" strike="noStrike" spc="-1">
                <a:solidFill>
                  <a:schemeClr val="accent3">
                    <a:lumMod val="75000"/>
                  </a:schemeClr>
                </a:solidFill>
                <a:uFillTx/>
                <a:latin typeface="Arial"/>
                <a:ea typeface="DejaVu Sans"/>
              </a:rPr>
              <a:t>The list could go on and on.  Can you add to this list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3" name="Content Placeholder 4" descr="People working in a garden"/>
          <p:cNvPicPr/>
          <p:nvPr/>
        </p:nvPicPr>
        <p:blipFill>
          <a:blip r:embed="rId2"/>
          <a:stretch/>
        </p:blipFill>
        <p:spPr>
          <a:xfrm>
            <a:off x="3082320" y="4735080"/>
            <a:ext cx="2988360" cy="2003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sldNum" idx="7"/>
          </p:nvPr>
        </p:nvSpPr>
        <p:spPr>
          <a:xfrm>
            <a:off x="8219880" y="6172560"/>
            <a:ext cx="564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AU" sz="1200" b="0" strike="noStrike" spc="-1">
                <a:solidFill>
                  <a:srgbClr val="000000"/>
                </a:solidFill>
                <a:latin typeface="Calibri"/>
                <a:ea typeface="DejaVu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51CA9800-4DB7-4770-9921-C8248E70E470}" type="slidenum">
              <a:rPr lang="en-AU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9</a:t>
            </a:fld>
            <a:endParaRPr lang="en-A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en-US" sz="3200" b="1" strike="noStrike" spc="-1">
                <a:solidFill>
                  <a:srgbClr val="094183"/>
                </a:solidFill>
                <a:latin typeface="Georgia"/>
                <a:ea typeface="DejaVu Sans"/>
              </a:rPr>
              <a:t>What can you do?  What would you need to start a community garden?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/>
          </p:nvPr>
        </p:nvSpPr>
        <p:spPr>
          <a:xfrm>
            <a:off x="308520" y="1432800"/>
            <a:ext cx="8466120" cy="575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28600" indent="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Get creative and re-use things whenever you can!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TextBox 9"/>
          <p:cNvSpPr/>
          <p:nvPr/>
        </p:nvSpPr>
        <p:spPr>
          <a:xfrm>
            <a:off x="752760" y="5334120"/>
            <a:ext cx="7574040" cy="98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90000" tIns="45000" rIns="90000" bIns="45000" numCol="1" spcCol="0" anchor="t">
            <a:sp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238" name="TextBox 10"/>
          <p:cNvSpPr/>
          <p:nvPr/>
        </p:nvSpPr>
        <p:spPr>
          <a:xfrm>
            <a:off x="716760" y="5315760"/>
            <a:ext cx="7038720" cy="652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90000" tIns="45000" rIns="90000" bIns="45000" numCol="1" spcCol="0" anchor="t">
            <a:sp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239" name="Picture 5"/>
          <p:cNvPicPr/>
          <p:nvPr/>
        </p:nvPicPr>
        <p:blipFill>
          <a:blip r:embed="rId2"/>
          <a:stretch/>
        </p:blipFill>
        <p:spPr>
          <a:xfrm>
            <a:off x="714960" y="2431440"/>
            <a:ext cx="3640680" cy="2048760"/>
          </a:xfrm>
          <a:prstGeom prst="rect">
            <a:avLst/>
          </a:prstGeom>
          <a:ln w="0">
            <a:noFill/>
          </a:ln>
        </p:spPr>
      </p:pic>
      <p:pic>
        <p:nvPicPr>
          <p:cNvPr id="240" name="Picture 6"/>
          <p:cNvPicPr/>
          <p:nvPr/>
        </p:nvPicPr>
        <p:blipFill>
          <a:blip r:embed="rId3"/>
          <a:stretch/>
        </p:blipFill>
        <p:spPr>
          <a:xfrm>
            <a:off x="4924080" y="2034000"/>
            <a:ext cx="3686040" cy="241740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11" descr="Text&#10;&#10;Description automatically generated"/>
          <p:cNvPicPr/>
          <p:nvPr/>
        </p:nvPicPr>
        <p:blipFill>
          <a:blip r:embed="rId4"/>
          <a:stretch/>
        </p:blipFill>
        <p:spPr>
          <a:xfrm>
            <a:off x="3066840" y="4660200"/>
            <a:ext cx="2334240" cy="1705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University of Melbourne">
  <a:themeElements>
    <a:clrScheme name="University of Melbourne">
      <a:dk1>
        <a:srgbClr val="000000"/>
      </a:dk1>
      <a:lt1>
        <a:srgbClr val="FFFFFF"/>
      </a:lt1>
      <a:dk2>
        <a:srgbClr val="094183"/>
      </a:dk2>
      <a:lt2>
        <a:srgbClr val="FFFFFF"/>
      </a:lt2>
      <a:accent1>
        <a:srgbClr val="094183"/>
      </a:accent1>
      <a:accent2>
        <a:srgbClr val="4597AD"/>
      </a:accent2>
      <a:accent3>
        <a:srgbClr val="6DAF7F"/>
      </a:accent3>
      <a:accent4>
        <a:srgbClr val="5D7FBE"/>
      </a:accent4>
      <a:accent5>
        <a:srgbClr val="DDAD6A"/>
      </a:accent5>
      <a:accent6>
        <a:srgbClr val="D1694C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University of Melbourne">
  <a:themeElements>
    <a:clrScheme name="University of Melbourne">
      <a:dk1>
        <a:srgbClr val="000000"/>
      </a:dk1>
      <a:lt1>
        <a:srgbClr val="FFFFFF"/>
      </a:lt1>
      <a:dk2>
        <a:srgbClr val="094183"/>
      </a:dk2>
      <a:lt2>
        <a:srgbClr val="FFFFFF"/>
      </a:lt2>
      <a:accent1>
        <a:srgbClr val="094183"/>
      </a:accent1>
      <a:accent2>
        <a:srgbClr val="4597AD"/>
      </a:accent2>
      <a:accent3>
        <a:srgbClr val="6DAF7F"/>
      </a:accent3>
      <a:accent4>
        <a:srgbClr val="5D7FBE"/>
      </a:accent4>
      <a:accent5>
        <a:srgbClr val="DDAD6A"/>
      </a:accent5>
      <a:accent6>
        <a:srgbClr val="D1694C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C45CD6D879A24087AAB7E2546E016C" ma:contentTypeVersion="21" ma:contentTypeDescription="Create a new document." ma:contentTypeScope="" ma:versionID="6aa3f0a1e05cda58bcede62ffe7449c4">
  <xsd:schema xmlns:xsd="http://www.w3.org/2001/XMLSchema" xmlns:xs="http://www.w3.org/2001/XMLSchema" xmlns:p="http://schemas.microsoft.com/office/2006/metadata/properties" xmlns:ns2="d3fec303-22c9-4fb1-92c5-388391cb7792" xmlns:ns3="97b7c84d-6c62-4d69-995e-fcc26b689dcd" targetNamespace="http://schemas.microsoft.com/office/2006/metadata/properties" ma:root="true" ma:fieldsID="966e6ebe7e3cee7c36ea1974b9b31940" ns2:_="" ns3:_="">
    <xsd:import namespace="d3fec303-22c9-4fb1-92c5-388391cb7792"/>
    <xsd:import namespace="97b7c84d-6c62-4d69-995e-fcc26b689d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3:TaxCatchAll" minOccurs="0"/>
                <xsd:element ref="ns2:lcf76f155ced4ddcb4097134ff3c332f" minOccurs="0"/>
                <xsd:element ref="ns2:MediaServiceOCR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fec303-22c9-4fb1-92c5-388391cb77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db163b37-248a-4bdb-8038-6e8df1cc47a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b7c84d-6c62-4d69-995e-fcc26b689dc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952e0aeb-627d-4871-8c59-b54d65d10a46}" ma:internalName="TaxCatchAll" ma:showField="CatchAllData" ma:web="97b7c84d-6c62-4d69-995e-fcc26b689d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3fec303-22c9-4fb1-92c5-388391cb7792">
      <Terms xmlns="http://schemas.microsoft.com/office/infopath/2007/PartnerControls"/>
    </lcf76f155ced4ddcb4097134ff3c332f>
    <TaxCatchAll xmlns="97b7c84d-6c62-4d69-995e-fcc26b689dcd" xsi:nil="true"/>
  </documentManagement>
</p:properties>
</file>

<file path=customXml/itemProps1.xml><?xml version="1.0" encoding="utf-8"?>
<ds:datastoreItem xmlns:ds="http://schemas.openxmlformats.org/officeDocument/2006/customXml" ds:itemID="{1EE83F9B-B020-48C6-AAC1-C12EB21D05D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8028F6E-EBEF-492B-97AB-E21236A11B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3fec303-22c9-4fb1-92c5-388391cb7792"/>
    <ds:schemaRef ds:uri="97b7c84d-6c62-4d69-995e-fcc26b689d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C86B850-B0C1-4F52-95B8-59055DDD8F12}">
  <ds:schemaRefs>
    <ds:schemaRef ds:uri="http://schemas.microsoft.com/office/2006/metadata/properties"/>
    <ds:schemaRef ds:uri="http://schemas.microsoft.com/office/infopath/2007/PartnerControls"/>
    <ds:schemaRef ds:uri="d3fec303-22c9-4fb1-92c5-388391cb7792"/>
    <ds:schemaRef ds:uri="97b7c84d-6c62-4d69-995e-fcc26b689dc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lides>13</Slides>
  <Notes>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University of Melbourne</vt:lpstr>
      <vt:lpstr>University of Melbourne</vt:lpstr>
      <vt:lpstr>   </vt:lpstr>
      <vt:lpstr>Learning intentions</vt:lpstr>
      <vt:lpstr>New vocabulary</vt:lpstr>
      <vt:lpstr>What does a community garden look like?</vt:lpstr>
      <vt:lpstr>This is what my community garden looks like.</vt:lpstr>
      <vt:lpstr>What do people do in a community garden?</vt:lpstr>
      <vt:lpstr>   </vt:lpstr>
      <vt:lpstr>Benefits of community gardens</vt:lpstr>
      <vt:lpstr>What can you do?  What would you need to start a community garden?</vt:lpstr>
      <vt:lpstr>PowerPoint Presentation</vt:lpstr>
      <vt:lpstr>A useful resource – check it out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Baa Atoll school: Promoting sustainable practices  </dc:title>
  <dc:subject/>
  <dc:creator>Rhonda Di Biase</dc:creator>
  <dc:description/>
  <cp:lastModifiedBy/>
  <cp:revision>40</cp:revision>
  <dcterms:created xsi:type="dcterms:W3CDTF">2021-09-27T08:12:49Z</dcterms:created>
  <dcterms:modified xsi:type="dcterms:W3CDTF">2024-05-16T04:17:15Z</dcterms:modified>
  <dc:language>en-AU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0x01010063C45CD6D879A24087AAB7E2546E016C</vt:lpwstr>
  </property>
  <property fmtid="{D5CDD505-2E9C-101B-9397-08002B2CF9AE}" pid="3" name="MediaServiceImageTags">
    <vt:lpwstr/>
  </property>
  <property fmtid="{D5CDD505-2E9C-101B-9397-08002B2CF9AE}" pid="4" name="PresentationFormat">
    <vt:lpwstr>On-screen Show (4:3)</vt:lpwstr>
  </property>
  <property fmtid="{D5CDD505-2E9C-101B-9397-08002B2CF9AE}" pid="5" name="Slides">
    <vt:i4>13</vt:i4>
  </property>
</Properties>
</file>