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8" r:id="rId5"/>
    <p:sldId id="262" r:id="rId6"/>
    <p:sldId id="259" r:id="rId7"/>
    <p:sldId id="271" r:id="rId8"/>
    <p:sldId id="270" r:id="rId9"/>
    <p:sldId id="272" r:id="rId10"/>
    <p:sldId id="267" r:id="rId11"/>
    <p:sldId id="260" r:id="rId12"/>
    <p:sldId id="274" r:id="rId13"/>
    <p:sldId id="269" r:id="rId14"/>
    <p:sldId id="268" r:id="rId15"/>
    <p:sldId id="264" r:id="rId16"/>
    <p:sldId id="263" r:id="rId17"/>
    <p:sldId id="265" r:id="rId18"/>
    <p:sldId id="266" r:id="rId19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2CEDB-A4D0-1C8B-1BF2-AB1E4CD93FD1}" v="312" dt="2023-11-23T02:01:32.704"/>
    <p1510:client id="{663DCCE3-89FF-9269-A754-6777CF9584AC}" v="80" dt="2023-11-23T01:06:16.936"/>
    <p1510:client id="{7AAD39AB-AD40-138D-278A-9169A6E42E93}" v="1" dt="2023-12-04T03:55:42.112"/>
    <p1510:client id="{96DD7BFE-DA1C-3119-E73C-4690BB2B8648}" v="317" dt="2023-11-23T02:51:50.645"/>
    <p1510:client id="{C52EED83-9F02-7A7C-9413-5F097FB95B09}" v="43" dt="2023-11-23T03:50:13.469"/>
    <p1510:client id="{C7DC26F9-74BA-0632-9D02-5C086945EC0B}" v="470" dt="2023-12-04T03:52:43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C52EED83-9F02-7A7C-9413-5F097FB95B09}"/>
    <pc:docChg chg="addSld modSld sldOrd">
      <pc:chgData name="Alison Besselaar" userId="S::alison.besselaar@unimelb.edu.au::c677e420-6e27-4b1f-a719-69cc03bdf3fb" providerId="AD" clId="Web-{C52EED83-9F02-7A7C-9413-5F097FB95B09}" dt="2023-11-23T03:50:13.469" v="38"/>
      <pc:docMkLst>
        <pc:docMk/>
      </pc:docMkLst>
      <pc:sldChg chg="modSp">
        <pc:chgData name="Alison Besselaar" userId="S::alison.besselaar@unimelb.edu.au::c677e420-6e27-4b1f-a719-69cc03bdf3fb" providerId="AD" clId="Web-{C52EED83-9F02-7A7C-9413-5F097FB95B09}" dt="2023-11-23T03:44:03.411" v="0" actId="20577"/>
        <pc:sldMkLst>
          <pc:docMk/>
          <pc:sldMk cId="4268845275" sldId="258"/>
        </pc:sldMkLst>
        <pc:spChg chg="mod">
          <ac:chgData name="Alison Besselaar" userId="S::alison.besselaar@unimelb.edu.au::c677e420-6e27-4b1f-a719-69cc03bdf3fb" providerId="AD" clId="Web-{C52EED83-9F02-7A7C-9413-5F097FB95B09}" dt="2023-11-23T03:44:03.411" v="0" actId="20577"/>
          <ac:spMkLst>
            <pc:docMk/>
            <pc:sldMk cId="4268845275" sldId="258"/>
            <ac:spMk id="2" creationId="{D40DA2CF-2984-9FF4-B38B-67F397C72D05}"/>
          </ac:spMkLst>
        </pc:spChg>
      </pc:sldChg>
      <pc:sldChg chg="ord">
        <pc:chgData name="Alison Besselaar" userId="S::alison.besselaar@unimelb.edu.au::c677e420-6e27-4b1f-a719-69cc03bdf3fb" providerId="AD" clId="Web-{C52EED83-9F02-7A7C-9413-5F097FB95B09}" dt="2023-11-23T03:45:25.132" v="14"/>
        <pc:sldMkLst>
          <pc:docMk/>
          <pc:sldMk cId="2822123226" sldId="260"/>
        </pc:sldMkLst>
      </pc:sldChg>
      <pc:sldChg chg="ord">
        <pc:chgData name="Alison Besselaar" userId="S::alison.besselaar@unimelb.edu.au::c677e420-6e27-4b1f-a719-69cc03bdf3fb" providerId="AD" clId="Web-{C52EED83-9F02-7A7C-9413-5F097FB95B09}" dt="2023-11-23T03:45:21.429" v="13"/>
        <pc:sldMkLst>
          <pc:docMk/>
          <pc:sldMk cId="2646163414" sldId="263"/>
        </pc:sldMkLst>
      </pc:sldChg>
      <pc:sldChg chg="modSp">
        <pc:chgData name="Alison Besselaar" userId="S::alison.besselaar@unimelb.edu.au::c677e420-6e27-4b1f-a719-69cc03bdf3fb" providerId="AD" clId="Web-{C52EED83-9F02-7A7C-9413-5F097FB95B09}" dt="2023-11-23T03:47:58.387" v="34" actId="1076"/>
        <pc:sldMkLst>
          <pc:docMk/>
          <pc:sldMk cId="291787113" sldId="267"/>
        </pc:sldMkLst>
        <pc:spChg chg="mod">
          <ac:chgData name="Alison Besselaar" userId="S::alison.besselaar@unimelb.edu.au::c677e420-6e27-4b1f-a719-69cc03bdf3fb" providerId="AD" clId="Web-{C52EED83-9F02-7A7C-9413-5F097FB95B09}" dt="2023-11-23T03:47:58.387" v="34" actId="1076"/>
          <ac:spMkLst>
            <pc:docMk/>
            <pc:sldMk cId="291787113" sldId="267"/>
            <ac:spMk id="3" creationId="{90FD0439-413E-3161-AC6C-14CD4ECA49D1}"/>
          </ac:spMkLst>
        </pc:spChg>
      </pc:sldChg>
      <pc:sldChg chg="ord">
        <pc:chgData name="Alison Besselaar" userId="S::alison.besselaar@unimelb.edu.au::c677e420-6e27-4b1f-a719-69cc03bdf3fb" providerId="AD" clId="Web-{C52EED83-9F02-7A7C-9413-5F097FB95B09}" dt="2023-11-23T03:47:12.042" v="23"/>
        <pc:sldMkLst>
          <pc:docMk/>
          <pc:sldMk cId="502783111" sldId="268"/>
        </pc:sldMkLst>
      </pc:sldChg>
      <pc:sldChg chg="modSp ord">
        <pc:chgData name="Alison Besselaar" userId="S::alison.besselaar@unimelb.edu.au::c677e420-6e27-4b1f-a719-69cc03bdf3fb" providerId="AD" clId="Web-{C52EED83-9F02-7A7C-9413-5F097FB95B09}" dt="2023-11-23T03:47:07.261" v="22"/>
        <pc:sldMkLst>
          <pc:docMk/>
          <pc:sldMk cId="624395256" sldId="269"/>
        </pc:sldMkLst>
        <pc:spChg chg="mod">
          <ac:chgData name="Alison Besselaar" userId="S::alison.besselaar@unimelb.edu.au::c677e420-6e27-4b1f-a719-69cc03bdf3fb" providerId="AD" clId="Web-{C52EED83-9F02-7A7C-9413-5F097FB95B09}" dt="2023-11-23T03:46:15.618" v="21" actId="20577"/>
          <ac:spMkLst>
            <pc:docMk/>
            <pc:sldMk cId="624395256" sldId="269"/>
            <ac:spMk id="3" creationId="{051291D9-04F4-4B43-EBF5-0D1BCEE2F110}"/>
          </ac:spMkLst>
        </pc:spChg>
      </pc:sldChg>
      <pc:sldChg chg="addSp delSp modSp new mod setBg">
        <pc:chgData name="Alison Besselaar" userId="S::alison.besselaar@unimelb.edu.au::c677e420-6e27-4b1f-a719-69cc03bdf3fb" providerId="AD" clId="Web-{C52EED83-9F02-7A7C-9413-5F097FB95B09}" dt="2023-11-23T03:49:59.453" v="37"/>
        <pc:sldMkLst>
          <pc:docMk/>
          <pc:sldMk cId="1038984769" sldId="270"/>
        </pc:sldMkLst>
        <pc:picChg chg="add del mod">
          <ac:chgData name="Alison Besselaar" userId="S::alison.besselaar@unimelb.edu.au::c677e420-6e27-4b1f-a719-69cc03bdf3fb" providerId="AD" clId="Web-{C52EED83-9F02-7A7C-9413-5F097FB95B09}" dt="2023-11-23T03:49:59.453" v="37"/>
          <ac:picMkLst>
            <pc:docMk/>
            <pc:sldMk cId="1038984769" sldId="270"/>
            <ac:picMk id="4" creationId="{84AD19DE-15BD-C54D-57F7-EAEE12E4EACD}"/>
          </ac:picMkLst>
        </pc:picChg>
      </pc:sldChg>
      <pc:sldChg chg="new">
        <pc:chgData name="Alison Besselaar" userId="S::alison.besselaar@unimelb.edu.au::c677e420-6e27-4b1f-a719-69cc03bdf3fb" providerId="AD" clId="Web-{C52EED83-9F02-7A7C-9413-5F097FB95B09}" dt="2023-11-23T03:50:13.469" v="38"/>
        <pc:sldMkLst>
          <pc:docMk/>
          <pc:sldMk cId="2391711221" sldId="271"/>
        </pc:sldMkLst>
      </pc:sldChg>
    </pc:docChg>
  </pc:docChgLst>
  <pc:docChgLst>
    <pc:chgData name="Alison Besselaar" userId="S::alison.besselaar@unimelb.edu.au::c677e420-6e27-4b1f-a719-69cc03bdf3fb" providerId="AD" clId="Web-{C7DC26F9-74BA-0632-9D02-5C086945EC0B}"/>
    <pc:docChg chg="addSld delSld modSld sldOrd">
      <pc:chgData name="Alison Besselaar" userId="S::alison.besselaar@unimelb.edu.au::c677e420-6e27-4b1f-a719-69cc03bdf3fb" providerId="AD" clId="Web-{C7DC26F9-74BA-0632-9D02-5C086945EC0B}" dt="2023-12-04T03:52:43.591" v="306"/>
      <pc:docMkLst>
        <pc:docMk/>
      </pc:docMkLst>
      <pc:sldChg chg="addSp modSp mod setBg">
        <pc:chgData name="Alison Besselaar" userId="S::alison.besselaar@unimelb.edu.au::c677e420-6e27-4b1f-a719-69cc03bdf3fb" providerId="AD" clId="Web-{C7DC26F9-74BA-0632-9D02-5C086945EC0B}" dt="2023-12-04T03:52:43.591" v="306"/>
        <pc:sldMkLst>
          <pc:docMk/>
          <pc:sldMk cId="2822123226" sldId="260"/>
        </pc:sldMkLst>
        <pc:picChg chg="add mod">
          <ac:chgData name="Alison Besselaar" userId="S::alison.besselaar@unimelb.edu.au::c677e420-6e27-4b1f-a719-69cc03bdf3fb" providerId="AD" clId="Web-{C7DC26F9-74BA-0632-9D02-5C086945EC0B}" dt="2023-12-04T03:52:36.763" v="305" actId="14100"/>
          <ac:picMkLst>
            <pc:docMk/>
            <pc:sldMk cId="2822123226" sldId="260"/>
            <ac:picMk id="4" creationId="{A71F713D-33F5-D565-58A5-DE37BAD327EB}"/>
          </ac:picMkLst>
        </pc:picChg>
      </pc:sldChg>
      <pc:sldChg chg="del">
        <pc:chgData name="Alison Besselaar" userId="S::alison.besselaar@unimelb.edu.au::c677e420-6e27-4b1f-a719-69cc03bdf3fb" providerId="AD" clId="Web-{C7DC26F9-74BA-0632-9D02-5C086945EC0B}" dt="2023-12-04T03:43:00.562" v="239"/>
        <pc:sldMkLst>
          <pc:docMk/>
          <pc:sldMk cId="1250189708" sldId="261"/>
        </pc:sldMkLst>
      </pc:sldChg>
      <pc:sldChg chg="addSp delSp modSp mod setBg">
        <pc:chgData name="Alison Besselaar" userId="S::alison.besselaar@unimelb.edu.au::c677e420-6e27-4b1f-a719-69cc03bdf3fb" providerId="AD" clId="Web-{C7DC26F9-74BA-0632-9D02-5C086945EC0B}" dt="2023-12-04T03:47:55.694" v="260"/>
        <pc:sldMkLst>
          <pc:docMk/>
          <pc:sldMk cId="2646163414" sldId="263"/>
        </pc:sldMkLst>
        <pc:spChg chg="mod">
          <ac:chgData name="Alison Besselaar" userId="S::alison.besselaar@unimelb.edu.au::c677e420-6e27-4b1f-a719-69cc03bdf3fb" providerId="AD" clId="Web-{C7DC26F9-74BA-0632-9D02-5C086945EC0B}" dt="2023-12-04T03:47:24.646" v="259" actId="14100"/>
          <ac:spMkLst>
            <pc:docMk/>
            <pc:sldMk cId="2646163414" sldId="263"/>
            <ac:spMk id="3" creationId="{1E49D7E5-FFF5-8235-533D-E1B5B231BC01}"/>
          </ac:spMkLst>
        </pc:spChg>
        <pc:picChg chg="del">
          <ac:chgData name="Alison Besselaar" userId="S::alison.besselaar@unimelb.edu.au::c677e420-6e27-4b1f-a719-69cc03bdf3fb" providerId="AD" clId="Web-{C7DC26F9-74BA-0632-9D02-5C086945EC0B}" dt="2023-12-04T03:43:22.125" v="241"/>
          <ac:picMkLst>
            <pc:docMk/>
            <pc:sldMk cId="2646163414" sldId="263"/>
            <ac:picMk id="4" creationId="{A99BC1D5-58B8-FCF8-E61A-5F27C17066F4}"/>
          </ac:picMkLst>
        </pc:picChg>
        <pc:picChg chg="del">
          <ac:chgData name="Alison Besselaar" userId="S::alison.besselaar@unimelb.edu.au::c677e420-6e27-4b1f-a719-69cc03bdf3fb" providerId="AD" clId="Web-{C7DC26F9-74BA-0632-9D02-5C086945EC0B}" dt="2023-12-04T03:43:21.031" v="240"/>
          <ac:picMkLst>
            <pc:docMk/>
            <pc:sldMk cId="2646163414" sldId="263"/>
            <ac:picMk id="5" creationId="{364373E5-0415-C866-D1DB-6D0CAC744CEA}"/>
          </ac:picMkLst>
        </pc:picChg>
        <pc:picChg chg="mod">
          <ac:chgData name="Alison Besselaar" userId="S::alison.besselaar@unimelb.edu.au::c677e420-6e27-4b1f-a719-69cc03bdf3fb" providerId="AD" clId="Web-{C7DC26F9-74BA-0632-9D02-5C086945EC0B}" dt="2023-12-04T03:47:11.646" v="258" actId="1076"/>
          <ac:picMkLst>
            <pc:docMk/>
            <pc:sldMk cId="2646163414" sldId="263"/>
            <ac:picMk id="6" creationId="{7396CE77-71F6-5BA8-062A-C5F44E4AB565}"/>
          </ac:picMkLst>
        </pc:picChg>
        <pc:picChg chg="del">
          <ac:chgData name="Alison Besselaar" userId="S::alison.besselaar@unimelb.edu.au::c677e420-6e27-4b1f-a719-69cc03bdf3fb" providerId="AD" clId="Web-{C7DC26F9-74BA-0632-9D02-5C086945EC0B}" dt="2023-12-04T03:43:22.969" v="242"/>
          <ac:picMkLst>
            <pc:docMk/>
            <pc:sldMk cId="2646163414" sldId="263"/>
            <ac:picMk id="7" creationId="{6F8B396F-1B22-E1AC-614E-9E1B72A07161}"/>
          </ac:picMkLst>
        </pc:picChg>
        <pc:picChg chg="add mod">
          <ac:chgData name="Alison Besselaar" userId="S::alison.besselaar@unimelb.edu.au::c677e420-6e27-4b1f-a719-69cc03bdf3fb" providerId="AD" clId="Web-{C7DC26F9-74BA-0632-9D02-5C086945EC0B}" dt="2023-12-04T03:46:36.614" v="247" actId="1076"/>
          <ac:picMkLst>
            <pc:docMk/>
            <pc:sldMk cId="2646163414" sldId="263"/>
            <ac:picMk id="8" creationId="{2FC97E1B-CDA2-B24D-5550-8FCEEDB7C0F2}"/>
          </ac:picMkLst>
        </pc:picChg>
        <pc:picChg chg="add mod">
          <ac:chgData name="Alison Besselaar" userId="S::alison.besselaar@unimelb.edu.au::c677e420-6e27-4b1f-a719-69cc03bdf3fb" providerId="AD" clId="Web-{C7DC26F9-74BA-0632-9D02-5C086945EC0B}" dt="2023-12-04T03:46:35.239" v="246" actId="1076"/>
          <ac:picMkLst>
            <pc:docMk/>
            <pc:sldMk cId="2646163414" sldId="263"/>
            <ac:picMk id="9" creationId="{32D1AA67-988F-62D7-2A65-4B8F263229C7}"/>
          </ac:picMkLst>
        </pc:picChg>
      </pc:sldChg>
      <pc:sldChg chg="addSp modSp mod setBg">
        <pc:chgData name="Alison Besselaar" userId="S::alison.besselaar@unimelb.edu.au::c677e420-6e27-4b1f-a719-69cc03bdf3fb" providerId="AD" clId="Web-{C7DC26F9-74BA-0632-9D02-5C086945EC0B}" dt="2023-12-04T03:42:12.764" v="238" actId="20577"/>
        <pc:sldMkLst>
          <pc:docMk/>
          <pc:sldMk cId="148229165" sldId="264"/>
        </pc:sldMkLst>
        <pc:spChg chg="mod">
          <ac:chgData name="Alison Besselaar" userId="S::alison.besselaar@unimelb.edu.au::c677e420-6e27-4b1f-a719-69cc03bdf3fb" providerId="AD" clId="Web-{C7DC26F9-74BA-0632-9D02-5C086945EC0B}" dt="2023-12-04T03:34:17.519" v="156" actId="20577"/>
          <ac:spMkLst>
            <pc:docMk/>
            <pc:sldMk cId="148229165" sldId="264"/>
            <ac:spMk id="3" creationId="{2854F904-1F9E-3D05-AEB3-86A819B41382}"/>
          </ac:spMkLst>
        </pc:spChg>
        <pc:spChg chg="add mod">
          <ac:chgData name="Alison Besselaar" userId="S::alison.besselaar@unimelb.edu.au::c677e420-6e27-4b1f-a719-69cc03bdf3fb" providerId="AD" clId="Web-{C7DC26F9-74BA-0632-9D02-5C086945EC0B}" dt="2023-12-04T03:33:56.596" v="146" actId="20577"/>
          <ac:spMkLst>
            <pc:docMk/>
            <pc:sldMk cId="148229165" sldId="264"/>
            <ac:spMk id="4" creationId="{7E658F68-6A8C-C6BD-18FA-A8623AFFF40F}"/>
          </ac:spMkLst>
        </pc:spChg>
        <pc:spChg chg="add mod">
          <ac:chgData name="Alison Besselaar" userId="S::alison.besselaar@unimelb.edu.au::c677e420-6e27-4b1f-a719-69cc03bdf3fb" providerId="AD" clId="Web-{C7DC26F9-74BA-0632-9D02-5C086945EC0B}" dt="2023-12-04T03:42:12.764" v="238" actId="20577"/>
          <ac:spMkLst>
            <pc:docMk/>
            <pc:sldMk cId="148229165" sldId="264"/>
            <ac:spMk id="5" creationId="{068775FE-DFEE-6FEB-48DE-F199F456C157}"/>
          </ac:spMkLst>
        </pc:spChg>
        <pc:spChg chg="add">
          <ac:chgData name="Alison Besselaar" userId="S::alison.besselaar@unimelb.edu.au::c677e420-6e27-4b1f-a719-69cc03bdf3fb" providerId="AD" clId="Web-{C7DC26F9-74BA-0632-9D02-5C086945EC0B}" dt="2023-12-04T03:39:00.963" v="165"/>
          <ac:spMkLst>
            <pc:docMk/>
            <pc:sldMk cId="148229165" sldId="264"/>
            <ac:spMk id="8" creationId="{DC214B43-DBC1-1BDD-AAC2-BA88E47C04B6}"/>
          </ac:spMkLst>
        </pc:spChg>
        <pc:spChg chg="add mod">
          <ac:chgData name="Alison Besselaar" userId="S::alison.besselaar@unimelb.edu.au::c677e420-6e27-4b1f-a719-69cc03bdf3fb" providerId="AD" clId="Web-{C7DC26F9-74BA-0632-9D02-5C086945EC0B}" dt="2023-12-04T03:41:59.154" v="237" actId="1076"/>
          <ac:spMkLst>
            <pc:docMk/>
            <pc:sldMk cId="148229165" sldId="264"/>
            <ac:spMk id="9" creationId="{1E9BC6CC-13C6-C748-F449-5BF33F2EDEBC}"/>
          </ac:spMkLst>
        </pc:spChg>
        <pc:picChg chg="add mod">
          <ac:chgData name="Alison Besselaar" userId="S::alison.besselaar@unimelb.edu.au::c677e420-6e27-4b1f-a719-69cc03bdf3fb" providerId="AD" clId="Web-{C7DC26F9-74BA-0632-9D02-5C086945EC0B}" dt="2023-12-04T03:41:19.482" v="225" actId="1076"/>
          <ac:picMkLst>
            <pc:docMk/>
            <pc:sldMk cId="148229165" sldId="264"/>
            <ac:picMk id="6" creationId="{8F38EF67-88FE-3354-B79E-9F1E311F60F5}"/>
          </ac:picMkLst>
        </pc:picChg>
        <pc:picChg chg="add mod">
          <ac:chgData name="Alison Besselaar" userId="S::alison.besselaar@unimelb.edu.au::c677e420-6e27-4b1f-a719-69cc03bdf3fb" providerId="AD" clId="Web-{C7DC26F9-74BA-0632-9D02-5C086945EC0B}" dt="2023-12-04T03:41:17.388" v="224" actId="1076"/>
          <ac:picMkLst>
            <pc:docMk/>
            <pc:sldMk cId="148229165" sldId="264"/>
            <ac:picMk id="7" creationId="{59F6B7C7-A62F-127A-9E7D-D3B370B0A7C9}"/>
          </ac:picMkLst>
        </pc:picChg>
      </pc:sldChg>
      <pc:sldChg chg="modSp">
        <pc:chgData name="Alison Besselaar" userId="S::alison.besselaar@unimelb.edu.au::c677e420-6e27-4b1f-a719-69cc03bdf3fb" providerId="AD" clId="Web-{C7DC26F9-74BA-0632-9D02-5C086945EC0B}" dt="2023-12-04T02:50:14.153" v="1" actId="14100"/>
        <pc:sldMkLst>
          <pc:docMk/>
          <pc:sldMk cId="2584621792" sldId="265"/>
        </pc:sldMkLst>
        <pc:spChg chg="mod">
          <ac:chgData name="Alison Besselaar" userId="S::alison.besselaar@unimelb.edu.au::c677e420-6e27-4b1f-a719-69cc03bdf3fb" providerId="AD" clId="Web-{C7DC26F9-74BA-0632-9D02-5C086945EC0B}" dt="2023-12-04T02:50:14.153" v="1" actId="14100"/>
          <ac:spMkLst>
            <pc:docMk/>
            <pc:sldMk cId="2584621792" sldId="265"/>
            <ac:spMk id="2" creationId="{2A0F811B-1CFA-B24C-34FB-0B3D64A96A1D}"/>
          </ac:spMkLst>
        </pc:spChg>
        <pc:spChg chg="mod">
          <ac:chgData name="Alison Besselaar" userId="S::alison.besselaar@unimelb.edu.au::c677e420-6e27-4b1f-a719-69cc03bdf3fb" providerId="AD" clId="Web-{C7DC26F9-74BA-0632-9D02-5C086945EC0B}" dt="2023-12-04T02:50:09.887" v="0" actId="1076"/>
          <ac:spMkLst>
            <pc:docMk/>
            <pc:sldMk cId="2584621792" sldId="265"/>
            <ac:spMk id="3" creationId="{F49EB7E1-4E6E-C2C6-386B-376FD2C1499A}"/>
          </ac:spMkLst>
        </pc:spChg>
      </pc:sldChg>
      <pc:sldChg chg="modSp">
        <pc:chgData name="Alison Besselaar" userId="S::alison.besselaar@unimelb.edu.au::c677e420-6e27-4b1f-a719-69cc03bdf3fb" providerId="AD" clId="Web-{C7DC26F9-74BA-0632-9D02-5C086945EC0B}" dt="2023-12-04T02:51:37.344" v="11" actId="20577"/>
        <pc:sldMkLst>
          <pc:docMk/>
          <pc:sldMk cId="2231788505" sldId="266"/>
        </pc:sldMkLst>
        <pc:spChg chg="mod">
          <ac:chgData name="Alison Besselaar" userId="S::alison.besselaar@unimelb.edu.au::c677e420-6e27-4b1f-a719-69cc03bdf3fb" providerId="AD" clId="Web-{C7DC26F9-74BA-0632-9D02-5C086945EC0B}" dt="2023-12-04T02:51:37.344" v="11" actId="20577"/>
          <ac:spMkLst>
            <pc:docMk/>
            <pc:sldMk cId="2231788505" sldId="266"/>
            <ac:spMk id="3" creationId="{54F90E1D-77EF-620A-12A5-BEF515F6D39F}"/>
          </ac:spMkLst>
        </pc:spChg>
      </pc:sldChg>
      <pc:sldChg chg="ord">
        <pc:chgData name="Alison Besselaar" userId="S::alison.besselaar@unimelb.edu.au::c677e420-6e27-4b1f-a719-69cc03bdf3fb" providerId="AD" clId="Web-{C7DC26F9-74BA-0632-9D02-5C086945EC0B}" dt="2023-12-04T02:57:37.514" v="17"/>
        <pc:sldMkLst>
          <pc:docMk/>
          <pc:sldMk cId="291787113" sldId="267"/>
        </pc:sldMkLst>
      </pc:sldChg>
      <pc:sldChg chg="ord">
        <pc:chgData name="Alison Besselaar" userId="S::alison.besselaar@unimelb.edu.au::c677e420-6e27-4b1f-a719-69cc03bdf3fb" providerId="AD" clId="Web-{C7DC26F9-74BA-0632-9D02-5C086945EC0B}" dt="2023-12-04T02:58:21.141" v="18"/>
        <pc:sldMkLst>
          <pc:docMk/>
          <pc:sldMk cId="1038984769" sldId="270"/>
        </pc:sldMkLst>
      </pc:sldChg>
      <pc:sldChg chg="addSp delSp modSp mod setBg">
        <pc:chgData name="Alison Besselaar" userId="S::alison.besselaar@unimelb.edu.au::c677e420-6e27-4b1f-a719-69cc03bdf3fb" providerId="AD" clId="Web-{C7DC26F9-74BA-0632-9D02-5C086945EC0B}" dt="2023-12-04T02:54:58.071" v="13"/>
        <pc:sldMkLst>
          <pc:docMk/>
          <pc:sldMk cId="2391711221" sldId="271"/>
        </pc:sldMkLst>
        <pc:picChg chg="add del mod">
          <ac:chgData name="Alison Besselaar" userId="S::alison.besselaar@unimelb.edu.au::c677e420-6e27-4b1f-a719-69cc03bdf3fb" providerId="AD" clId="Web-{C7DC26F9-74BA-0632-9D02-5C086945EC0B}" dt="2023-12-04T02:54:58.071" v="13"/>
          <ac:picMkLst>
            <pc:docMk/>
            <pc:sldMk cId="2391711221" sldId="271"/>
            <ac:picMk id="4" creationId="{0805C65B-AE8D-73AF-F9E5-0DBB225CF32E}"/>
          </ac:picMkLst>
        </pc:picChg>
      </pc:sldChg>
      <pc:sldChg chg="addSp delSp modSp new mod setBg">
        <pc:chgData name="Alison Besselaar" userId="S::alison.besselaar@unimelb.edu.au::c677e420-6e27-4b1f-a719-69cc03bdf3fb" providerId="AD" clId="Web-{C7DC26F9-74BA-0632-9D02-5C086945EC0B}" dt="2023-12-04T02:57:24.076" v="16"/>
        <pc:sldMkLst>
          <pc:docMk/>
          <pc:sldMk cId="3398844965" sldId="272"/>
        </pc:sldMkLst>
        <pc:picChg chg="add del mod">
          <ac:chgData name="Alison Besselaar" userId="S::alison.besselaar@unimelb.edu.au::c677e420-6e27-4b1f-a719-69cc03bdf3fb" providerId="AD" clId="Web-{C7DC26F9-74BA-0632-9D02-5C086945EC0B}" dt="2023-12-04T02:57:24.076" v="16"/>
          <ac:picMkLst>
            <pc:docMk/>
            <pc:sldMk cId="3398844965" sldId="272"/>
            <ac:picMk id="4" creationId="{DDA4B7CE-505D-1598-85A4-707CC1C5F40A}"/>
          </ac:picMkLst>
        </pc:picChg>
      </pc:sldChg>
      <pc:sldChg chg="modSp new del">
        <pc:chgData name="Alison Besselaar" userId="S::alison.besselaar@unimelb.edu.au::c677e420-6e27-4b1f-a719-69cc03bdf3fb" providerId="AD" clId="Web-{C7DC26F9-74BA-0632-9D02-5C086945EC0B}" dt="2023-12-04T03:50:51.542" v="299"/>
        <pc:sldMkLst>
          <pc:docMk/>
          <pc:sldMk cId="1265790666" sldId="273"/>
        </pc:sldMkLst>
        <pc:spChg chg="mod">
          <ac:chgData name="Alison Besselaar" userId="S::alison.besselaar@unimelb.edu.au::c677e420-6e27-4b1f-a719-69cc03bdf3fb" providerId="AD" clId="Web-{C7DC26F9-74BA-0632-9D02-5C086945EC0B}" dt="2023-12-04T02:59:22.722" v="26" actId="20577"/>
          <ac:spMkLst>
            <pc:docMk/>
            <pc:sldMk cId="1265790666" sldId="273"/>
            <ac:spMk id="2" creationId="{90BFCF51-90FF-3E39-6E47-418F68CA622A}"/>
          </ac:spMkLst>
        </pc:spChg>
        <pc:spChg chg="mod">
          <ac:chgData name="Alison Besselaar" userId="S::alison.besselaar@unimelb.edu.au::c677e420-6e27-4b1f-a719-69cc03bdf3fb" providerId="AD" clId="Web-{C7DC26F9-74BA-0632-9D02-5C086945EC0B}" dt="2023-12-04T03:50:18.088" v="282" actId="20577"/>
          <ac:spMkLst>
            <pc:docMk/>
            <pc:sldMk cId="1265790666" sldId="273"/>
            <ac:spMk id="3" creationId="{822892A4-76FA-AD23-A05E-979582B145DF}"/>
          </ac:spMkLst>
        </pc:spChg>
      </pc:sldChg>
      <pc:sldChg chg="modSp new mod setBg">
        <pc:chgData name="Alison Besselaar" userId="S::alison.besselaar@unimelb.edu.au::c677e420-6e27-4b1f-a719-69cc03bdf3fb" providerId="AD" clId="Web-{C7DC26F9-74BA-0632-9D02-5C086945EC0B}" dt="2023-12-04T03:51:02.511" v="300"/>
        <pc:sldMkLst>
          <pc:docMk/>
          <pc:sldMk cId="2389115608" sldId="274"/>
        </pc:sldMkLst>
        <pc:spChg chg="mod">
          <ac:chgData name="Alison Besselaar" userId="S::alison.besselaar@unimelb.edu.au::c677e420-6e27-4b1f-a719-69cc03bdf3fb" providerId="AD" clId="Web-{C7DC26F9-74BA-0632-9D02-5C086945EC0B}" dt="2023-12-04T03:50:38.073" v="292" actId="20577"/>
          <ac:spMkLst>
            <pc:docMk/>
            <pc:sldMk cId="2389115608" sldId="274"/>
            <ac:spMk id="2" creationId="{8C4ED5D6-CC01-CDB6-1E21-9500D5BDD360}"/>
          </ac:spMkLst>
        </pc:spChg>
        <pc:spChg chg="mod">
          <ac:chgData name="Alison Besselaar" userId="S::alison.besselaar@unimelb.edu.au::c677e420-6e27-4b1f-a719-69cc03bdf3fb" providerId="AD" clId="Web-{C7DC26F9-74BA-0632-9D02-5C086945EC0B}" dt="2023-12-04T03:50:49.323" v="298" actId="20577"/>
          <ac:spMkLst>
            <pc:docMk/>
            <pc:sldMk cId="2389115608" sldId="274"/>
            <ac:spMk id="3" creationId="{700C8762-2B2D-355C-6795-130EDDAB3218}"/>
          </ac:spMkLst>
        </pc:spChg>
      </pc:sldChg>
    </pc:docChg>
  </pc:docChgLst>
  <pc:docChgLst>
    <pc:chgData name="Rhonda Di Biase" userId="6da340f6-4e5f-4138-ac23-0aff62ae85ff" providerId="ADAL" clId="{12F076D6-87A0-4B47-866B-7D84FA0977F8}"/>
    <pc:docChg chg="modSld">
      <pc:chgData name="Rhonda Di Biase" userId="6da340f6-4e5f-4138-ac23-0aff62ae85ff" providerId="ADAL" clId="{12F076D6-87A0-4B47-866B-7D84FA0977F8}" dt="2023-11-23T20:29:46.339" v="0" actId="14100"/>
      <pc:docMkLst>
        <pc:docMk/>
      </pc:docMkLst>
      <pc:sldChg chg="modSp mod">
        <pc:chgData name="Rhonda Di Biase" userId="6da340f6-4e5f-4138-ac23-0aff62ae85ff" providerId="ADAL" clId="{12F076D6-87A0-4B47-866B-7D84FA0977F8}" dt="2023-11-23T20:29:46.339" v="0" actId="14100"/>
        <pc:sldMkLst>
          <pc:docMk/>
          <pc:sldMk cId="148229165" sldId="264"/>
        </pc:sldMkLst>
        <pc:spChg chg="mod">
          <ac:chgData name="Rhonda Di Biase" userId="6da340f6-4e5f-4138-ac23-0aff62ae85ff" providerId="ADAL" clId="{12F076D6-87A0-4B47-866B-7D84FA0977F8}" dt="2023-11-23T20:29:46.339" v="0" actId="14100"/>
          <ac:spMkLst>
            <pc:docMk/>
            <pc:sldMk cId="148229165" sldId="264"/>
            <ac:spMk id="3" creationId="{2854F904-1F9E-3D05-AEB3-86A819B41382}"/>
          </ac:spMkLst>
        </pc:spChg>
      </pc:sldChg>
    </pc:docChg>
  </pc:docChgLst>
  <pc:docChgLst>
    <pc:chgData name="Alison Besselaar" userId="S::alison.besselaar@unimelb.edu.au::c677e420-6e27-4b1f-a719-69cc03bdf3fb" providerId="AD" clId="Web-{96DD7BFE-DA1C-3119-E73C-4690BB2B8648}"/>
    <pc:docChg chg="addSld modSld">
      <pc:chgData name="Alison Besselaar" userId="S::alison.besselaar@unimelb.edu.au::c677e420-6e27-4b1f-a719-69cc03bdf3fb" providerId="AD" clId="Web-{96DD7BFE-DA1C-3119-E73C-4690BB2B8648}" dt="2023-11-23T02:51:50.645" v="309" actId="1076"/>
      <pc:docMkLst>
        <pc:docMk/>
      </pc:docMkLst>
      <pc:sldChg chg="modSp mod setBg">
        <pc:chgData name="Alison Besselaar" userId="S::alison.besselaar@unimelb.edu.au::c677e420-6e27-4b1f-a719-69cc03bdf3fb" providerId="AD" clId="Web-{96DD7BFE-DA1C-3119-E73C-4690BB2B8648}" dt="2023-11-23T02:30:19.617" v="125"/>
        <pc:sldMkLst>
          <pc:docMk/>
          <pc:sldMk cId="1312223937" sldId="259"/>
        </pc:sldMkLst>
        <pc:spChg chg="mod">
          <ac:chgData name="Alison Besselaar" userId="S::alison.besselaar@unimelb.edu.au::c677e420-6e27-4b1f-a719-69cc03bdf3fb" providerId="AD" clId="Web-{96DD7BFE-DA1C-3119-E73C-4690BB2B8648}" dt="2023-11-23T02:29:45.694" v="119" actId="1076"/>
          <ac:spMkLst>
            <pc:docMk/>
            <pc:sldMk cId="1312223937" sldId="259"/>
            <ac:spMk id="3" creationId="{0CCC0EAE-F195-CE3C-78B8-97B0A495AA1C}"/>
          </ac:spMkLst>
        </pc:spChg>
        <pc:picChg chg="mod">
          <ac:chgData name="Alison Besselaar" userId="S::alison.besselaar@unimelb.edu.au::c677e420-6e27-4b1f-a719-69cc03bdf3fb" providerId="AD" clId="Web-{96DD7BFE-DA1C-3119-E73C-4690BB2B8648}" dt="2023-11-23T02:29:58.366" v="124" actId="1076"/>
          <ac:picMkLst>
            <pc:docMk/>
            <pc:sldMk cId="1312223937" sldId="259"/>
            <ac:picMk id="5" creationId="{571702B0-BF0B-96A7-34AB-ECEB2BA0C03C}"/>
          </ac:picMkLst>
        </pc:picChg>
        <pc:picChg chg="mod">
          <ac:chgData name="Alison Besselaar" userId="S::alison.besselaar@unimelb.edu.au::c677e420-6e27-4b1f-a719-69cc03bdf3fb" providerId="AD" clId="Web-{96DD7BFE-DA1C-3119-E73C-4690BB2B8648}" dt="2023-11-23T02:29:56.319" v="123" actId="1076"/>
          <ac:picMkLst>
            <pc:docMk/>
            <pc:sldMk cId="1312223937" sldId="259"/>
            <ac:picMk id="6" creationId="{344BCAF7-15B5-EBE1-4619-BD97ACED67B5}"/>
          </ac:picMkLst>
        </pc:picChg>
        <pc:picChg chg="mod">
          <ac:chgData name="Alison Besselaar" userId="S::alison.besselaar@unimelb.edu.au::c677e420-6e27-4b1f-a719-69cc03bdf3fb" providerId="AD" clId="Web-{96DD7BFE-DA1C-3119-E73C-4690BB2B8648}" dt="2023-11-23T02:29:50.163" v="121" actId="1076"/>
          <ac:picMkLst>
            <pc:docMk/>
            <pc:sldMk cId="1312223937" sldId="259"/>
            <ac:picMk id="8" creationId="{99852251-3485-E31B-956D-E889C7E18454}"/>
          </ac:picMkLst>
        </pc:picChg>
      </pc:sldChg>
      <pc:sldChg chg="modSp mod setBg">
        <pc:chgData name="Alison Besselaar" userId="S::alison.besselaar@unimelb.edu.au::c677e420-6e27-4b1f-a719-69cc03bdf3fb" providerId="AD" clId="Web-{96DD7BFE-DA1C-3119-E73C-4690BB2B8648}" dt="2023-11-23T02:24:08.683" v="73"/>
        <pc:sldMkLst>
          <pc:docMk/>
          <pc:sldMk cId="481858546" sldId="262"/>
        </pc:sldMkLst>
        <pc:spChg chg="mod">
          <ac:chgData name="Alison Besselaar" userId="S::alison.besselaar@unimelb.edu.au::c677e420-6e27-4b1f-a719-69cc03bdf3fb" providerId="AD" clId="Web-{96DD7BFE-DA1C-3119-E73C-4690BB2B8648}" dt="2023-11-23T02:23:52.213" v="72" actId="1076"/>
          <ac:spMkLst>
            <pc:docMk/>
            <pc:sldMk cId="481858546" sldId="262"/>
            <ac:spMk id="3" creationId="{6522514E-1541-05BA-7DAC-B043A2C076AC}"/>
          </ac:spMkLst>
        </pc:spChg>
      </pc:sldChg>
      <pc:sldChg chg="modSp">
        <pc:chgData name="Alison Besselaar" userId="S::alison.besselaar@unimelb.edu.au::c677e420-6e27-4b1f-a719-69cc03bdf3fb" providerId="AD" clId="Web-{96DD7BFE-DA1C-3119-E73C-4690BB2B8648}" dt="2023-11-23T02:32:40.590" v="133" actId="1076"/>
        <pc:sldMkLst>
          <pc:docMk/>
          <pc:sldMk cId="2646163414" sldId="263"/>
        </pc:sldMkLst>
        <pc:picChg chg="mod">
          <ac:chgData name="Alison Besselaar" userId="S::alison.besselaar@unimelb.edu.au::c677e420-6e27-4b1f-a719-69cc03bdf3fb" providerId="AD" clId="Web-{96DD7BFE-DA1C-3119-E73C-4690BB2B8648}" dt="2023-11-23T02:32:40.590" v="133" actId="1076"/>
          <ac:picMkLst>
            <pc:docMk/>
            <pc:sldMk cId="2646163414" sldId="263"/>
            <ac:picMk id="4" creationId="{A99BC1D5-58B8-FCF8-E61A-5F27C17066F4}"/>
          </ac:picMkLst>
        </pc:picChg>
        <pc:picChg chg="mod">
          <ac:chgData name="Alison Besselaar" userId="S::alison.besselaar@unimelb.edu.au::c677e420-6e27-4b1f-a719-69cc03bdf3fb" providerId="AD" clId="Web-{96DD7BFE-DA1C-3119-E73C-4690BB2B8648}" dt="2023-11-23T02:31:20.213" v="129" actId="1076"/>
          <ac:picMkLst>
            <pc:docMk/>
            <pc:sldMk cId="2646163414" sldId="263"/>
            <ac:picMk id="5" creationId="{364373E5-0415-C866-D1DB-6D0CAC744CEA}"/>
          </ac:picMkLst>
        </pc:picChg>
      </pc:sldChg>
      <pc:sldChg chg="delSp">
        <pc:chgData name="Alison Besselaar" userId="S::alison.besselaar@unimelb.edu.au::c677e420-6e27-4b1f-a719-69cc03bdf3fb" providerId="AD" clId="Web-{96DD7BFE-DA1C-3119-E73C-4690BB2B8648}" dt="2023-11-23T02:50:21.407" v="297"/>
        <pc:sldMkLst>
          <pc:docMk/>
          <pc:sldMk cId="148229165" sldId="264"/>
        </pc:sldMkLst>
        <pc:picChg chg="del">
          <ac:chgData name="Alison Besselaar" userId="S::alison.besselaar@unimelb.edu.au::c677e420-6e27-4b1f-a719-69cc03bdf3fb" providerId="AD" clId="Web-{96DD7BFE-DA1C-3119-E73C-4690BB2B8648}" dt="2023-11-23T02:50:21.407" v="297"/>
          <ac:picMkLst>
            <pc:docMk/>
            <pc:sldMk cId="148229165" sldId="264"/>
            <ac:picMk id="4" creationId="{98C29093-5669-31CC-E2AF-F534BAB0B915}"/>
          </ac:picMkLst>
        </pc:picChg>
      </pc:sldChg>
      <pc:sldChg chg="addSp delSp new mod setBg">
        <pc:chgData name="Alison Besselaar" userId="S::alison.besselaar@unimelb.edu.au::c677e420-6e27-4b1f-a719-69cc03bdf3fb" providerId="AD" clId="Web-{96DD7BFE-DA1C-3119-E73C-4690BB2B8648}" dt="2023-11-23T02:31:53.526" v="131"/>
        <pc:sldMkLst>
          <pc:docMk/>
          <pc:sldMk cId="291787113" sldId="267"/>
        </pc:sldMkLst>
        <pc:picChg chg="add del">
          <ac:chgData name="Alison Besselaar" userId="S::alison.besselaar@unimelb.edu.au::c677e420-6e27-4b1f-a719-69cc03bdf3fb" providerId="AD" clId="Web-{96DD7BFE-DA1C-3119-E73C-4690BB2B8648}" dt="2023-11-23T02:31:53.526" v="131"/>
          <ac:picMkLst>
            <pc:docMk/>
            <pc:sldMk cId="291787113" sldId="267"/>
            <ac:picMk id="5" creationId="{6CEEBC7C-CBD9-BDB0-5A0A-A0D108C3A164}"/>
          </ac:picMkLst>
        </pc:picChg>
      </pc:sldChg>
      <pc:sldChg chg="addSp modSp new mod setBg">
        <pc:chgData name="Alison Besselaar" userId="S::alison.besselaar@unimelb.edu.au::c677e420-6e27-4b1f-a719-69cc03bdf3fb" providerId="AD" clId="Web-{96DD7BFE-DA1C-3119-E73C-4690BB2B8648}" dt="2023-11-23T02:51:50.645" v="309" actId="1076"/>
        <pc:sldMkLst>
          <pc:docMk/>
          <pc:sldMk cId="502783111" sldId="268"/>
        </pc:sldMkLst>
        <pc:spChg chg="mod">
          <ac:chgData name="Alison Besselaar" userId="S::alison.besselaar@unimelb.edu.au::c677e420-6e27-4b1f-a719-69cc03bdf3fb" providerId="AD" clId="Web-{96DD7BFE-DA1C-3119-E73C-4690BB2B8648}" dt="2023-11-23T02:37:42.069" v="211" actId="14100"/>
          <ac:spMkLst>
            <pc:docMk/>
            <pc:sldMk cId="502783111" sldId="268"/>
            <ac:spMk id="2" creationId="{69FEF01E-A8F3-A2D9-7DB8-99B079E94733}"/>
          </ac:spMkLst>
        </pc:spChg>
        <pc:spChg chg="mod">
          <ac:chgData name="Alison Besselaar" userId="S::alison.besselaar@unimelb.edu.au::c677e420-6e27-4b1f-a719-69cc03bdf3fb" providerId="AD" clId="Web-{96DD7BFE-DA1C-3119-E73C-4690BB2B8648}" dt="2023-11-23T02:49:36.031" v="293" actId="20577"/>
          <ac:spMkLst>
            <pc:docMk/>
            <pc:sldMk cId="502783111" sldId="268"/>
            <ac:spMk id="3" creationId="{3B7C3CF8-223A-24B1-C537-0B8B6F39AAB9}"/>
          </ac:spMkLst>
        </pc:spChg>
        <pc:picChg chg="add mod">
          <ac:chgData name="Alison Besselaar" userId="S::alison.besselaar@unimelb.edu.au::c677e420-6e27-4b1f-a719-69cc03bdf3fb" providerId="AD" clId="Web-{96DD7BFE-DA1C-3119-E73C-4690BB2B8648}" dt="2023-11-23T02:51:50.645" v="309" actId="1076"/>
          <ac:picMkLst>
            <pc:docMk/>
            <pc:sldMk cId="502783111" sldId="268"/>
            <ac:picMk id="5" creationId="{9DFC62AF-6786-4B06-2E86-9BC2D7B8133C}"/>
          </ac:picMkLst>
        </pc:picChg>
        <pc:picChg chg="add mod">
          <ac:chgData name="Alison Besselaar" userId="S::alison.besselaar@unimelb.edu.au::c677e420-6e27-4b1f-a719-69cc03bdf3fb" providerId="AD" clId="Web-{96DD7BFE-DA1C-3119-E73C-4690BB2B8648}" dt="2023-11-23T02:51:48.707" v="308" actId="1076"/>
          <ac:picMkLst>
            <pc:docMk/>
            <pc:sldMk cId="502783111" sldId="268"/>
            <ac:picMk id="6" creationId="{851FB295-51D4-1D85-0E32-000154E8B4E0}"/>
          </ac:picMkLst>
        </pc:picChg>
      </pc:sldChg>
      <pc:sldChg chg="addSp modSp new mod setBg">
        <pc:chgData name="Alison Besselaar" userId="S::alison.besselaar@unimelb.edu.au::c677e420-6e27-4b1f-a719-69cc03bdf3fb" providerId="AD" clId="Web-{96DD7BFE-DA1C-3119-E73C-4690BB2B8648}" dt="2023-11-23T02:50:29.673" v="299" actId="1076"/>
        <pc:sldMkLst>
          <pc:docMk/>
          <pc:sldMk cId="624395256" sldId="269"/>
        </pc:sldMkLst>
        <pc:spChg chg="mod">
          <ac:chgData name="Alison Besselaar" userId="S::alison.besselaar@unimelb.edu.au::c677e420-6e27-4b1f-a719-69cc03bdf3fb" providerId="AD" clId="Web-{96DD7BFE-DA1C-3119-E73C-4690BB2B8648}" dt="2023-11-23T02:47:37.824" v="285" actId="14100"/>
          <ac:spMkLst>
            <pc:docMk/>
            <pc:sldMk cId="624395256" sldId="269"/>
            <ac:spMk id="2" creationId="{AA0C1F0F-494E-A68B-CFE3-27121777723D}"/>
          </ac:spMkLst>
        </pc:spChg>
        <pc:spChg chg="mod">
          <ac:chgData name="Alison Besselaar" userId="S::alison.besselaar@unimelb.edu.au::c677e420-6e27-4b1f-a719-69cc03bdf3fb" providerId="AD" clId="Web-{96DD7BFE-DA1C-3119-E73C-4690BB2B8648}" dt="2023-11-23T02:49:47.422" v="294" actId="20577"/>
          <ac:spMkLst>
            <pc:docMk/>
            <pc:sldMk cId="624395256" sldId="269"/>
            <ac:spMk id="3" creationId="{051291D9-04F4-4B43-EBF5-0D1BCEE2F110}"/>
          </ac:spMkLst>
        </pc:spChg>
        <pc:picChg chg="add mod">
          <ac:chgData name="Alison Besselaar" userId="S::alison.besselaar@unimelb.edu.au::c677e420-6e27-4b1f-a719-69cc03bdf3fb" providerId="AD" clId="Web-{96DD7BFE-DA1C-3119-E73C-4690BB2B8648}" dt="2023-11-23T02:48:00.277" v="290" actId="1076"/>
          <ac:picMkLst>
            <pc:docMk/>
            <pc:sldMk cId="624395256" sldId="269"/>
            <ac:picMk id="5" creationId="{70885085-E5EB-AA60-7BB8-C6DDCCB1F8E1}"/>
          </ac:picMkLst>
        </pc:picChg>
        <pc:picChg chg="add mod">
          <ac:chgData name="Alison Besselaar" userId="S::alison.besselaar@unimelb.edu.au::c677e420-6e27-4b1f-a719-69cc03bdf3fb" providerId="AD" clId="Web-{96DD7BFE-DA1C-3119-E73C-4690BB2B8648}" dt="2023-11-23T02:50:29.673" v="299" actId="1076"/>
          <ac:picMkLst>
            <pc:docMk/>
            <pc:sldMk cId="624395256" sldId="269"/>
            <ac:picMk id="6" creationId="{4BA8A4DB-63E2-EB1E-9D3A-2526A0292B05}"/>
          </ac:picMkLst>
        </pc:picChg>
      </pc:sldChg>
    </pc:docChg>
  </pc:docChgLst>
  <pc:docChgLst>
    <pc:chgData name="Alison Besselaar" userId="S::alison.besselaar@unimelb.edu.au::c677e420-6e27-4b1f-a719-69cc03bdf3fb" providerId="AD" clId="Web-{663DCCE3-89FF-9269-A754-6777CF9584AC}"/>
    <pc:docChg chg="addSld delSld modSld">
      <pc:chgData name="Alison Besselaar" userId="S::alison.besselaar@unimelb.edu.au::c677e420-6e27-4b1f-a719-69cc03bdf3fb" providerId="AD" clId="Web-{663DCCE3-89FF-9269-A754-6777CF9584AC}" dt="2023-11-23T01:06:16.108" v="51"/>
      <pc:docMkLst>
        <pc:docMk/>
      </pc:docMkLst>
      <pc:sldChg chg="del">
        <pc:chgData name="Alison Besselaar" userId="S::alison.besselaar@unimelb.edu.au::c677e420-6e27-4b1f-a719-69cc03bdf3fb" providerId="AD" clId="Web-{663DCCE3-89FF-9269-A754-6777CF9584AC}" dt="2023-11-23T00:52:13.862" v="44"/>
        <pc:sldMkLst>
          <pc:docMk/>
          <pc:sldMk cId="0" sldId="256"/>
        </pc:sldMkLst>
      </pc:sldChg>
      <pc:sldChg chg="addSp delSp modSp del mod setBg">
        <pc:chgData name="Alison Besselaar" userId="S::alison.besselaar@unimelb.edu.au::c677e420-6e27-4b1f-a719-69cc03bdf3fb" providerId="AD" clId="Web-{663DCCE3-89FF-9269-A754-6777CF9584AC}" dt="2023-11-23T00:50:21.406" v="4"/>
        <pc:sldMkLst>
          <pc:docMk/>
          <pc:sldMk cId="0" sldId="257"/>
        </pc:sldMkLst>
        <pc:spChg chg="del">
          <ac:chgData name="Alison Besselaar" userId="S::alison.besselaar@unimelb.edu.au::c677e420-6e27-4b1f-a719-69cc03bdf3fb" providerId="AD" clId="Web-{663DCCE3-89FF-9269-A754-6777CF9584AC}" dt="2023-11-23T00:49:12.138" v="0"/>
          <ac:spMkLst>
            <pc:docMk/>
            <pc:sldMk cId="0" sldId="257"/>
            <ac:spMk id="404" creationId="{00000000-0000-0000-0000-000000000000}"/>
          </ac:spMkLst>
        </pc:spChg>
        <pc:picChg chg="add mod ord">
          <ac:chgData name="Alison Besselaar" userId="S::alison.besselaar@unimelb.edu.au::c677e420-6e27-4b1f-a719-69cc03bdf3fb" providerId="AD" clId="Web-{663DCCE3-89FF-9269-A754-6777CF9584AC}" dt="2023-11-23T00:49:12.138" v="0"/>
          <ac:picMkLst>
            <pc:docMk/>
            <pc:sldMk cId="0" sldId="257"/>
            <ac:picMk id="2" creationId="{056231B2-F3A8-5001-585B-EEE176E5CE3A}"/>
          </ac:picMkLst>
        </pc:picChg>
      </pc:sldChg>
      <pc:sldChg chg="addSp modSp new mod setBg">
        <pc:chgData name="Alison Besselaar" userId="S::alison.besselaar@unimelb.edu.au::c677e420-6e27-4b1f-a719-69cc03bdf3fb" providerId="AD" clId="Web-{663DCCE3-89FF-9269-A754-6777CF9584AC}" dt="2023-11-23T00:51:57.534" v="40" actId="20577"/>
        <pc:sldMkLst>
          <pc:docMk/>
          <pc:sldMk cId="4268845275" sldId="258"/>
        </pc:sldMkLst>
        <pc:spChg chg="add mod">
          <ac:chgData name="Alison Besselaar" userId="S::alison.besselaar@unimelb.edu.au::c677e420-6e27-4b1f-a719-69cc03bdf3fb" providerId="AD" clId="Web-{663DCCE3-89FF-9269-A754-6777CF9584AC}" dt="2023-11-23T00:51:57.534" v="40" actId="20577"/>
          <ac:spMkLst>
            <pc:docMk/>
            <pc:sldMk cId="4268845275" sldId="258"/>
            <ac:spMk id="2" creationId="{D40DA2CF-2984-9FF4-B38B-67F397C72D05}"/>
          </ac:spMkLst>
        </pc:spChg>
      </pc:sldChg>
      <pc:sldChg chg="addSp modSp new">
        <pc:chgData name="Alison Besselaar" userId="S::alison.besselaar@unimelb.edu.au::c677e420-6e27-4b1f-a719-69cc03bdf3fb" providerId="AD" clId="Web-{663DCCE3-89FF-9269-A754-6777CF9584AC}" dt="2023-11-23T01:06:16.108" v="51"/>
        <pc:sldMkLst>
          <pc:docMk/>
          <pc:sldMk cId="1312223937" sldId="259"/>
        </pc:sldMkLst>
        <pc:spChg chg="mod">
          <ac:chgData name="Alison Besselaar" userId="S::alison.besselaar@unimelb.edu.au::c677e420-6e27-4b1f-a719-69cc03bdf3fb" providerId="AD" clId="Web-{663DCCE3-89FF-9269-A754-6777CF9584AC}" dt="2023-11-23T01:03:13.962" v="50" actId="20577"/>
          <ac:spMkLst>
            <pc:docMk/>
            <pc:sldMk cId="1312223937" sldId="259"/>
            <ac:spMk id="3" creationId="{0CCC0EAE-F195-CE3C-78B8-97B0A495AA1C}"/>
          </ac:spMkLst>
        </pc:spChg>
        <pc:picChg chg="add mod">
          <ac:chgData name="Alison Besselaar" userId="S::alison.besselaar@unimelb.edu.au::c677e420-6e27-4b1f-a719-69cc03bdf3fb" providerId="AD" clId="Web-{663DCCE3-89FF-9269-A754-6777CF9584AC}" dt="2023-11-23T01:06:16.108" v="51"/>
          <ac:picMkLst>
            <pc:docMk/>
            <pc:sldMk cId="1312223937" sldId="259"/>
            <ac:picMk id="4" creationId="{266EE0C5-96B3-E60E-DF31-D1A1A3D095E0}"/>
          </ac:picMkLst>
        </pc:picChg>
      </pc:sldChg>
      <pc:sldChg chg="addSp modSp new">
        <pc:chgData name="Alison Besselaar" userId="S::alison.besselaar@unimelb.edu.au::c677e420-6e27-4b1f-a719-69cc03bdf3fb" providerId="AD" clId="Web-{663DCCE3-89FF-9269-A754-6777CF9584AC}" dt="2023-11-23T00:55:45.619" v="48" actId="20577"/>
        <pc:sldMkLst>
          <pc:docMk/>
          <pc:sldMk cId="2822123226" sldId="260"/>
        </pc:sldMkLst>
        <pc:spChg chg="mod">
          <ac:chgData name="Alison Besselaar" userId="S::alison.besselaar@unimelb.edu.au::c677e420-6e27-4b1f-a719-69cc03bdf3fb" providerId="AD" clId="Web-{663DCCE3-89FF-9269-A754-6777CF9584AC}" dt="2023-11-23T00:55:45.619" v="48" actId="20577"/>
          <ac:spMkLst>
            <pc:docMk/>
            <pc:sldMk cId="2822123226" sldId="260"/>
            <ac:spMk id="3" creationId="{580AA63F-FDAB-C0C6-02C5-B501748B9429}"/>
          </ac:spMkLst>
        </pc:spChg>
        <pc:picChg chg="add mod">
          <ac:chgData name="Alison Besselaar" userId="S::alison.besselaar@unimelb.edu.au::c677e420-6e27-4b1f-a719-69cc03bdf3fb" providerId="AD" clId="Web-{663DCCE3-89FF-9269-A754-6777CF9584AC}" dt="2023-11-23T00:52:39.691" v="47" actId="14100"/>
          <ac:picMkLst>
            <pc:docMk/>
            <pc:sldMk cId="2822123226" sldId="260"/>
            <ac:picMk id="4" creationId="{80A8988C-21AB-C0C2-BE44-02CB056EE095}"/>
          </ac:picMkLst>
        </pc:picChg>
      </pc:sldChg>
      <pc:sldChg chg="new">
        <pc:chgData name="Alison Besselaar" userId="S::alison.besselaar@unimelb.edu.au::c677e420-6e27-4b1f-a719-69cc03bdf3fb" providerId="AD" clId="Web-{663DCCE3-89FF-9269-A754-6777CF9584AC}" dt="2023-11-23T00:52:10.784" v="43"/>
        <pc:sldMkLst>
          <pc:docMk/>
          <pc:sldMk cId="1250189708" sldId="261"/>
        </pc:sldMkLst>
      </pc:sldChg>
    </pc:docChg>
  </pc:docChgLst>
  <pc:docChgLst>
    <pc:chgData name="Alison Besselaar" userId="S::alison.besselaar@unimelb.edu.au::c677e420-6e27-4b1f-a719-69cc03bdf3fb" providerId="AD" clId="Web-{7AAD39AB-AD40-138D-278A-9169A6E42E93}"/>
    <pc:docChg chg="modSld">
      <pc:chgData name="Alison Besselaar" userId="S::alison.besselaar@unimelb.edu.au::c677e420-6e27-4b1f-a719-69cc03bdf3fb" providerId="AD" clId="Web-{7AAD39AB-AD40-138D-278A-9169A6E42E93}" dt="2023-12-04T03:55:42.112" v="0" actId="1076"/>
      <pc:docMkLst>
        <pc:docMk/>
      </pc:docMkLst>
      <pc:sldChg chg="modSp">
        <pc:chgData name="Alison Besselaar" userId="S::alison.besselaar@unimelb.edu.au::c677e420-6e27-4b1f-a719-69cc03bdf3fb" providerId="AD" clId="Web-{7AAD39AB-AD40-138D-278A-9169A6E42E93}" dt="2023-12-04T03:55:42.112" v="0" actId="1076"/>
        <pc:sldMkLst>
          <pc:docMk/>
          <pc:sldMk cId="2389115608" sldId="274"/>
        </pc:sldMkLst>
        <pc:spChg chg="mod">
          <ac:chgData name="Alison Besselaar" userId="S::alison.besselaar@unimelb.edu.au::c677e420-6e27-4b1f-a719-69cc03bdf3fb" providerId="AD" clId="Web-{7AAD39AB-AD40-138D-278A-9169A6E42E93}" dt="2023-12-04T03:55:42.112" v="0" actId="1076"/>
          <ac:spMkLst>
            <pc:docMk/>
            <pc:sldMk cId="2389115608" sldId="274"/>
            <ac:spMk id="3" creationId="{700C8762-2B2D-355C-6795-130EDDAB3218}"/>
          </ac:spMkLst>
        </pc:spChg>
      </pc:sldChg>
    </pc:docChg>
  </pc:docChgLst>
  <pc:docChgLst>
    <pc:chgData name="Alison Besselaar" userId="S::alison.besselaar@unimelb.edu.au::c677e420-6e27-4b1f-a719-69cc03bdf3fb" providerId="AD" clId="Web-{0E72CEDB-A4D0-1C8B-1BF2-AB1E4CD93FD1}"/>
    <pc:docChg chg="addSld modSld sldOrd">
      <pc:chgData name="Alison Besselaar" userId="S::alison.besselaar@unimelb.edu.au::c677e420-6e27-4b1f-a719-69cc03bdf3fb" providerId="AD" clId="Web-{0E72CEDB-A4D0-1C8B-1BF2-AB1E4CD93FD1}" dt="2023-11-23T02:01:32.704" v="303"/>
      <pc:docMkLst>
        <pc:docMk/>
      </pc:docMkLst>
      <pc:sldChg chg="addSp delSp modSp">
        <pc:chgData name="Alison Besselaar" userId="S::alison.besselaar@unimelb.edu.au::c677e420-6e27-4b1f-a719-69cc03bdf3fb" providerId="AD" clId="Web-{0E72CEDB-A4D0-1C8B-1BF2-AB1E4CD93FD1}" dt="2023-11-23T01:53:15.644" v="161" actId="1076"/>
        <pc:sldMkLst>
          <pc:docMk/>
          <pc:sldMk cId="1312223937" sldId="259"/>
        </pc:sldMkLst>
        <pc:spChg chg="mod">
          <ac:chgData name="Alison Besselaar" userId="S::alison.besselaar@unimelb.edu.au::c677e420-6e27-4b1f-a719-69cc03bdf3fb" providerId="AD" clId="Web-{0E72CEDB-A4D0-1C8B-1BF2-AB1E4CD93FD1}" dt="2023-11-23T01:33:36.146" v="129" actId="1076"/>
          <ac:spMkLst>
            <pc:docMk/>
            <pc:sldMk cId="1312223937" sldId="259"/>
            <ac:spMk id="3" creationId="{0CCC0EAE-F195-CE3C-78B8-97B0A495AA1C}"/>
          </ac:spMkLst>
        </pc:spChg>
        <pc:picChg chg="del">
          <ac:chgData name="Alison Besselaar" userId="S::alison.besselaar@unimelb.edu.au::c677e420-6e27-4b1f-a719-69cc03bdf3fb" providerId="AD" clId="Web-{0E72CEDB-A4D0-1C8B-1BF2-AB1E4CD93FD1}" dt="2023-11-23T01:33:42.396" v="130"/>
          <ac:picMkLst>
            <pc:docMk/>
            <pc:sldMk cId="1312223937" sldId="259"/>
            <ac:picMk id="4" creationId="{266EE0C5-96B3-E60E-DF31-D1A1A3D095E0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53:15.644" v="161" actId="1076"/>
          <ac:picMkLst>
            <pc:docMk/>
            <pc:sldMk cId="1312223937" sldId="259"/>
            <ac:picMk id="5" creationId="{571702B0-BF0B-96A7-34AB-ECEB2BA0C03C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36:25.228" v="140" actId="1076"/>
          <ac:picMkLst>
            <pc:docMk/>
            <pc:sldMk cId="1312223937" sldId="259"/>
            <ac:picMk id="6" creationId="{344BCAF7-15B5-EBE1-4619-BD97ACED67B5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53:12.660" v="160" actId="1076"/>
          <ac:picMkLst>
            <pc:docMk/>
            <pc:sldMk cId="1312223937" sldId="259"/>
            <ac:picMk id="8" creationId="{99852251-3485-E31B-956D-E889C7E18454}"/>
          </ac:picMkLst>
        </pc:picChg>
      </pc:sldChg>
      <pc:sldChg chg="delSp modSp mod setBg">
        <pc:chgData name="Alison Besselaar" userId="S::alison.besselaar@unimelb.edu.au::c677e420-6e27-4b1f-a719-69cc03bdf3fb" providerId="AD" clId="Web-{0E72CEDB-A4D0-1C8B-1BF2-AB1E4CD93FD1}" dt="2023-11-23T01:19:21.968" v="1" actId="1076"/>
        <pc:sldMkLst>
          <pc:docMk/>
          <pc:sldMk cId="2822123226" sldId="260"/>
        </pc:sldMkLst>
        <pc:spChg chg="mod">
          <ac:chgData name="Alison Besselaar" userId="S::alison.besselaar@unimelb.edu.au::c677e420-6e27-4b1f-a719-69cc03bdf3fb" providerId="AD" clId="Web-{0E72CEDB-A4D0-1C8B-1BF2-AB1E4CD93FD1}" dt="2023-11-23T01:19:21.968" v="1" actId="1076"/>
          <ac:spMkLst>
            <pc:docMk/>
            <pc:sldMk cId="2822123226" sldId="260"/>
            <ac:spMk id="3" creationId="{580AA63F-FDAB-C0C6-02C5-B501748B9429}"/>
          </ac:spMkLst>
        </pc:spChg>
        <pc:picChg chg="del">
          <ac:chgData name="Alison Besselaar" userId="S::alison.besselaar@unimelb.edu.au::c677e420-6e27-4b1f-a719-69cc03bdf3fb" providerId="AD" clId="Web-{0E72CEDB-A4D0-1C8B-1BF2-AB1E4CD93FD1}" dt="2023-11-23T01:17:57.497" v="0"/>
          <ac:picMkLst>
            <pc:docMk/>
            <pc:sldMk cId="2822123226" sldId="260"/>
            <ac:picMk id="4" creationId="{80A8988C-21AB-C0C2-BE44-02CB056EE095}"/>
          </ac:picMkLst>
        </pc:picChg>
      </pc:sldChg>
      <pc:sldChg chg="addSp modSp">
        <pc:chgData name="Alison Besselaar" userId="S::alison.besselaar@unimelb.edu.au::c677e420-6e27-4b1f-a719-69cc03bdf3fb" providerId="AD" clId="Web-{0E72CEDB-A4D0-1C8B-1BF2-AB1E4CD93FD1}" dt="2023-11-23T01:33:49.193" v="131"/>
        <pc:sldMkLst>
          <pc:docMk/>
          <pc:sldMk cId="1250189708" sldId="261"/>
        </pc:sldMkLst>
        <pc:picChg chg="add mod">
          <ac:chgData name="Alison Besselaar" userId="S::alison.besselaar@unimelb.edu.au::c677e420-6e27-4b1f-a719-69cc03bdf3fb" providerId="AD" clId="Web-{0E72CEDB-A4D0-1C8B-1BF2-AB1E4CD93FD1}" dt="2023-11-23T01:33:49.193" v="131"/>
          <ac:picMkLst>
            <pc:docMk/>
            <pc:sldMk cId="1250189708" sldId="261"/>
            <ac:picMk id="4" creationId="{E7EC9721-BA94-2C20-5770-DB8A2D85AD72}"/>
          </ac:picMkLst>
        </pc:picChg>
      </pc:sldChg>
      <pc:sldChg chg="modSp new ord">
        <pc:chgData name="Alison Besselaar" userId="S::alison.besselaar@unimelb.edu.au::c677e420-6e27-4b1f-a719-69cc03bdf3fb" providerId="AD" clId="Web-{0E72CEDB-A4D0-1C8B-1BF2-AB1E4CD93FD1}" dt="2023-11-23T01:23:51.865" v="98" actId="20577"/>
        <pc:sldMkLst>
          <pc:docMk/>
          <pc:sldMk cId="481858546" sldId="262"/>
        </pc:sldMkLst>
        <pc:spChg chg="mod">
          <ac:chgData name="Alison Besselaar" userId="S::alison.besselaar@unimelb.edu.au::c677e420-6e27-4b1f-a719-69cc03bdf3fb" providerId="AD" clId="Web-{0E72CEDB-A4D0-1C8B-1BF2-AB1E4CD93FD1}" dt="2023-11-23T01:20:14.782" v="15" actId="14100"/>
          <ac:spMkLst>
            <pc:docMk/>
            <pc:sldMk cId="481858546" sldId="262"/>
            <ac:spMk id="2" creationId="{5A4E5BC1-B717-3003-5CBB-5B401C81388C}"/>
          </ac:spMkLst>
        </pc:spChg>
        <pc:spChg chg="mod">
          <ac:chgData name="Alison Besselaar" userId="S::alison.besselaar@unimelb.edu.au::c677e420-6e27-4b1f-a719-69cc03bdf3fb" providerId="AD" clId="Web-{0E72CEDB-A4D0-1C8B-1BF2-AB1E4CD93FD1}" dt="2023-11-23T01:23:51.865" v="98" actId="20577"/>
          <ac:spMkLst>
            <pc:docMk/>
            <pc:sldMk cId="481858546" sldId="262"/>
            <ac:spMk id="3" creationId="{6522514E-1541-05BA-7DAC-B043A2C076AC}"/>
          </ac:spMkLst>
        </pc:spChg>
      </pc:sldChg>
      <pc:sldChg chg="addSp modSp new">
        <pc:chgData name="Alison Besselaar" userId="S::alison.besselaar@unimelb.edu.au::c677e420-6e27-4b1f-a719-69cc03bdf3fb" providerId="AD" clId="Web-{0E72CEDB-A4D0-1C8B-1BF2-AB1E4CD93FD1}" dt="2023-11-23T01:52:33.628" v="158" actId="1076"/>
        <pc:sldMkLst>
          <pc:docMk/>
          <pc:sldMk cId="2646163414" sldId="263"/>
        </pc:sldMkLst>
        <pc:picChg chg="add mod">
          <ac:chgData name="Alison Besselaar" userId="S::alison.besselaar@unimelb.edu.au::c677e420-6e27-4b1f-a719-69cc03bdf3fb" providerId="AD" clId="Web-{0E72CEDB-A4D0-1C8B-1BF2-AB1E4CD93FD1}" dt="2023-11-23T01:47:46.152" v="146" actId="1076"/>
          <ac:picMkLst>
            <pc:docMk/>
            <pc:sldMk cId="2646163414" sldId="263"/>
            <ac:picMk id="4" creationId="{A99BC1D5-58B8-FCF8-E61A-5F27C17066F4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52:33.628" v="158" actId="1076"/>
          <ac:picMkLst>
            <pc:docMk/>
            <pc:sldMk cId="2646163414" sldId="263"/>
            <ac:picMk id="5" creationId="{364373E5-0415-C866-D1DB-6D0CAC744CEA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49:56.280" v="152" actId="14100"/>
          <ac:picMkLst>
            <pc:docMk/>
            <pc:sldMk cId="2646163414" sldId="263"/>
            <ac:picMk id="6" creationId="{7396CE77-71F6-5BA8-062A-C5F44E4AB565}"/>
          </ac:picMkLst>
        </pc:picChg>
        <pc:picChg chg="add mod">
          <ac:chgData name="Alison Besselaar" userId="S::alison.besselaar@unimelb.edu.au::c677e420-6e27-4b1f-a719-69cc03bdf3fb" providerId="AD" clId="Web-{0E72CEDB-A4D0-1C8B-1BF2-AB1E4CD93FD1}" dt="2023-11-23T01:52:29.346" v="157" actId="1076"/>
          <ac:picMkLst>
            <pc:docMk/>
            <pc:sldMk cId="2646163414" sldId="263"/>
            <ac:picMk id="7" creationId="{6F8B396F-1B22-E1AC-614E-9E1B72A07161}"/>
          </ac:picMkLst>
        </pc:picChg>
      </pc:sldChg>
      <pc:sldChg chg="addSp modSp new">
        <pc:chgData name="Alison Besselaar" userId="S::alison.besselaar@unimelb.edu.au::c677e420-6e27-4b1f-a719-69cc03bdf3fb" providerId="AD" clId="Web-{0E72CEDB-A4D0-1C8B-1BF2-AB1E4CD93FD1}" dt="2023-11-23T01:35:15.914" v="134"/>
        <pc:sldMkLst>
          <pc:docMk/>
          <pc:sldMk cId="148229165" sldId="264"/>
        </pc:sldMkLst>
        <pc:picChg chg="add mod">
          <ac:chgData name="Alison Besselaar" userId="S::alison.besselaar@unimelb.edu.au::c677e420-6e27-4b1f-a719-69cc03bdf3fb" providerId="AD" clId="Web-{0E72CEDB-A4D0-1C8B-1BF2-AB1E4CD93FD1}" dt="2023-11-23T01:35:15.914" v="134"/>
          <ac:picMkLst>
            <pc:docMk/>
            <pc:sldMk cId="148229165" sldId="264"/>
            <ac:picMk id="4" creationId="{98C29093-5669-31CC-E2AF-F534BAB0B915}"/>
          </ac:picMkLst>
        </pc:picChg>
      </pc:sldChg>
      <pc:sldChg chg="modSp new ord">
        <pc:chgData name="Alison Besselaar" userId="S::alison.besselaar@unimelb.edu.au::c677e420-6e27-4b1f-a719-69cc03bdf3fb" providerId="AD" clId="Web-{0E72CEDB-A4D0-1C8B-1BF2-AB1E4CD93FD1}" dt="2023-11-23T01:57:58.886" v="234"/>
        <pc:sldMkLst>
          <pc:docMk/>
          <pc:sldMk cId="2584621792" sldId="265"/>
        </pc:sldMkLst>
        <pc:spChg chg="mod">
          <ac:chgData name="Alison Besselaar" userId="S::alison.besselaar@unimelb.edu.au::c677e420-6e27-4b1f-a719-69cc03bdf3fb" providerId="AD" clId="Web-{0E72CEDB-A4D0-1C8B-1BF2-AB1E4CD93FD1}" dt="2023-11-23T01:54:24.458" v="169" actId="20577"/>
          <ac:spMkLst>
            <pc:docMk/>
            <pc:sldMk cId="2584621792" sldId="265"/>
            <ac:spMk id="2" creationId="{2A0F811B-1CFA-B24C-34FB-0B3D64A96A1D}"/>
          </ac:spMkLst>
        </pc:spChg>
        <pc:spChg chg="mod">
          <ac:chgData name="Alison Besselaar" userId="S::alison.besselaar@unimelb.edu.au::c677e420-6e27-4b1f-a719-69cc03bdf3fb" providerId="AD" clId="Web-{0E72CEDB-A4D0-1C8B-1BF2-AB1E4CD93FD1}" dt="2023-11-23T01:57:49.026" v="233" actId="20577"/>
          <ac:spMkLst>
            <pc:docMk/>
            <pc:sldMk cId="2584621792" sldId="265"/>
            <ac:spMk id="3" creationId="{F49EB7E1-4E6E-C2C6-386B-376FD2C1499A}"/>
          </ac:spMkLst>
        </pc:spChg>
      </pc:sldChg>
      <pc:sldChg chg="addSp delSp modSp new">
        <pc:chgData name="Alison Besselaar" userId="S::alison.besselaar@unimelb.edu.au::c677e420-6e27-4b1f-a719-69cc03bdf3fb" providerId="AD" clId="Web-{0E72CEDB-A4D0-1C8B-1BF2-AB1E4CD93FD1}" dt="2023-11-23T02:01:32.704" v="303"/>
        <pc:sldMkLst>
          <pc:docMk/>
          <pc:sldMk cId="2231788505" sldId="266"/>
        </pc:sldMkLst>
        <pc:spChg chg="mod">
          <ac:chgData name="Alison Besselaar" userId="S::alison.besselaar@unimelb.edu.au::c677e420-6e27-4b1f-a719-69cc03bdf3fb" providerId="AD" clId="Web-{0E72CEDB-A4D0-1C8B-1BF2-AB1E4CD93FD1}" dt="2023-11-23T01:58:36.730" v="243" actId="1076"/>
          <ac:spMkLst>
            <pc:docMk/>
            <pc:sldMk cId="2231788505" sldId="266"/>
            <ac:spMk id="2" creationId="{03066E1A-5622-9FA8-EABE-63C62CE9B066}"/>
          </ac:spMkLst>
        </pc:spChg>
        <pc:spChg chg="mod">
          <ac:chgData name="Alison Besselaar" userId="S::alison.besselaar@unimelb.edu.au::c677e420-6e27-4b1f-a719-69cc03bdf3fb" providerId="AD" clId="Web-{0E72CEDB-A4D0-1C8B-1BF2-AB1E4CD93FD1}" dt="2023-11-23T02:01:25.891" v="301" actId="20577"/>
          <ac:spMkLst>
            <pc:docMk/>
            <pc:sldMk cId="2231788505" sldId="266"/>
            <ac:spMk id="3" creationId="{54F90E1D-77EF-620A-12A5-BEF515F6D39F}"/>
          </ac:spMkLst>
        </pc:spChg>
        <pc:spChg chg="add del">
          <ac:chgData name="Alison Besselaar" userId="S::alison.besselaar@unimelb.edu.au::c677e420-6e27-4b1f-a719-69cc03bdf3fb" providerId="AD" clId="Web-{0E72CEDB-A4D0-1C8B-1BF2-AB1E4CD93FD1}" dt="2023-11-23T02:01:05.281" v="299"/>
          <ac:spMkLst>
            <pc:docMk/>
            <pc:sldMk cId="2231788505" sldId="266"/>
            <ac:spMk id="4" creationId="{371D0E30-82E4-B22C-E89A-4B8EE968680B}"/>
          </ac:spMkLst>
        </pc:spChg>
        <pc:spChg chg="add del">
          <ac:chgData name="Alison Besselaar" userId="S::alison.besselaar@unimelb.edu.au::c677e420-6e27-4b1f-a719-69cc03bdf3fb" providerId="AD" clId="Web-{0E72CEDB-A4D0-1C8B-1BF2-AB1E4CD93FD1}" dt="2023-11-23T02:01:32.704" v="303"/>
          <ac:spMkLst>
            <pc:docMk/>
            <pc:sldMk cId="2231788505" sldId="266"/>
            <ac:spMk id="5" creationId="{5960765A-C40A-11C7-34DD-D981546C11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DE3C6F-D281-436F-8EDC-FA57E44CBBD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C2D3D2-73C1-48E5-B5C1-3444B2A1C21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D37BF90-2434-4CA2-BCA0-3F9DCDDFC3E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11199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17823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/>
          </p:nvPr>
        </p:nvSpPr>
        <p:spPr>
          <a:xfrm>
            <a:off x="45720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/>
          </p:nvPr>
        </p:nvSpPr>
        <p:spPr>
          <a:xfrm>
            <a:off x="11199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/>
          </p:nvPr>
        </p:nvSpPr>
        <p:spPr>
          <a:xfrm>
            <a:off x="17823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F96E7D-4282-4848-973C-5BC3F9A274C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B73B750-ED84-4E66-A801-61EE4C42865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72FE2A-2B07-48A6-ADAD-85262B3FABE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25008D7-43C1-43E1-956D-CF985837EC3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B88D74A-90ED-4D47-8F6E-DB9FC868E1E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546FCBE-5D5E-44A3-A7A7-C995D59FC1A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B5450B3-5C36-4F0C-9261-B0DFB0EA5D0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381687D-B241-4D29-8039-FEA69D845E3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442C31-D67D-449A-BBB4-AA26AD6B33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DFFB8C1-BB6A-47C9-890F-44612A0CB61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FC4710-DAB9-4AE7-9E97-824C54964C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38581A9-0A74-48D2-9A99-527C07D480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E033B1E-EF50-4FA7-B6D2-C92443472A8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11199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17823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45720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/>
          </p:nvPr>
        </p:nvSpPr>
        <p:spPr>
          <a:xfrm>
            <a:off x="11199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/>
          </p:nvPr>
        </p:nvSpPr>
        <p:spPr>
          <a:xfrm>
            <a:off x="17823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67F745E-812B-4E8E-9B05-D09C978BD92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9F2696D-22E3-43F8-912D-E6FDE10A9F3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2456E79-918D-48C0-AC26-87812EFBA57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CEE67B-68CA-4DE8-94BC-F1D19908458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B0B45C9-4D74-4CA9-A825-CFE56F96421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8BCE0B8-3FEA-4576-A05D-9B0A9C38F55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615DED-0ACF-4CCB-A041-C969B91A2F7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CE81EE8-C03C-46A3-B5F4-3ACEF075A46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A7DDD44-65D0-4BDA-84AD-30FD864CA10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67E6EE8-846C-4034-A73B-580D31DAE0C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02157DE-AB8F-45C9-A09D-1606DBB602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67DB775-53DF-4AA7-897A-B2E8DF65CE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752BDC0-3E81-42AC-AAA6-AA1A3E21FD4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11199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/>
          </p:nvPr>
        </p:nvSpPr>
        <p:spPr>
          <a:xfrm>
            <a:off x="17823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/>
          </p:nvPr>
        </p:nvSpPr>
        <p:spPr>
          <a:xfrm>
            <a:off x="45720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6"/>
          <p:cNvSpPr>
            <a:spLocks noGrp="1"/>
          </p:cNvSpPr>
          <p:nvPr>
            <p:ph/>
          </p:nvPr>
        </p:nvSpPr>
        <p:spPr>
          <a:xfrm>
            <a:off x="11199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7"/>
          <p:cNvSpPr>
            <a:spLocks noGrp="1"/>
          </p:cNvSpPr>
          <p:nvPr>
            <p:ph/>
          </p:nvPr>
        </p:nvSpPr>
        <p:spPr>
          <a:xfrm>
            <a:off x="17823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A753DD0-9C9B-4C57-A067-9B9028BBB41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B08928D-B99D-400D-B4CB-BBED32F1461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9B429EB-2DE5-4CFD-A157-D62244F3201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6E2C555-F177-4E62-993D-D658747FDCC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460A21-A4F7-4DDA-AFB1-E58E3B65B09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E5C6564-2642-42EB-A82E-7EC0633BC66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1D12F7E-614C-47C0-A4F8-F844D54A0F1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879BD54-6D1E-44D4-B538-ED4B35E231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B808365-F36B-4B62-9BF4-273F5213989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BAA70CF-CCEC-4047-888E-618DC95B20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71C8663-C3BA-413F-A754-59ACB8009E1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C3E0AE6-1109-4504-AD70-816FE8ACD45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1053297-8290-4422-9002-C09A8738FEC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11199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/>
          </p:nvPr>
        </p:nvSpPr>
        <p:spPr>
          <a:xfrm>
            <a:off x="1782360" y="16045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/>
          </p:nvPr>
        </p:nvSpPr>
        <p:spPr>
          <a:xfrm>
            <a:off x="45720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6"/>
          <p:cNvSpPr>
            <a:spLocks noGrp="1"/>
          </p:cNvSpPr>
          <p:nvPr>
            <p:ph/>
          </p:nvPr>
        </p:nvSpPr>
        <p:spPr>
          <a:xfrm>
            <a:off x="11199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7"/>
          <p:cNvSpPr>
            <a:spLocks noGrp="1"/>
          </p:cNvSpPr>
          <p:nvPr>
            <p:ph/>
          </p:nvPr>
        </p:nvSpPr>
        <p:spPr>
          <a:xfrm>
            <a:off x="1782360" y="3681720"/>
            <a:ext cx="6307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177C8C1-C717-457B-8EEA-5F6595B8BD3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88E08E4-FFAF-42E1-B315-47D317AFC95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3CF36-2435-469F-9854-245368AD475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979A4F3-0D3F-4F76-B963-77BB409D63F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1461240" y="36817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9734ED5-6770-4A81-9DD0-915D31C61A0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1461240" y="1604520"/>
            <a:ext cx="95580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57200" y="3681720"/>
            <a:ext cx="19591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3BFCF0D-6F7D-4884-AF7E-6916DEDEF8C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/>
          <p:cNvGrpSpPr/>
          <p:nvPr/>
        </p:nvGrpSpPr>
        <p:grpSpPr>
          <a:xfrm>
            <a:off x="423000" y="432000"/>
            <a:ext cx="716760" cy="718560"/>
            <a:chOff x="423000" y="432000"/>
            <a:chExt cx="716760" cy="718560"/>
          </a:xfrm>
        </p:grpSpPr>
        <p:sp>
          <p:nvSpPr>
            <p:cNvPr id="65" name="AutoShape 3"/>
            <p:cNvSpPr/>
            <p:nvPr/>
          </p:nvSpPr>
          <p:spPr>
            <a:xfrm>
              <a:off x="423000" y="432360"/>
              <a:ext cx="716760" cy="71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" name="Rectangle 5"/>
            <p:cNvSpPr/>
            <p:nvPr/>
          </p:nvSpPr>
          <p:spPr>
            <a:xfrm>
              <a:off x="423360" y="432000"/>
              <a:ext cx="716040" cy="71856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" name="Freeform 6"/>
            <p:cNvSpPr/>
            <p:nvPr/>
          </p:nvSpPr>
          <p:spPr>
            <a:xfrm>
              <a:off x="506520" y="903600"/>
              <a:ext cx="31680" cy="38520"/>
            </a:xfrm>
            <a:custGeom>
              <a:avLst/>
              <a:gdLst>
                <a:gd name="textAreaLeft" fmla="*/ 0 w 31680"/>
                <a:gd name="textAreaRight" fmla="*/ 33120 w 3168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Freeform 7"/>
            <p:cNvSpPr/>
            <p:nvPr/>
          </p:nvSpPr>
          <p:spPr>
            <a:xfrm>
              <a:off x="541800" y="904320"/>
              <a:ext cx="39240" cy="3780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8"/>
            <p:cNvSpPr/>
            <p:nvPr/>
          </p:nvSpPr>
          <p:spPr>
            <a:xfrm>
              <a:off x="58788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9"/>
            <p:cNvSpPr/>
            <p:nvPr/>
          </p:nvSpPr>
          <p:spPr>
            <a:xfrm>
              <a:off x="632520" y="904320"/>
              <a:ext cx="37440" cy="385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10"/>
            <p:cNvSpPr/>
            <p:nvPr/>
          </p:nvSpPr>
          <p:spPr>
            <a:xfrm>
              <a:off x="676440" y="903600"/>
              <a:ext cx="40680" cy="3888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38880"/>
                <a:gd name="textAreaBottom" fmla="*/ 40320 h 3888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11"/>
            <p:cNvSpPr/>
            <p:nvPr/>
          </p:nvSpPr>
          <p:spPr>
            <a:xfrm>
              <a:off x="725400" y="904320"/>
              <a:ext cx="12600" cy="37800"/>
            </a:xfrm>
            <a:custGeom>
              <a:avLst/>
              <a:gdLst>
                <a:gd name="textAreaLeft" fmla="*/ 0 w 12600"/>
                <a:gd name="textAreaRight" fmla="*/ 14040 w 126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>
              <a:off x="741600" y="904320"/>
              <a:ext cx="39600" cy="38520"/>
            </a:xfrm>
            <a:custGeom>
              <a:avLst/>
              <a:gdLst>
                <a:gd name="textAreaLeft" fmla="*/ 0 w 39600"/>
                <a:gd name="textAreaRight" fmla="*/ 41040 w 3960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" name="Freeform 13"/>
            <p:cNvSpPr/>
            <p:nvPr/>
          </p:nvSpPr>
          <p:spPr>
            <a:xfrm>
              <a:off x="78516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" name="Freeform 14"/>
            <p:cNvSpPr/>
            <p:nvPr/>
          </p:nvSpPr>
          <p:spPr>
            <a:xfrm>
              <a:off x="815400" y="904320"/>
              <a:ext cx="37800" cy="37800"/>
            </a:xfrm>
            <a:custGeom>
              <a:avLst/>
              <a:gdLst>
                <a:gd name="textAreaLeft" fmla="*/ 0 w 37800"/>
                <a:gd name="textAreaRight" fmla="*/ 39240 w 378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Freeform 15"/>
            <p:cNvSpPr/>
            <p:nvPr/>
          </p:nvSpPr>
          <p:spPr>
            <a:xfrm>
              <a:off x="855720" y="903600"/>
              <a:ext cx="18720" cy="39240"/>
            </a:xfrm>
            <a:custGeom>
              <a:avLst/>
              <a:gdLst>
                <a:gd name="textAreaLeft" fmla="*/ 0 w 18720"/>
                <a:gd name="textAreaRight" fmla="*/ 20160 w 1872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884160" y="904320"/>
              <a:ext cx="12240" cy="37800"/>
            </a:xfrm>
            <a:custGeom>
              <a:avLst/>
              <a:gdLst>
                <a:gd name="textAreaLeft" fmla="*/ 0 w 12240"/>
                <a:gd name="textAreaRight" fmla="*/ 13680 w 12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17"/>
            <p:cNvSpPr/>
            <p:nvPr/>
          </p:nvSpPr>
          <p:spPr>
            <a:xfrm>
              <a:off x="901440" y="903600"/>
              <a:ext cx="31320" cy="38520"/>
            </a:xfrm>
            <a:custGeom>
              <a:avLst/>
              <a:gdLst>
                <a:gd name="textAreaLeft" fmla="*/ 0 w 31320"/>
                <a:gd name="textAreaRight" fmla="*/ 32760 w 3132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936000" y="904320"/>
              <a:ext cx="36000" cy="37800"/>
            </a:xfrm>
            <a:custGeom>
              <a:avLst/>
              <a:gdLst>
                <a:gd name="textAreaLeft" fmla="*/ 0 w 36000"/>
                <a:gd name="textAreaRight" fmla="*/ 37440 w 360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19"/>
            <p:cNvSpPr/>
            <p:nvPr/>
          </p:nvSpPr>
          <p:spPr>
            <a:xfrm>
              <a:off x="990360" y="903600"/>
              <a:ext cx="39240" cy="3924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7" name="Freeform 20"/>
            <p:cNvSpPr/>
            <p:nvPr/>
          </p:nvSpPr>
          <p:spPr>
            <a:xfrm>
              <a:off x="1036080" y="903960"/>
              <a:ext cx="21240" cy="38160"/>
            </a:xfrm>
            <a:custGeom>
              <a:avLst/>
              <a:gdLst>
                <a:gd name="textAreaLeft" fmla="*/ 0 w 21240"/>
                <a:gd name="textAreaRight" fmla="*/ 22680 w 2124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513000" y="973440"/>
              <a:ext cx="541800" cy="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" name="Freeform 22"/>
            <p:cNvSpPr/>
            <p:nvPr/>
          </p:nvSpPr>
          <p:spPr>
            <a:xfrm>
              <a:off x="506520" y="1004040"/>
              <a:ext cx="80280" cy="60480"/>
            </a:xfrm>
            <a:custGeom>
              <a:avLst/>
              <a:gdLst>
                <a:gd name="textAreaLeft" fmla="*/ 0 w 80280"/>
                <a:gd name="textAreaRight" fmla="*/ 81720 w 80280"/>
                <a:gd name="textAreaTop" fmla="*/ 0 h 60480"/>
                <a:gd name="textAreaBottom" fmla="*/ 61920 h 6048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Freeform 23"/>
            <p:cNvSpPr/>
            <p:nvPr/>
          </p:nvSpPr>
          <p:spPr>
            <a:xfrm>
              <a:off x="59220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" name="Freeform 24"/>
            <p:cNvSpPr/>
            <p:nvPr/>
          </p:nvSpPr>
          <p:spPr>
            <a:xfrm>
              <a:off x="642240" y="1005480"/>
              <a:ext cx="40680" cy="5904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" name="Freeform 25"/>
            <p:cNvSpPr/>
            <p:nvPr/>
          </p:nvSpPr>
          <p:spPr>
            <a:xfrm>
              <a:off x="689760" y="1005480"/>
              <a:ext cx="44280" cy="59040"/>
            </a:xfrm>
            <a:custGeom>
              <a:avLst/>
              <a:gdLst>
                <a:gd name="textAreaLeft" fmla="*/ 0 w 44280"/>
                <a:gd name="textAreaRight" fmla="*/ 45720 w 442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" name="Freeform 26"/>
            <p:cNvSpPr/>
            <p:nvPr/>
          </p:nvSpPr>
          <p:spPr>
            <a:xfrm>
              <a:off x="743040" y="1004760"/>
              <a:ext cx="63360" cy="6084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" name="Freeform 27"/>
            <p:cNvSpPr/>
            <p:nvPr/>
          </p:nvSpPr>
          <p:spPr>
            <a:xfrm>
              <a:off x="813600" y="1005480"/>
              <a:ext cx="61920" cy="60120"/>
            </a:xfrm>
            <a:custGeom>
              <a:avLst/>
              <a:gdLst>
                <a:gd name="textAreaLeft" fmla="*/ 0 w 61920"/>
                <a:gd name="textAreaRight" fmla="*/ 63360 w 61920"/>
                <a:gd name="textAreaTop" fmla="*/ 0 h 60120"/>
                <a:gd name="textAreaBottom" fmla="*/ 61560 h 6012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" name="Freeform 28"/>
            <p:cNvSpPr/>
            <p:nvPr/>
          </p:nvSpPr>
          <p:spPr>
            <a:xfrm>
              <a:off x="883800" y="1005480"/>
              <a:ext cx="61200" cy="59040"/>
            </a:xfrm>
            <a:custGeom>
              <a:avLst/>
              <a:gdLst>
                <a:gd name="textAreaLeft" fmla="*/ 0 w 61200"/>
                <a:gd name="textAreaRight" fmla="*/ 62640 w 6120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" name="Freeform 29"/>
            <p:cNvSpPr/>
            <p:nvPr/>
          </p:nvSpPr>
          <p:spPr>
            <a:xfrm>
              <a:off x="947880" y="1004400"/>
              <a:ext cx="64800" cy="60840"/>
            </a:xfrm>
            <a:custGeom>
              <a:avLst/>
              <a:gdLst>
                <a:gd name="textAreaLeft" fmla="*/ 0 w 64800"/>
                <a:gd name="textAreaRight" fmla="*/ 66240 w 6480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" name="Freeform 30"/>
            <p:cNvSpPr/>
            <p:nvPr/>
          </p:nvSpPr>
          <p:spPr>
            <a:xfrm>
              <a:off x="101772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" name="Freeform 31"/>
            <p:cNvSpPr/>
            <p:nvPr/>
          </p:nvSpPr>
          <p:spPr>
            <a:xfrm>
              <a:off x="632520" y="511200"/>
              <a:ext cx="315720" cy="349200"/>
            </a:xfrm>
            <a:custGeom>
              <a:avLst/>
              <a:gdLst>
                <a:gd name="textAreaLeft" fmla="*/ 0 w 315720"/>
                <a:gd name="textAreaRight" fmla="*/ 317160 w 315720"/>
                <a:gd name="textAreaTop" fmla="*/ 0 h 349200"/>
                <a:gd name="textAreaBottom" fmla="*/ 350640 h 34920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" name="Freeform 32"/>
            <p:cNvSpPr/>
            <p:nvPr/>
          </p:nvSpPr>
          <p:spPr>
            <a:xfrm>
              <a:off x="631080" y="508680"/>
              <a:ext cx="320040" cy="353160"/>
            </a:xfrm>
            <a:custGeom>
              <a:avLst/>
              <a:gdLst>
                <a:gd name="textAreaLeft" fmla="*/ 0 w 320040"/>
                <a:gd name="textAreaRight" fmla="*/ 321480 w 320040"/>
                <a:gd name="textAreaTop" fmla="*/ 0 h 353160"/>
                <a:gd name="textAreaBottom" fmla="*/ 354600 h 35316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609840" y="794880"/>
              <a:ext cx="28800" cy="27360"/>
            </a:xfrm>
            <a:custGeom>
              <a:avLst/>
              <a:gdLst>
                <a:gd name="textAreaLeft" fmla="*/ 0 w 28800"/>
                <a:gd name="textAreaRight" fmla="*/ 30240 w 28800"/>
                <a:gd name="textAreaTop" fmla="*/ 0 h 27360"/>
                <a:gd name="textAreaBottom" fmla="*/ 28800 h 2736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922680" y="796680"/>
              <a:ext cx="28440" cy="26280"/>
            </a:xfrm>
            <a:custGeom>
              <a:avLst/>
              <a:gdLst>
                <a:gd name="textAreaLeft" fmla="*/ 0 w 28440"/>
                <a:gd name="textAreaRight" fmla="*/ 29880 w 28440"/>
                <a:gd name="textAreaTop" fmla="*/ 0 h 26280"/>
                <a:gd name="textAreaBottom" fmla="*/ 27720 h 2628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572040" y="765000"/>
              <a:ext cx="66600" cy="4248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480"/>
                <a:gd name="textAreaBottom" fmla="*/ 43920 h 4248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922680" y="766800"/>
              <a:ext cx="66600" cy="4212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120"/>
                <a:gd name="textAreaBottom" fmla="*/ 43560 h 4212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" name="Freeform 38"/>
            <p:cNvSpPr/>
            <p:nvPr/>
          </p:nvSpPr>
          <p:spPr>
            <a:xfrm>
              <a:off x="601920" y="772920"/>
              <a:ext cx="357120" cy="92880"/>
            </a:xfrm>
            <a:custGeom>
              <a:avLst/>
              <a:gdLst>
                <a:gd name="textAreaLeft" fmla="*/ 0 w 357120"/>
                <a:gd name="textAreaRight" fmla="*/ 358560 w 357120"/>
                <a:gd name="textAreaTop" fmla="*/ 0 h 92880"/>
                <a:gd name="textAreaBottom" fmla="*/ 94320 h 9288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" name="Freeform 39"/>
            <p:cNvSpPr/>
            <p:nvPr/>
          </p:nvSpPr>
          <p:spPr>
            <a:xfrm>
              <a:off x="610560" y="783720"/>
              <a:ext cx="338760" cy="70200"/>
            </a:xfrm>
            <a:custGeom>
              <a:avLst/>
              <a:gdLst>
                <a:gd name="textAreaLeft" fmla="*/ 0 w 338760"/>
                <a:gd name="textAreaRight" fmla="*/ 340200 w 338760"/>
                <a:gd name="textAreaTop" fmla="*/ 0 h 70200"/>
                <a:gd name="textAreaBottom" fmla="*/ 71640 h 7020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6" name="Freeform 40"/>
            <p:cNvSpPr/>
            <p:nvPr/>
          </p:nvSpPr>
          <p:spPr>
            <a:xfrm>
              <a:off x="674280" y="63972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" name="Freeform 41"/>
            <p:cNvSpPr/>
            <p:nvPr/>
          </p:nvSpPr>
          <p:spPr>
            <a:xfrm>
              <a:off x="718920" y="65160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8" name="Freeform 42"/>
            <p:cNvSpPr/>
            <p:nvPr/>
          </p:nvSpPr>
          <p:spPr>
            <a:xfrm>
              <a:off x="666000" y="69732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" name="Freeform 43"/>
            <p:cNvSpPr/>
            <p:nvPr/>
          </p:nvSpPr>
          <p:spPr>
            <a:xfrm>
              <a:off x="722160" y="700560"/>
              <a:ext cx="16920" cy="16200"/>
            </a:xfrm>
            <a:custGeom>
              <a:avLst/>
              <a:gdLst>
                <a:gd name="textAreaLeft" fmla="*/ 0 w 16920"/>
                <a:gd name="textAreaRight" fmla="*/ 18360 w 16920"/>
                <a:gd name="textAreaTop" fmla="*/ 0 h 16200"/>
                <a:gd name="textAreaBottom" fmla="*/ 17640 h 1620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" name="Freeform 44"/>
            <p:cNvSpPr/>
            <p:nvPr/>
          </p:nvSpPr>
          <p:spPr>
            <a:xfrm>
              <a:off x="718560" y="74700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" name="Freeform 45"/>
            <p:cNvSpPr/>
            <p:nvPr/>
          </p:nvSpPr>
          <p:spPr>
            <a:xfrm>
              <a:off x="708120" y="612360"/>
              <a:ext cx="5760" cy="2880"/>
            </a:xfrm>
            <a:custGeom>
              <a:avLst/>
              <a:gdLst>
                <a:gd name="textAreaLeft" fmla="*/ 0 w 5760"/>
                <a:gd name="textAreaRight" fmla="*/ 7200 w 5760"/>
                <a:gd name="textAreaTop" fmla="*/ 0 h 2880"/>
                <a:gd name="textAreaBottom" fmla="*/ 4320 h 288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" name="Freeform 46"/>
            <p:cNvSpPr/>
            <p:nvPr/>
          </p:nvSpPr>
          <p:spPr>
            <a:xfrm>
              <a:off x="717480" y="613440"/>
              <a:ext cx="2880" cy="5760"/>
            </a:xfrm>
            <a:custGeom>
              <a:avLst/>
              <a:gdLst>
                <a:gd name="textAreaLeft" fmla="*/ 0 w 2880"/>
                <a:gd name="textAreaRight" fmla="*/ 4320 w 2880"/>
                <a:gd name="textAreaTop" fmla="*/ 0 h 5760"/>
                <a:gd name="textAreaBottom" fmla="*/ 7200 h 576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" name="Freeform 47"/>
            <p:cNvSpPr/>
            <p:nvPr/>
          </p:nvSpPr>
          <p:spPr>
            <a:xfrm>
              <a:off x="715680" y="618840"/>
              <a:ext cx="3600" cy="61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6120"/>
                <a:gd name="textAreaBottom" fmla="*/ 7560 h 612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" name="Freeform 48"/>
            <p:cNvSpPr/>
            <p:nvPr/>
          </p:nvSpPr>
          <p:spPr>
            <a:xfrm>
              <a:off x="711720" y="623520"/>
              <a:ext cx="3960" cy="756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7560"/>
                <a:gd name="textAreaBottom" fmla="*/ 9000 h 756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" name="Freeform 49"/>
            <p:cNvSpPr/>
            <p:nvPr/>
          </p:nvSpPr>
          <p:spPr>
            <a:xfrm>
              <a:off x="702000" y="623160"/>
              <a:ext cx="8640" cy="252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6" name="Freeform 50"/>
            <p:cNvSpPr/>
            <p:nvPr/>
          </p:nvSpPr>
          <p:spPr>
            <a:xfrm>
              <a:off x="706320" y="629280"/>
              <a:ext cx="4320" cy="7200"/>
            </a:xfrm>
            <a:custGeom>
              <a:avLst/>
              <a:gdLst>
                <a:gd name="textAreaLeft" fmla="*/ 0 w 4320"/>
                <a:gd name="textAreaRight" fmla="*/ 5760 w 4320"/>
                <a:gd name="textAreaTop" fmla="*/ 0 h 7200"/>
                <a:gd name="textAreaBottom" fmla="*/ 8640 h 720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7" name="Freeform 51"/>
            <p:cNvSpPr/>
            <p:nvPr/>
          </p:nvSpPr>
          <p:spPr>
            <a:xfrm>
              <a:off x="678600" y="616320"/>
              <a:ext cx="5040" cy="8280"/>
            </a:xfrm>
            <a:custGeom>
              <a:avLst/>
              <a:gdLst>
                <a:gd name="textAreaLeft" fmla="*/ 0 w 5040"/>
                <a:gd name="textAreaRight" fmla="*/ 6480 w 504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8" name="Freeform 52"/>
            <p:cNvSpPr/>
            <p:nvPr/>
          </p:nvSpPr>
          <p:spPr>
            <a:xfrm>
              <a:off x="696960" y="628200"/>
              <a:ext cx="8640" cy="360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" name="Freeform 53"/>
            <p:cNvSpPr/>
            <p:nvPr/>
          </p:nvSpPr>
          <p:spPr>
            <a:xfrm>
              <a:off x="705240" y="617400"/>
              <a:ext cx="7920" cy="3960"/>
            </a:xfrm>
            <a:custGeom>
              <a:avLst/>
              <a:gdLst>
                <a:gd name="textAreaLeft" fmla="*/ 0 w 7920"/>
                <a:gd name="textAreaRight" fmla="*/ 9360 w 7920"/>
                <a:gd name="textAreaTop" fmla="*/ 0 h 3960"/>
                <a:gd name="textAreaBottom" fmla="*/ 5400 h 396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" name="Freeform 54"/>
            <p:cNvSpPr/>
            <p:nvPr/>
          </p:nvSpPr>
          <p:spPr>
            <a:xfrm>
              <a:off x="672480" y="612360"/>
              <a:ext cx="8280" cy="504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5040"/>
                <a:gd name="textAreaBottom" fmla="*/ 6480 h 504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" name="Freeform 55"/>
            <p:cNvSpPr/>
            <p:nvPr/>
          </p:nvSpPr>
          <p:spPr>
            <a:xfrm>
              <a:off x="691560" y="599040"/>
              <a:ext cx="6480" cy="2520"/>
            </a:xfrm>
            <a:custGeom>
              <a:avLst/>
              <a:gdLst>
                <a:gd name="textAreaLeft" fmla="*/ 0 w 6480"/>
                <a:gd name="textAreaRight" fmla="*/ 7920 w 648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" name="Freeform 56"/>
            <p:cNvSpPr/>
            <p:nvPr/>
          </p:nvSpPr>
          <p:spPr>
            <a:xfrm>
              <a:off x="699120" y="603000"/>
              <a:ext cx="3240" cy="6480"/>
            </a:xfrm>
            <a:custGeom>
              <a:avLst/>
              <a:gdLst>
                <a:gd name="textAreaLeft" fmla="*/ 0 w 3240"/>
                <a:gd name="textAreaRight" fmla="*/ 4680 w 3240"/>
                <a:gd name="textAreaTop" fmla="*/ 0 h 6480"/>
                <a:gd name="textAreaBottom" fmla="*/ 7920 h 648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" name="Freeform 57"/>
            <p:cNvSpPr/>
            <p:nvPr/>
          </p:nvSpPr>
          <p:spPr>
            <a:xfrm>
              <a:off x="684360" y="601920"/>
              <a:ext cx="8280" cy="360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" name="Freeform 58"/>
            <p:cNvSpPr/>
            <p:nvPr/>
          </p:nvSpPr>
          <p:spPr>
            <a:xfrm>
              <a:off x="694440" y="604800"/>
              <a:ext cx="3600" cy="79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7920"/>
                <a:gd name="textAreaBottom" fmla="*/ 9360 h 792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" name="Freeform 59"/>
            <p:cNvSpPr/>
            <p:nvPr/>
          </p:nvSpPr>
          <p:spPr>
            <a:xfrm>
              <a:off x="697680" y="634320"/>
              <a:ext cx="6120" cy="3600"/>
            </a:xfrm>
            <a:custGeom>
              <a:avLst/>
              <a:gdLst>
                <a:gd name="textAreaLeft" fmla="*/ 0 w 6120"/>
                <a:gd name="textAreaRight" fmla="*/ 7560 w 612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6" name="Freeform 60"/>
            <p:cNvSpPr/>
            <p:nvPr/>
          </p:nvSpPr>
          <p:spPr>
            <a:xfrm>
              <a:off x="678600" y="606240"/>
              <a:ext cx="7560" cy="3600"/>
            </a:xfrm>
            <a:custGeom>
              <a:avLst/>
              <a:gdLst>
                <a:gd name="textAreaLeft" fmla="*/ 0 w 7560"/>
                <a:gd name="textAreaRight" fmla="*/ 9000 w 756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7" name="Freeform 61"/>
            <p:cNvSpPr/>
            <p:nvPr/>
          </p:nvSpPr>
          <p:spPr>
            <a:xfrm>
              <a:off x="689400" y="608040"/>
              <a:ext cx="3960" cy="864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8640"/>
                <a:gd name="textAreaBottom" fmla="*/ 10080 h 864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Freeform 62"/>
            <p:cNvSpPr/>
            <p:nvPr/>
          </p:nvSpPr>
          <p:spPr>
            <a:xfrm>
              <a:off x="685800" y="612720"/>
              <a:ext cx="1800" cy="8280"/>
            </a:xfrm>
            <a:custGeom>
              <a:avLst/>
              <a:gdLst>
                <a:gd name="textAreaLeft" fmla="*/ 0 w 1800"/>
                <a:gd name="textAreaRight" fmla="*/ 3240 w 180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ftr" idx="1"/>
          </p:nvPr>
        </p:nvSpPr>
        <p:spPr>
          <a:xfrm>
            <a:off x="326520" y="6172560"/>
            <a:ext cx="593424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sldNum" idx="2"/>
          </p:nvPr>
        </p:nvSpPr>
        <p:spPr>
          <a:xfrm>
            <a:off x="8219880" y="6172560"/>
            <a:ext cx="563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105F4BD-99ED-48B5-962F-021307E3DC82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dt" idx="3"/>
          </p:nvPr>
        </p:nvSpPr>
        <p:spPr>
          <a:xfrm>
            <a:off x="6309720" y="6172560"/>
            <a:ext cx="18615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4"/>
          <p:cNvGrpSpPr/>
          <p:nvPr/>
        </p:nvGrpSpPr>
        <p:grpSpPr>
          <a:xfrm>
            <a:off x="423000" y="432000"/>
            <a:ext cx="716760" cy="718560"/>
            <a:chOff x="423000" y="432000"/>
            <a:chExt cx="716760" cy="718560"/>
          </a:xfrm>
        </p:grpSpPr>
        <p:sp>
          <p:nvSpPr>
            <p:cNvPr id="101" name="AutoShape 3"/>
            <p:cNvSpPr/>
            <p:nvPr/>
          </p:nvSpPr>
          <p:spPr>
            <a:xfrm>
              <a:off x="423000" y="432360"/>
              <a:ext cx="716760" cy="71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2" name="Rectangle 5"/>
            <p:cNvSpPr/>
            <p:nvPr/>
          </p:nvSpPr>
          <p:spPr>
            <a:xfrm>
              <a:off x="423360" y="432000"/>
              <a:ext cx="716040" cy="71856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Freeform 6"/>
            <p:cNvSpPr/>
            <p:nvPr/>
          </p:nvSpPr>
          <p:spPr>
            <a:xfrm>
              <a:off x="506520" y="903600"/>
              <a:ext cx="31680" cy="38520"/>
            </a:xfrm>
            <a:custGeom>
              <a:avLst/>
              <a:gdLst>
                <a:gd name="textAreaLeft" fmla="*/ 0 w 31680"/>
                <a:gd name="textAreaRight" fmla="*/ 33120 w 3168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7"/>
            <p:cNvSpPr/>
            <p:nvPr/>
          </p:nvSpPr>
          <p:spPr>
            <a:xfrm>
              <a:off x="541800" y="904320"/>
              <a:ext cx="39240" cy="3780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8"/>
            <p:cNvSpPr/>
            <p:nvPr/>
          </p:nvSpPr>
          <p:spPr>
            <a:xfrm>
              <a:off x="58788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9"/>
            <p:cNvSpPr/>
            <p:nvPr/>
          </p:nvSpPr>
          <p:spPr>
            <a:xfrm>
              <a:off x="632520" y="904320"/>
              <a:ext cx="37440" cy="385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10"/>
            <p:cNvSpPr/>
            <p:nvPr/>
          </p:nvSpPr>
          <p:spPr>
            <a:xfrm>
              <a:off x="676440" y="903600"/>
              <a:ext cx="40680" cy="3888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38880"/>
                <a:gd name="textAreaBottom" fmla="*/ 40320 h 3888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11"/>
            <p:cNvSpPr/>
            <p:nvPr/>
          </p:nvSpPr>
          <p:spPr>
            <a:xfrm>
              <a:off x="725400" y="904320"/>
              <a:ext cx="12600" cy="37800"/>
            </a:xfrm>
            <a:custGeom>
              <a:avLst/>
              <a:gdLst>
                <a:gd name="textAreaLeft" fmla="*/ 0 w 12600"/>
                <a:gd name="textAreaRight" fmla="*/ 14040 w 126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12"/>
            <p:cNvSpPr/>
            <p:nvPr/>
          </p:nvSpPr>
          <p:spPr>
            <a:xfrm>
              <a:off x="741600" y="904320"/>
              <a:ext cx="39600" cy="38520"/>
            </a:xfrm>
            <a:custGeom>
              <a:avLst/>
              <a:gdLst>
                <a:gd name="textAreaLeft" fmla="*/ 0 w 39600"/>
                <a:gd name="textAreaRight" fmla="*/ 41040 w 3960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13"/>
            <p:cNvSpPr/>
            <p:nvPr/>
          </p:nvSpPr>
          <p:spPr>
            <a:xfrm>
              <a:off x="78516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14"/>
            <p:cNvSpPr/>
            <p:nvPr/>
          </p:nvSpPr>
          <p:spPr>
            <a:xfrm>
              <a:off x="815400" y="904320"/>
              <a:ext cx="37800" cy="37800"/>
            </a:xfrm>
            <a:custGeom>
              <a:avLst/>
              <a:gdLst>
                <a:gd name="textAreaLeft" fmla="*/ 0 w 37800"/>
                <a:gd name="textAreaRight" fmla="*/ 39240 w 378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15"/>
            <p:cNvSpPr/>
            <p:nvPr/>
          </p:nvSpPr>
          <p:spPr>
            <a:xfrm>
              <a:off x="855720" y="903600"/>
              <a:ext cx="18720" cy="39240"/>
            </a:xfrm>
            <a:custGeom>
              <a:avLst/>
              <a:gdLst>
                <a:gd name="textAreaLeft" fmla="*/ 0 w 18720"/>
                <a:gd name="textAreaRight" fmla="*/ 20160 w 1872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16"/>
            <p:cNvSpPr/>
            <p:nvPr/>
          </p:nvSpPr>
          <p:spPr>
            <a:xfrm>
              <a:off x="884160" y="904320"/>
              <a:ext cx="12240" cy="37800"/>
            </a:xfrm>
            <a:custGeom>
              <a:avLst/>
              <a:gdLst>
                <a:gd name="textAreaLeft" fmla="*/ 0 w 12240"/>
                <a:gd name="textAreaRight" fmla="*/ 13680 w 12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17"/>
            <p:cNvSpPr/>
            <p:nvPr/>
          </p:nvSpPr>
          <p:spPr>
            <a:xfrm>
              <a:off x="901440" y="903600"/>
              <a:ext cx="31320" cy="38520"/>
            </a:xfrm>
            <a:custGeom>
              <a:avLst/>
              <a:gdLst>
                <a:gd name="textAreaLeft" fmla="*/ 0 w 31320"/>
                <a:gd name="textAreaRight" fmla="*/ 32760 w 3132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18"/>
            <p:cNvSpPr/>
            <p:nvPr/>
          </p:nvSpPr>
          <p:spPr>
            <a:xfrm>
              <a:off x="936000" y="904320"/>
              <a:ext cx="36000" cy="37800"/>
            </a:xfrm>
            <a:custGeom>
              <a:avLst/>
              <a:gdLst>
                <a:gd name="textAreaLeft" fmla="*/ 0 w 36000"/>
                <a:gd name="textAreaRight" fmla="*/ 37440 w 360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Freeform 19"/>
            <p:cNvSpPr/>
            <p:nvPr/>
          </p:nvSpPr>
          <p:spPr>
            <a:xfrm>
              <a:off x="990360" y="903600"/>
              <a:ext cx="39240" cy="3924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20"/>
            <p:cNvSpPr/>
            <p:nvPr/>
          </p:nvSpPr>
          <p:spPr>
            <a:xfrm>
              <a:off x="1036080" y="903960"/>
              <a:ext cx="21240" cy="38160"/>
            </a:xfrm>
            <a:custGeom>
              <a:avLst/>
              <a:gdLst>
                <a:gd name="textAreaLeft" fmla="*/ 0 w 21240"/>
                <a:gd name="textAreaRight" fmla="*/ 22680 w 2124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Rectangle 21"/>
            <p:cNvSpPr/>
            <p:nvPr/>
          </p:nvSpPr>
          <p:spPr>
            <a:xfrm>
              <a:off x="513000" y="973440"/>
              <a:ext cx="541800" cy="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Freeform 22"/>
            <p:cNvSpPr/>
            <p:nvPr/>
          </p:nvSpPr>
          <p:spPr>
            <a:xfrm>
              <a:off x="506520" y="1004040"/>
              <a:ext cx="80280" cy="60480"/>
            </a:xfrm>
            <a:custGeom>
              <a:avLst/>
              <a:gdLst>
                <a:gd name="textAreaLeft" fmla="*/ 0 w 80280"/>
                <a:gd name="textAreaRight" fmla="*/ 81720 w 80280"/>
                <a:gd name="textAreaTop" fmla="*/ 0 h 60480"/>
                <a:gd name="textAreaBottom" fmla="*/ 61920 h 6048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23"/>
            <p:cNvSpPr/>
            <p:nvPr/>
          </p:nvSpPr>
          <p:spPr>
            <a:xfrm>
              <a:off x="59220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24"/>
            <p:cNvSpPr/>
            <p:nvPr/>
          </p:nvSpPr>
          <p:spPr>
            <a:xfrm>
              <a:off x="642240" y="1005480"/>
              <a:ext cx="40680" cy="5904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25"/>
            <p:cNvSpPr/>
            <p:nvPr/>
          </p:nvSpPr>
          <p:spPr>
            <a:xfrm>
              <a:off x="689760" y="1005480"/>
              <a:ext cx="44280" cy="59040"/>
            </a:xfrm>
            <a:custGeom>
              <a:avLst/>
              <a:gdLst>
                <a:gd name="textAreaLeft" fmla="*/ 0 w 44280"/>
                <a:gd name="textAreaRight" fmla="*/ 45720 w 442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26"/>
            <p:cNvSpPr/>
            <p:nvPr/>
          </p:nvSpPr>
          <p:spPr>
            <a:xfrm>
              <a:off x="743040" y="1004760"/>
              <a:ext cx="63360" cy="6084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27"/>
            <p:cNvSpPr/>
            <p:nvPr/>
          </p:nvSpPr>
          <p:spPr>
            <a:xfrm>
              <a:off x="813600" y="1005480"/>
              <a:ext cx="61920" cy="60120"/>
            </a:xfrm>
            <a:custGeom>
              <a:avLst/>
              <a:gdLst>
                <a:gd name="textAreaLeft" fmla="*/ 0 w 61920"/>
                <a:gd name="textAreaRight" fmla="*/ 63360 w 61920"/>
                <a:gd name="textAreaTop" fmla="*/ 0 h 60120"/>
                <a:gd name="textAreaBottom" fmla="*/ 61560 h 6012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28"/>
            <p:cNvSpPr/>
            <p:nvPr/>
          </p:nvSpPr>
          <p:spPr>
            <a:xfrm>
              <a:off x="883800" y="1005480"/>
              <a:ext cx="61200" cy="59040"/>
            </a:xfrm>
            <a:custGeom>
              <a:avLst/>
              <a:gdLst>
                <a:gd name="textAreaLeft" fmla="*/ 0 w 61200"/>
                <a:gd name="textAreaRight" fmla="*/ 62640 w 6120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29"/>
            <p:cNvSpPr/>
            <p:nvPr/>
          </p:nvSpPr>
          <p:spPr>
            <a:xfrm>
              <a:off x="947880" y="1004400"/>
              <a:ext cx="64800" cy="60840"/>
            </a:xfrm>
            <a:custGeom>
              <a:avLst/>
              <a:gdLst>
                <a:gd name="textAreaLeft" fmla="*/ 0 w 64800"/>
                <a:gd name="textAreaRight" fmla="*/ 66240 w 6480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30"/>
            <p:cNvSpPr/>
            <p:nvPr/>
          </p:nvSpPr>
          <p:spPr>
            <a:xfrm>
              <a:off x="101772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31"/>
            <p:cNvSpPr/>
            <p:nvPr/>
          </p:nvSpPr>
          <p:spPr>
            <a:xfrm>
              <a:off x="632520" y="511200"/>
              <a:ext cx="315720" cy="349200"/>
            </a:xfrm>
            <a:custGeom>
              <a:avLst/>
              <a:gdLst>
                <a:gd name="textAreaLeft" fmla="*/ 0 w 315720"/>
                <a:gd name="textAreaRight" fmla="*/ 317160 w 315720"/>
                <a:gd name="textAreaTop" fmla="*/ 0 h 349200"/>
                <a:gd name="textAreaBottom" fmla="*/ 350640 h 34920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32"/>
            <p:cNvSpPr/>
            <p:nvPr/>
          </p:nvSpPr>
          <p:spPr>
            <a:xfrm>
              <a:off x="631080" y="508680"/>
              <a:ext cx="320040" cy="353160"/>
            </a:xfrm>
            <a:custGeom>
              <a:avLst/>
              <a:gdLst>
                <a:gd name="textAreaLeft" fmla="*/ 0 w 320040"/>
                <a:gd name="textAreaRight" fmla="*/ 321480 w 320040"/>
                <a:gd name="textAreaTop" fmla="*/ 0 h 353160"/>
                <a:gd name="textAreaBottom" fmla="*/ 354600 h 35316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34"/>
            <p:cNvSpPr/>
            <p:nvPr/>
          </p:nvSpPr>
          <p:spPr>
            <a:xfrm>
              <a:off x="609840" y="794880"/>
              <a:ext cx="28800" cy="27360"/>
            </a:xfrm>
            <a:custGeom>
              <a:avLst/>
              <a:gdLst>
                <a:gd name="textAreaLeft" fmla="*/ 0 w 28800"/>
                <a:gd name="textAreaRight" fmla="*/ 30240 w 28800"/>
                <a:gd name="textAreaTop" fmla="*/ 0 h 27360"/>
                <a:gd name="textAreaBottom" fmla="*/ 28800 h 2736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35"/>
            <p:cNvSpPr/>
            <p:nvPr/>
          </p:nvSpPr>
          <p:spPr>
            <a:xfrm>
              <a:off x="922680" y="796680"/>
              <a:ext cx="28440" cy="26280"/>
            </a:xfrm>
            <a:custGeom>
              <a:avLst/>
              <a:gdLst>
                <a:gd name="textAreaLeft" fmla="*/ 0 w 28440"/>
                <a:gd name="textAreaRight" fmla="*/ 29880 w 28440"/>
                <a:gd name="textAreaTop" fmla="*/ 0 h 26280"/>
                <a:gd name="textAreaBottom" fmla="*/ 27720 h 2628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36"/>
            <p:cNvSpPr/>
            <p:nvPr/>
          </p:nvSpPr>
          <p:spPr>
            <a:xfrm>
              <a:off x="572040" y="765000"/>
              <a:ext cx="66600" cy="4248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480"/>
                <a:gd name="textAreaBottom" fmla="*/ 43920 h 4248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37"/>
            <p:cNvSpPr/>
            <p:nvPr/>
          </p:nvSpPr>
          <p:spPr>
            <a:xfrm>
              <a:off x="922680" y="766800"/>
              <a:ext cx="66600" cy="4212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120"/>
                <a:gd name="textAreaBottom" fmla="*/ 43560 h 4212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38"/>
            <p:cNvSpPr/>
            <p:nvPr/>
          </p:nvSpPr>
          <p:spPr>
            <a:xfrm>
              <a:off x="601920" y="772920"/>
              <a:ext cx="357120" cy="92880"/>
            </a:xfrm>
            <a:custGeom>
              <a:avLst/>
              <a:gdLst>
                <a:gd name="textAreaLeft" fmla="*/ 0 w 357120"/>
                <a:gd name="textAreaRight" fmla="*/ 358560 w 357120"/>
                <a:gd name="textAreaTop" fmla="*/ 0 h 92880"/>
                <a:gd name="textAreaBottom" fmla="*/ 94320 h 9288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39"/>
            <p:cNvSpPr/>
            <p:nvPr/>
          </p:nvSpPr>
          <p:spPr>
            <a:xfrm>
              <a:off x="610560" y="783720"/>
              <a:ext cx="338760" cy="70200"/>
            </a:xfrm>
            <a:custGeom>
              <a:avLst/>
              <a:gdLst>
                <a:gd name="textAreaLeft" fmla="*/ 0 w 338760"/>
                <a:gd name="textAreaRight" fmla="*/ 340200 w 338760"/>
                <a:gd name="textAreaTop" fmla="*/ 0 h 70200"/>
                <a:gd name="textAreaBottom" fmla="*/ 71640 h 7020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40"/>
            <p:cNvSpPr/>
            <p:nvPr/>
          </p:nvSpPr>
          <p:spPr>
            <a:xfrm>
              <a:off x="674280" y="63972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41"/>
            <p:cNvSpPr/>
            <p:nvPr/>
          </p:nvSpPr>
          <p:spPr>
            <a:xfrm>
              <a:off x="718920" y="65160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42"/>
            <p:cNvSpPr/>
            <p:nvPr/>
          </p:nvSpPr>
          <p:spPr>
            <a:xfrm>
              <a:off x="666000" y="69732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43"/>
            <p:cNvSpPr/>
            <p:nvPr/>
          </p:nvSpPr>
          <p:spPr>
            <a:xfrm>
              <a:off x="722160" y="700560"/>
              <a:ext cx="16920" cy="16200"/>
            </a:xfrm>
            <a:custGeom>
              <a:avLst/>
              <a:gdLst>
                <a:gd name="textAreaLeft" fmla="*/ 0 w 16920"/>
                <a:gd name="textAreaRight" fmla="*/ 18360 w 16920"/>
                <a:gd name="textAreaTop" fmla="*/ 0 h 16200"/>
                <a:gd name="textAreaBottom" fmla="*/ 17640 h 1620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44"/>
            <p:cNvSpPr/>
            <p:nvPr/>
          </p:nvSpPr>
          <p:spPr>
            <a:xfrm>
              <a:off x="718560" y="74700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1" name="Freeform 45"/>
            <p:cNvSpPr/>
            <p:nvPr/>
          </p:nvSpPr>
          <p:spPr>
            <a:xfrm>
              <a:off x="708120" y="612360"/>
              <a:ext cx="5760" cy="2880"/>
            </a:xfrm>
            <a:custGeom>
              <a:avLst/>
              <a:gdLst>
                <a:gd name="textAreaLeft" fmla="*/ 0 w 5760"/>
                <a:gd name="textAreaRight" fmla="*/ 7200 w 5760"/>
                <a:gd name="textAreaTop" fmla="*/ 0 h 2880"/>
                <a:gd name="textAreaBottom" fmla="*/ 4320 h 288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2" name="Freeform 46"/>
            <p:cNvSpPr/>
            <p:nvPr/>
          </p:nvSpPr>
          <p:spPr>
            <a:xfrm>
              <a:off x="717480" y="613440"/>
              <a:ext cx="2880" cy="5760"/>
            </a:xfrm>
            <a:custGeom>
              <a:avLst/>
              <a:gdLst>
                <a:gd name="textAreaLeft" fmla="*/ 0 w 2880"/>
                <a:gd name="textAreaRight" fmla="*/ 4320 w 2880"/>
                <a:gd name="textAreaTop" fmla="*/ 0 h 5760"/>
                <a:gd name="textAreaBottom" fmla="*/ 7200 h 576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3" name="Freeform 47"/>
            <p:cNvSpPr/>
            <p:nvPr/>
          </p:nvSpPr>
          <p:spPr>
            <a:xfrm>
              <a:off x="715680" y="618840"/>
              <a:ext cx="3600" cy="61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6120"/>
                <a:gd name="textAreaBottom" fmla="*/ 7560 h 612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4" name="Freeform 48"/>
            <p:cNvSpPr/>
            <p:nvPr/>
          </p:nvSpPr>
          <p:spPr>
            <a:xfrm>
              <a:off x="711720" y="623520"/>
              <a:ext cx="3960" cy="756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7560"/>
                <a:gd name="textAreaBottom" fmla="*/ 9000 h 756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5" name="Freeform 49"/>
            <p:cNvSpPr/>
            <p:nvPr/>
          </p:nvSpPr>
          <p:spPr>
            <a:xfrm>
              <a:off x="702000" y="623160"/>
              <a:ext cx="8640" cy="252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6" name="Freeform 50"/>
            <p:cNvSpPr/>
            <p:nvPr/>
          </p:nvSpPr>
          <p:spPr>
            <a:xfrm>
              <a:off x="706320" y="629280"/>
              <a:ext cx="4320" cy="7200"/>
            </a:xfrm>
            <a:custGeom>
              <a:avLst/>
              <a:gdLst>
                <a:gd name="textAreaLeft" fmla="*/ 0 w 4320"/>
                <a:gd name="textAreaRight" fmla="*/ 5760 w 4320"/>
                <a:gd name="textAreaTop" fmla="*/ 0 h 7200"/>
                <a:gd name="textAreaBottom" fmla="*/ 8640 h 720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7" name="Freeform 51"/>
            <p:cNvSpPr/>
            <p:nvPr/>
          </p:nvSpPr>
          <p:spPr>
            <a:xfrm>
              <a:off x="678600" y="616320"/>
              <a:ext cx="5040" cy="8280"/>
            </a:xfrm>
            <a:custGeom>
              <a:avLst/>
              <a:gdLst>
                <a:gd name="textAreaLeft" fmla="*/ 0 w 5040"/>
                <a:gd name="textAreaRight" fmla="*/ 6480 w 504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8" name="Freeform 52"/>
            <p:cNvSpPr/>
            <p:nvPr/>
          </p:nvSpPr>
          <p:spPr>
            <a:xfrm>
              <a:off x="696960" y="628200"/>
              <a:ext cx="8640" cy="360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9" name="Freeform 53"/>
            <p:cNvSpPr/>
            <p:nvPr/>
          </p:nvSpPr>
          <p:spPr>
            <a:xfrm>
              <a:off x="705240" y="617400"/>
              <a:ext cx="7920" cy="3960"/>
            </a:xfrm>
            <a:custGeom>
              <a:avLst/>
              <a:gdLst>
                <a:gd name="textAreaLeft" fmla="*/ 0 w 7920"/>
                <a:gd name="textAreaRight" fmla="*/ 9360 w 7920"/>
                <a:gd name="textAreaTop" fmla="*/ 0 h 3960"/>
                <a:gd name="textAreaBottom" fmla="*/ 5400 h 396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0" name="Freeform 54"/>
            <p:cNvSpPr/>
            <p:nvPr/>
          </p:nvSpPr>
          <p:spPr>
            <a:xfrm>
              <a:off x="672480" y="612360"/>
              <a:ext cx="8280" cy="504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5040"/>
                <a:gd name="textAreaBottom" fmla="*/ 6480 h 504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1" name="Freeform 55"/>
            <p:cNvSpPr/>
            <p:nvPr/>
          </p:nvSpPr>
          <p:spPr>
            <a:xfrm>
              <a:off x="691560" y="599040"/>
              <a:ext cx="6480" cy="2520"/>
            </a:xfrm>
            <a:custGeom>
              <a:avLst/>
              <a:gdLst>
                <a:gd name="textAreaLeft" fmla="*/ 0 w 6480"/>
                <a:gd name="textAreaRight" fmla="*/ 7920 w 648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2" name="Freeform 56"/>
            <p:cNvSpPr/>
            <p:nvPr/>
          </p:nvSpPr>
          <p:spPr>
            <a:xfrm>
              <a:off x="699120" y="603000"/>
              <a:ext cx="3240" cy="6480"/>
            </a:xfrm>
            <a:custGeom>
              <a:avLst/>
              <a:gdLst>
                <a:gd name="textAreaLeft" fmla="*/ 0 w 3240"/>
                <a:gd name="textAreaRight" fmla="*/ 4680 w 3240"/>
                <a:gd name="textAreaTop" fmla="*/ 0 h 6480"/>
                <a:gd name="textAreaBottom" fmla="*/ 7920 h 648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3" name="Freeform 57"/>
            <p:cNvSpPr/>
            <p:nvPr/>
          </p:nvSpPr>
          <p:spPr>
            <a:xfrm>
              <a:off x="684360" y="601920"/>
              <a:ext cx="8280" cy="360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4" name="Freeform 58"/>
            <p:cNvSpPr/>
            <p:nvPr/>
          </p:nvSpPr>
          <p:spPr>
            <a:xfrm>
              <a:off x="694440" y="604800"/>
              <a:ext cx="3600" cy="79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7920"/>
                <a:gd name="textAreaBottom" fmla="*/ 9360 h 792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5" name="Freeform 59"/>
            <p:cNvSpPr/>
            <p:nvPr/>
          </p:nvSpPr>
          <p:spPr>
            <a:xfrm>
              <a:off x="697680" y="634320"/>
              <a:ext cx="6120" cy="3600"/>
            </a:xfrm>
            <a:custGeom>
              <a:avLst/>
              <a:gdLst>
                <a:gd name="textAreaLeft" fmla="*/ 0 w 6120"/>
                <a:gd name="textAreaRight" fmla="*/ 7560 w 612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6" name="Freeform 60"/>
            <p:cNvSpPr/>
            <p:nvPr/>
          </p:nvSpPr>
          <p:spPr>
            <a:xfrm>
              <a:off x="678600" y="606240"/>
              <a:ext cx="7560" cy="3600"/>
            </a:xfrm>
            <a:custGeom>
              <a:avLst/>
              <a:gdLst>
                <a:gd name="textAreaLeft" fmla="*/ 0 w 7560"/>
                <a:gd name="textAreaRight" fmla="*/ 9000 w 756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7" name="Freeform 61"/>
            <p:cNvSpPr/>
            <p:nvPr/>
          </p:nvSpPr>
          <p:spPr>
            <a:xfrm>
              <a:off x="689400" y="608040"/>
              <a:ext cx="3960" cy="864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8640"/>
                <a:gd name="textAreaBottom" fmla="*/ 10080 h 864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8" name="Freeform 62"/>
            <p:cNvSpPr/>
            <p:nvPr/>
          </p:nvSpPr>
          <p:spPr>
            <a:xfrm>
              <a:off x="685800" y="612720"/>
              <a:ext cx="1800" cy="8280"/>
            </a:xfrm>
            <a:custGeom>
              <a:avLst/>
              <a:gdLst>
                <a:gd name="textAreaLeft" fmla="*/ 0 w 1800"/>
                <a:gd name="textAreaRight" fmla="*/ 3240 w 180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59" name="PlaceHolder 1"/>
          <p:cNvSpPr>
            <a:spLocks noGrp="1"/>
          </p:cNvSpPr>
          <p:nvPr>
            <p:ph type="ftr" idx="4"/>
          </p:nvPr>
        </p:nvSpPr>
        <p:spPr>
          <a:xfrm>
            <a:off x="326520" y="6172560"/>
            <a:ext cx="593424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ldNum" idx="5"/>
          </p:nvPr>
        </p:nvSpPr>
        <p:spPr>
          <a:xfrm>
            <a:off x="8219880" y="6172560"/>
            <a:ext cx="563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FD175D1-2785-47F7-AFD5-286302CF52A5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dt" idx="6"/>
          </p:nvPr>
        </p:nvSpPr>
        <p:spPr>
          <a:xfrm>
            <a:off x="6309720" y="6172560"/>
            <a:ext cx="18615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A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4"/>
          <p:cNvGrpSpPr/>
          <p:nvPr/>
        </p:nvGrpSpPr>
        <p:grpSpPr>
          <a:xfrm>
            <a:off x="423000" y="432000"/>
            <a:ext cx="716760" cy="718560"/>
            <a:chOff x="423000" y="432000"/>
            <a:chExt cx="716760" cy="718560"/>
          </a:xfrm>
        </p:grpSpPr>
        <p:sp>
          <p:nvSpPr>
            <p:cNvPr id="201" name="AutoShape 3"/>
            <p:cNvSpPr/>
            <p:nvPr/>
          </p:nvSpPr>
          <p:spPr>
            <a:xfrm>
              <a:off x="423000" y="432360"/>
              <a:ext cx="716760" cy="71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2" name="Rectangle 5"/>
            <p:cNvSpPr/>
            <p:nvPr/>
          </p:nvSpPr>
          <p:spPr>
            <a:xfrm>
              <a:off x="423360" y="432000"/>
              <a:ext cx="716040" cy="71856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3" name="Freeform 6"/>
            <p:cNvSpPr/>
            <p:nvPr/>
          </p:nvSpPr>
          <p:spPr>
            <a:xfrm>
              <a:off x="506520" y="903600"/>
              <a:ext cx="31680" cy="38520"/>
            </a:xfrm>
            <a:custGeom>
              <a:avLst/>
              <a:gdLst>
                <a:gd name="textAreaLeft" fmla="*/ 0 w 31680"/>
                <a:gd name="textAreaRight" fmla="*/ 33120 w 3168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4" name="Freeform 7"/>
            <p:cNvSpPr/>
            <p:nvPr/>
          </p:nvSpPr>
          <p:spPr>
            <a:xfrm>
              <a:off x="541800" y="904320"/>
              <a:ext cx="39240" cy="3780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5" name="Freeform 8"/>
            <p:cNvSpPr/>
            <p:nvPr/>
          </p:nvSpPr>
          <p:spPr>
            <a:xfrm>
              <a:off x="58788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6" name="Freeform 9"/>
            <p:cNvSpPr/>
            <p:nvPr/>
          </p:nvSpPr>
          <p:spPr>
            <a:xfrm>
              <a:off x="632520" y="904320"/>
              <a:ext cx="37440" cy="385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7" name="Freeform 10"/>
            <p:cNvSpPr/>
            <p:nvPr/>
          </p:nvSpPr>
          <p:spPr>
            <a:xfrm>
              <a:off x="676440" y="903600"/>
              <a:ext cx="40680" cy="3888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38880"/>
                <a:gd name="textAreaBottom" fmla="*/ 40320 h 3888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8" name="Freeform 11"/>
            <p:cNvSpPr/>
            <p:nvPr/>
          </p:nvSpPr>
          <p:spPr>
            <a:xfrm>
              <a:off x="725400" y="904320"/>
              <a:ext cx="12600" cy="37800"/>
            </a:xfrm>
            <a:custGeom>
              <a:avLst/>
              <a:gdLst>
                <a:gd name="textAreaLeft" fmla="*/ 0 w 12600"/>
                <a:gd name="textAreaRight" fmla="*/ 14040 w 126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9" name="Freeform 12"/>
            <p:cNvSpPr/>
            <p:nvPr/>
          </p:nvSpPr>
          <p:spPr>
            <a:xfrm>
              <a:off x="741600" y="904320"/>
              <a:ext cx="39600" cy="38520"/>
            </a:xfrm>
            <a:custGeom>
              <a:avLst/>
              <a:gdLst>
                <a:gd name="textAreaLeft" fmla="*/ 0 w 39600"/>
                <a:gd name="textAreaRight" fmla="*/ 41040 w 3960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0" name="Freeform 13"/>
            <p:cNvSpPr/>
            <p:nvPr/>
          </p:nvSpPr>
          <p:spPr>
            <a:xfrm>
              <a:off x="78516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1" name="Freeform 14"/>
            <p:cNvSpPr/>
            <p:nvPr/>
          </p:nvSpPr>
          <p:spPr>
            <a:xfrm>
              <a:off x="815400" y="904320"/>
              <a:ext cx="37800" cy="37800"/>
            </a:xfrm>
            <a:custGeom>
              <a:avLst/>
              <a:gdLst>
                <a:gd name="textAreaLeft" fmla="*/ 0 w 37800"/>
                <a:gd name="textAreaRight" fmla="*/ 39240 w 378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2" name="Freeform 15"/>
            <p:cNvSpPr/>
            <p:nvPr/>
          </p:nvSpPr>
          <p:spPr>
            <a:xfrm>
              <a:off x="855720" y="903600"/>
              <a:ext cx="18720" cy="39240"/>
            </a:xfrm>
            <a:custGeom>
              <a:avLst/>
              <a:gdLst>
                <a:gd name="textAreaLeft" fmla="*/ 0 w 18720"/>
                <a:gd name="textAreaRight" fmla="*/ 20160 w 1872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3" name="Freeform 16"/>
            <p:cNvSpPr/>
            <p:nvPr/>
          </p:nvSpPr>
          <p:spPr>
            <a:xfrm>
              <a:off x="884160" y="904320"/>
              <a:ext cx="12240" cy="37800"/>
            </a:xfrm>
            <a:custGeom>
              <a:avLst/>
              <a:gdLst>
                <a:gd name="textAreaLeft" fmla="*/ 0 w 12240"/>
                <a:gd name="textAreaRight" fmla="*/ 13680 w 12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4" name="Freeform 17"/>
            <p:cNvSpPr/>
            <p:nvPr/>
          </p:nvSpPr>
          <p:spPr>
            <a:xfrm>
              <a:off x="901440" y="903600"/>
              <a:ext cx="31320" cy="38520"/>
            </a:xfrm>
            <a:custGeom>
              <a:avLst/>
              <a:gdLst>
                <a:gd name="textAreaLeft" fmla="*/ 0 w 31320"/>
                <a:gd name="textAreaRight" fmla="*/ 32760 w 3132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5" name="Freeform 18"/>
            <p:cNvSpPr/>
            <p:nvPr/>
          </p:nvSpPr>
          <p:spPr>
            <a:xfrm>
              <a:off x="936000" y="904320"/>
              <a:ext cx="36000" cy="37800"/>
            </a:xfrm>
            <a:custGeom>
              <a:avLst/>
              <a:gdLst>
                <a:gd name="textAreaLeft" fmla="*/ 0 w 36000"/>
                <a:gd name="textAreaRight" fmla="*/ 37440 w 360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6" name="Freeform 19"/>
            <p:cNvSpPr/>
            <p:nvPr/>
          </p:nvSpPr>
          <p:spPr>
            <a:xfrm>
              <a:off x="990360" y="903600"/>
              <a:ext cx="39240" cy="3924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7" name="Freeform 20"/>
            <p:cNvSpPr/>
            <p:nvPr/>
          </p:nvSpPr>
          <p:spPr>
            <a:xfrm>
              <a:off x="1036080" y="903960"/>
              <a:ext cx="21240" cy="38160"/>
            </a:xfrm>
            <a:custGeom>
              <a:avLst/>
              <a:gdLst>
                <a:gd name="textAreaLeft" fmla="*/ 0 w 21240"/>
                <a:gd name="textAreaRight" fmla="*/ 22680 w 2124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8" name="Rectangle 21"/>
            <p:cNvSpPr/>
            <p:nvPr/>
          </p:nvSpPr>
          <p:spPr>
            <a:xfrm>
              <a:off x="513000" y="973440"/>
              <a:ext cx="541800" cy="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9" name="Freeform 22"/>
            <p:cNvSpPr/>
            <p:nvPr/>
          </p:nvSpPr>
          <p:spPr>
            <a:xfrm>
              <a:off x="506520" y="1004040"/>
              <a:ext cx="80280" cy="60480"/>
            </a:xfrm>
            <a:custGeom>
              <a:avLst/>
              <a:gdLst>
                <a:gd name="textAreaLeft" fmla="*/ 0 w 80280"/>
                <a:gd name="textAreaRight" fmla="*/ 81720 w 80280"/>
                <a:gd name="textAreaTop" fmla="*/ 0 h 60480"/>
                <a:gd name="textAreaBottom" fmla="*/ 61920 h 6048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0" name="Freeform 23"/>
            <p:cNvSpPr/>
            <p:nvPr/>
          </p:nvSpPr>
          <p:spPr>
            <a:xfrm>
              <a:off x="59220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1" name="Freeform 24"/>
            <p:cNvSpPr/>
            <p:nvPr/>
          </p:nvSpPr>
          <p:spPr>
            <a:xfrm>
              <a:off x="642240" y="1005480"/>
              <a:ext cx="40680" cy="5904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2" name="Freeform 25"/>
            <p:cNvSpPr/>
            <p:nvPr/>
          </p:nvSpPr>
          <p:spPr>
            <a:xfrm>
              <a:off x="689760" y="1005480"/>
              <a:ext cx="44280" cy="59040"/>
            </a:xfrm>
            <a:custGeom>
              <a:avLst/>
              <a:gdLst>
                <a:gd name="textAreaLeft" fmla="*/ 0 w 44280"/>
                <a:gd name="textAreaRight" fmla="*/ 45720 w 442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3" name="Freeform 26"/>
            <p:cNvSpPr/>
            <p:nvPr/>
          </p:nvSpPr>
          <p:spPr>
            <a:xfrm>
              <a:off x="743040" y="1004760"/>
              <a:ext cx="63360" cy="6084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4" name="Freeform 27"/>
            <p:cNvSpPr/>
            <p:nvPr/>
          </p:nvSpPr>
          <p:spPr>
            <a:xfrm>
              <a:off x="813600" y="1005480"/>
              <a:ext cx="61920" cy="60120"/>
            </a:xfrm>
            <a:custGeom>
              <a:avLst/>
              <a:gdLst>
                <a:gd name="textAreaLeft" fmla="*/ 0 w 61920"/>
                <a:gd name="textAreaRight" fmla="*/ 63360 w 61920"/>
                <a:gd name="textAreaTop" fmla="*/ 0 h 60120"/>
                <a:gd name="textAreaBottom" fmla="*/ 61560 h 6012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5" name="Freeform 28"/>
            <p:cNvSpPr/>
            <p:nvPr/>
          </p:nvSpPr>
          <p:spPr>
            <a:xfrm>
              <a:off x="883800" y="1005480"/>
              <a:ext cx="61200" cy="59040"/>
            </a:xfrm>
            <a:custGeom>
              <a:avLst/>
              <a:gdLst>
                <a:gd name="textAreaLeft" fmla="*/ 0 w 61200"/>
                <a:gd name="textAreaRight" fmla="*/ 62640 w 6120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6" name="Freeform 29"/>
            <p:cNvSpPr/>
            <p:nvPr/>
          </p:nvSpPr>
          <p:spPr>
            <a:xfrm>
              <a:off x="947880" y="1004400"/>
              <a:ext cx="64800" cy="60840"/>
            </a:xfrm>
            <a:custGeom>
              <a:avLst/>
              <a:gdLst>
                <a:gd name="textAreaLeft" fmla="*/ 0 w 64800"/>
                <a:gd name="textAreaRight" fmla="*/ 66240 w 6480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7" name="Freeform 30"/>
            <p:cNvSpPr/>
            <p:nvPr/>
          </p:nvSpPr>
          <p:spPr>
            <a:xfrm>
              <a:off x="101772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8" name="Freeform 31"/>
            <p:cNvSpPr/>
            <p:nvPr/>
          </p:nvSpPr>
          <p:spPr>
            <a:xfrm>
              <a:off x="632520" y="511200"/>
              <a:ext cx="315720" cy="349200"/>
            </a:xfrm>
            <a:custGeom>
              <a:avLst/>
              <a:gdLst>
                <a:gd name="textAreaLeft" fmla="*/ 0 w 315720"/>
                <a:gd name="textAreaRight" fmla="*/ 317160 w 315720"/>
                <a:gd name="textAreaTop" fmla="*/ 0 h 349200"/>
                <a:gd name="textAreaBottom" fmla="*/ 350640 h 34920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9" name="Freeform 32"/>
            <p:cNvSpPr/>
            <p:nvPr/>
          </p:nvSpPr>
          <p:spPr>
            <a:xfrm>
              <a:off x="631080" y="508680"/>
              <a:ext cx="320040" cy="353160"/>
            </a:xfrm>
            <a:custGeom>
              <a:avLst/>
              <a:gdLst>
                <a:gd name="textAreaLeft" fmla="*/ 0 w 320040"/>
                <a:gd name="textAreaRight" fmla="*/ 321480 w 320040"/>
                <a:gd name="textAreaTop" fmla="*/ 0 h 353160"/>
                <a:gd name="textAreaBottom" fmla="*/ 354600 h 35316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0" name="Freeform 34"/>
            <p:cNvSpPr/>
            <p:nvPr/>
          </p:nvSpPr>
          <p:spPr>
            <a:xfrm>
              <a:off x="609840" y="794880"/>
              <a:ext cx="28800" cy="27360"/>
            </a:xfrm>
            <a:custGeom>
              <a:avLst/>
              <a:gdLst>
                <a:gd name="textAreaLeft" fmla="*/ 0 w 28800"/>
                <a:gd name="textAreaRight" fmla="*/ 30240 w 28800"/>
                <a:gd name="textAreaTop" fmla="*/ 0 h 27360"/>
                <a:gd name="textAreaBottom" fmla="*/ 28800 h 2736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1" name="Freeform 35"/>
            <p:cNvSpPr/>
            <p:nvPr/>
          </p:nvSpPr>
          <p:spPr>
            <a:xfrm>
              <a:off x="922680" y="796680"/>
              <a:ext cx="28440" cy="26280"/>
            </a:xfrm>
            <a:custGeom>
              <a:avLst/>
              <a:gdLst>
                <a:gd name="textAreaLeft" fmla="*/ 0 w 28440"/>
                <a:gd name="textAreaRight" fmla="*/ 29880 w 28440"/>
                <a:gd name="textAreaTop" fmla="*/ 0 h 26280"/>
                <a:gd name="textAreaBottom" fmla="*/ 27720 h 2628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2" name="Freeform 36"/>
            <p:cNvSpPr/>
            <p:nvPr/>
          </p:nvSpPr>
          <p:spPr>
            <a:xfrm>
              <a:off x="572040" y="765000"/>
              <a:ext cx="66600" cy="4248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480"/>
                <a:gd name="textAreaBottom" fmla="*/ 43920 h 4248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3" name="Freeform 37"/>
            <p:cNvSpPr/>
            <p:nvPr/>
          </p:nvSpPr>
          <p:spPr>
            <a:xfrm>
              <a:off x="922680" y="766800"/>
              <a:ext cx="66600" cy="4212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120"/>
                <a:gd name="textAreaBottom" fmla="*/ 43560 h 4212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4" name="Freeform 38"/>
            <p:cNvSpPr/>
            <p:nvPr/>
          </p:nvSpPr>
          <p:spPr>
            <a:xfrm>
              <a:off x="601920" y="772920"/>
              <a:ext cx="357120" cy="92880"/>
            </a:xfrm>
            <a:custGeom>
              <a:avLst/>
              <a:gdLst>
                <a:gd name="textAreaLeft" fmla="*/ 0 w 357120"/>
                <a:gd name="textAreaRight" fmla="*/ 358560 w 357120"/>
                <a:gd name="textAreaTop" fmla="*/ 0 h 92880"/>
                <a:gd name="textAreaBottom" fmla="*/ 94320 h 9288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5" name="Freeform 39"/>
            <p:cNvSpPr/>
            <p:nvPr/>
          </p:nvSpPr>
          <p:spPr>
            <a:xfrm>
              <a:off x="610560" y="783720"/>
              <a:ext cx="338760" cy="70200"/>
            </a:xfrm>
            <a:custGeom>
              <a:avLst/>
              <a:gdLst>
                <a:gd name="textAreaLeft" fmla="*/ 0 w 338760"/>
                <a:gd name="textAreaRight" fmla="*/ 340200 w 338760"/>
                <a:gd name="textAreaTop" fmla="*/ 0 h 70200"/>
                <a:gd name="textAreaBottom" fmla="*/ 71640 h 7020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6" name="Freeform 40"/>
            <p:cNvSpPr/>
            <p:nvPr/>
          </p:nvSpPr>
          <p:spPr>
            <a:xfrm>
              <a:off x="674280" y="63972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7" name="Freeform 41"/>
            <p:cNvSpPr/>
            <p:nvPr/>
          </p:nvSpPr>
          <p:spPr>
            <a:xfrm>
              <a:off x="718920" y="65160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8" name="Freeform 42"/>
            <p:cNvSpPr/>
            <p:nvPr/>
          </p:nvSpPr>
          <p:spPr>
            <a:xfrm>
              <a:off x="666000" y="69732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9" name="Freeform 43"/>
            <p:cNvSpPr/>
            <p:nvPr/>
          </p:nvSpPr>
          <p:spPr>
            <a:xfrm>
              <a:off x="722160" y="700560"/>
              <a:ext cx="16920" cy="16200"/>
            </a:xfrm>
            <a:custGeom>
              <a:avLst/>
              <a:gdLst>
                <a:gd name="textAreaLeft" fmla="*/ 0 w 16920"/>
                <a:gd name="textAreaRight" fmla="*/ 18360 w 16920"/>
                <a:gd name="textAreaTop" fmla="*/ 0 h 16200"/>
                <a:gd name="textAreaBottom" fmla="*/ 17640 h 1620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0" name="Freeform 44"/>
            <p:cNvSpPr/>
            <p:nvPr/>
          </p:nvSpPr>
          <p:spPr>
            <a:xfrm>
              <a:off x="718560" y="74700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1" name="Freeform 45"/>
            <p:cNvSpPr/>
            <p:nvPr/>
          </p:nvSpPr>
          <p:spPr>
            <a:xfrm>
              <a:off x="708120" y="612360"/>
              <a:ext cx="5760" cy="2880"/>
            </a:xfrm>
            <a:custGeom>
              <a:avLst/>
              <a:gdLst>
                <a:gd name="textAreaLeft" fmla="*/ 0 w 5760"/>
                <a:gd name="textAreaRight" fmla="*/ 7200 w 5760"/>
                <a:gd name="textAreaTop" fmla="*/ 0 h 2880"/>
                <a:gd name="textAreaBottom" fmla="*/ 4320 h 288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2" name="Freeform 46"/>
            <p:cNvSpPr/>
            <p:nvPr/>
          </p:nvSpPr>
          <p:spPr>
            <a:xfrm>
              <a:off x="717480" y="613440"/>
              <a:ext cx="2880" cy="5760"/>
            </a:xfrm>
            <a:custGeom>
              <a:avLst/>
              <a:gdLst>
                <a:gd name="textAreaLeft" fmla="*/ 0 w 2880"/>
                <a:gd name="textAreaRight" fmla="*/ 4320 w 2880"/>
                <a:gd name="textAreaTop" fmla="*/ 0 h 5760"/>
                <a:gd name="textAreaBottom" fmla="*/ 7200 h 576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3" name="Freeform 47"/>
            <p:cNvSpPr/>
            <p:nvPr/>
          </p:nvSpPr>
          <p:spPr>
            <a:xfrm>
              <a:off x="715680" y="618840"/>
              <a:ext cx="3600" cy="61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6120"/>
                <a:gd name="textAreaBottom" fmla="*/ 7560 h 612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4" name="Freeform 48"/>
            <p:cNvSpPr/>
            <p:nvPr/>
          </p:nvSpPr>
          <p:spPr>
            <a:xfrm>
              <a:off x="711720" y="623520"/>
              <a:ext cx="3960" cy="756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7560"/>
                <a:gd name="textAreaBottom" fmla="*/ 9000 h 756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5" name="Freeform 49"/>
            <p:cNvSpPr/>
            <p:nvPr/>
          </p:nvSpPr>
          <p:spPr>
            <a:xfrm>
              <a:off x="702000" y="623160"/>
              <a:ext cx="8640" cy="252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6" name="Freeform 50"/>
            <p:cNvSpPr/>
            <p:nvPr/>
          </p:nvSpPr>
          <p:spPr>
            <a:xfrm>
              <a:off x="706320" y="629280"/>
              <a:ext cx="4320" cy="7200"/>
            </a:xfrm>
            <a:custGeom>
              <a:avLst/>
              <a:gdLst>
                <a:gd name="textAreaLeft" fmla="*/ 0 w 4320"/>
                <a:gd name="textAreaRight" fmla="*/ 5760 w 4320"/>
                <a:gd name="textAreaTop" fmla="*/ 0 h 7200"/>
                <a:gd name="textAreaBottom" fmla="*/ 8640 h 720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7" name="Freeform 51"/>
            <p:cNvSpPr/>
            <p:nvPr/>
          </p:nvSpPr>
          <p:spPr>
            <a:xfrm>
              <a:off x="678600" y="616320"/>
              <a:ext cx="5040" cy="8280"/>
            </a:xfrm>
            <a:custGeom>
              <a:avLst/>
              <a:gdLst>
                <a:gd name="textAreaLeft" fmla="*/ 0 w 5040"/>
                <a:gd name="textAreaRight" fmla="*/ 6480 w 504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8" name="Freeform 52"/>
            <p:cNvSpPr/>
            <p:nvPr/>
          </p:nvSpPr>
          <p:spPr>
            <a:xfrm>
              <a:off x="696960" y="628200"/>
              <a:ext cx="8640" cy="360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9" name="Freeform 53"/>
            <p:cNvSpPr/>
            <p:nvPr/>
          </p:nvSpPr>
          <p:spPr>
            <a:xfrm>
              <a:off x="705240" y="617400"/>
              <a:ext cx="7920" cy="3960"/>
            </a:xfrm>
            <a:custGeom>
              <a:avLst/>
              <a:gdLst>
                <a:gd name="textAreaLeft" fmla="*/ 0 w 7920"/>
                <a:gd name="textAreaRight" fmla="*/ 9360 w 7920"/>
                <a:gd name="textAreaTop" fmla="*/ 0 h 3960"/>
                <a:gd name="textAreaBottom" fmla="*/ 5400 h 396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0" name="Freeform 54"/>
            <p:cNvSpPr/>
            <p:nvPr/>
          </p:nvSpPr>
          <p:spPr>
            <a:xfrm>
              <a:off x="672480" y="612360"/>
              <a:ext cx="8280" cy="504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5040"/>
                <a:gd name="textAreaBottom" fmla="*/ 6480 h 504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1" name="Freeform 55"/>
            <p:cNvSpPr/>
            <p:nvPr/>
          </p:nvSpPr>
          <p:spPr>
            <a:xfrm>
              <a:off x="691560" y="599040"/>
              <a:ext cx="6480" cy="2520"/>
            </a:xfrm>
            <a:custGeom>
              <a:avLst/>
              <a:gdLst>
                <a:gd name="textAreaLeft" fmla="*/ 0 w 6480"/>
                <a:gd name="textAreaRight" fmla="*/ 7920 w 648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2" name="Freeform 56"/>
            <p:cNvSpPr/>
            <p:nvPr/>
          </p:nvSpPr>
          <p:spPr>
            <a:xfrm>
              <a:off x="699120" y="603000"/>
              <a:ext cx="3240" cy="6480"/>
            </a:xfrm>
            <a:custGeom>
              <a:avLst/>
              <a:gdLst>
                <a:gd name="textAreaLeft" fmla="*/ 0 w 3240"/>
                <a:gd name="textAreaRight" fmla="*/ 4680 w 3240"/>
                <a:gd name="textAreaTop" fmla="*/ 0 h 6480"/>
                <a:gd name="textAreaBottom" fmla="*/ 7920 h 648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3" name="Freeform 57"/>
            <p:cNvSpPr/>
            <p:nvPr/>
          </p:nvSpPr>
          <p:spPr>
            <a:xfrm>
              <a:off x="684360" y="601920"/>
              <a:ext cx="8280" cy="360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4" name="Freeform 58"/>
            <p:cNvSpPr/>
            <p:nvPr/>
          </p:nvSpPr>
          <p:spPr>
            <a:xfrm>
              <a:off x="694440" y="604800"/>
              <a:ext cx="3600" cy="79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7920"/>
                <a:gd name="textAreaBottom" fmla="*/ 9360 h 792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5" name="Freeform 59"/>
            <p:cNvSpPr/>
            <p:nvPr/>
          </p:nvSpPr>
          <p:spPr>
            <a:xfrm>
              <a:off x="697680" y="634320"/>
              <a:ext cx="6120" cy="3600"/>
            </a:xfrm>
            <a:custGeom>
              <a:avLst/>
              <a:gdLst>
                <a:gd name="textAreaLeft" fmla="*/ 0 w 6120"/>
                <a:gd name="textAreaRight" fmla="*/ 7560 w 612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6" name="Freeform 60"/>
            <p:cNvSpPr/>
            <p:nvPr/>
          </p:nvSpPr>
          <p:spPr>
            <a:xfrm>
              <a:off x="678600" y="606240"/>
              <a:ext cx="7560" cy="3600"/>
            </a:xfrm>
            <a:custGeom>
              <a:avLst/>
              <a:gdLst>
                <a:gd name="textAreaLeft" fmla="*/ 0 w 7560"/>
                <a:gd name="textAreaRight" fmla="*/ 9000 w 756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7" name="Freeform 61"/>
            <p:cNvSpPr/>
            <p:nvPr/>
          </p:nvSpPr>
          <p:spPr>
            <a:xfrm>
              <a:off x="689400" y="608040"/>
              <a:ext cx="3960" cy="864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8640"/>
                <a:gd name="textAreaBottom" fmla="*/ 10080 h 864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8" name="Freeform 62"/>
            <p:cNvSpPr/>
            <p:nvPr/>
          </p:nvSpPr>
          <p:spPr>
            <a:xfrm>
              <a:off x="685800" y="612720"/>
              <a:ext cx="1800" cy="8280"/>
            </a:xfrm>
            <a:custGeom>
              <a:avLst/>
              <a:gdLst>
                <a:gd name="textAreaLeft" fmla="*/ 0 w 1800"/>
                <a:gd name="textAreaRight" fmla="*/ 3240 w 180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 marL="190080" indent="-14256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380160" lvl="1" indent="-14256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570240" lvl="2" indent="-12672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760320" lvl="3" indent="-9504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950400" lvl="4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140480" lvl="5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330560" lvl="6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2514960" y="1604520"/>
            <a:ext cx="19591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 marL="190080" indent="-14256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380160" lvl="1" indent="-14256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570240" lvl="2" indent="-12672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760320" lvl="3" indent="-9504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950400" lvl="4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140480" lvl="5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330560" lvl="6" indent="-9504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2" name="PlaceHolder 4"/>
          <p:cNvSpPr>
            <a:spLocks noGrp="1"/>
          </p:cNvSpPr>
          <p:nvPr>
            <p:ph type="ftr" idx="7"/>
          </p:nvPr>
        </p:nvSpPr>
        <p:spPr>
          <a:xfrm>
            <a:off x="326520" y="6172560"/>
            <a:ext cx="593424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sldNum" idx="8"/>
          </p:nvPr>
        </p:nvSpPr>
        <p:spPr>
          <a:xfrm>
            <a:off x="8219880" y="6172560"/>
            <a:ext cx="563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384FE3E-C8A0-4291-9402-B8AA25224297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dt" idx="9"/>
          </p:nvPr>
        </p:nvSpPr>
        <p:spPr>
          <a:xfrm>
            <a:off x="6309720" y="6172560"/>
            <a:ext cx="18615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4"/>
          <p:cNvGrpSpPr/>
          <p:nvPr/>
        </p:nvGrpSpPr>
        <p:grpSpPr>
          <a:xfrm>
            <a:off x="423000" y="432000"/>
            <a:ext cx="716760" cy="718560"/>
            <a:chOff x="423000" y="432000"/>
            <a:chExt cx="716760" cy="718560"/>
          </a:xfrm>
        </p:grpSpPr>
        <p:sp>
          <p:nvSpPr>
            <p:cNvPr id="302" name="AutoShape 3"/>
            <p:cNvSpPr/>
            <p:nvPr/>
          </p:nvSpPr>
          <p:spPr>
            <a:xfrm>
              <a:off x="423000" y="432360"/>
              <a:ext cx="716760" cy="71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3" name="Rectangle 5"/>
            <p:cNvSpPr/>
            <p:nvPr/>
          </p:nvSpPr>
          <p:spPr>
            <a:xfrm>
              <a:off x="423360" y="432000"/>
              <a:ext cx="716040" cy="71856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4" name="Freeform 6"/>
            <p:cNvSpPr/>
            <p:nvPr/>
          </p:nvSpPr>
          <p:spPr>
            <a:xfrm>
              <a:off x="506520" y="903600"/>
              <a:ext cx="31680" cy="38520"/>
            </a:xfrm>
            <a:custGeom>
              <a:avLst/>
              <a:gdLst>
                <a:gd name="textAreaLeft" fmla="*/ 0 w 31680"/>
                <a:gd name="textAreaRight" fmla="*/ 33120 w 3168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5" name="Freeform 7"/>
            <p:cNvSpPr/>
            <p:nvPr/>
          </p:nvSpPr>
          <p:spPr>
            <a:xfrm>
              <a:off x="541800" y="904320"/>
              <a:ext cx="39240" cy="3780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6" name="Freeform 8"/>
            <p:cNvSpPr/>
            <p:nvPr/>
          </p:nvSpPr>
          <p:spPr>
            <a:xfrm>
              <a:off x="58788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7" name="Freeform 9"/>
            <p:cNvSpPr/>
            <p:nvPr/>
          </p:nvSpPr>
          <p:spPr>
            <a:xfrm>
              <a:off x="632520" y="904320"/>
              <a:ext cx="37440" cy="385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8" name="Freeform 10"/>
            <p:cNvSpPr/>
            <p:nvPr/>
          </p:nvSpPr>
          <p:spPr>
            <a:xfrm>
              <a:off x="676440" y="903600"/>
              <a:ext cx="40680" cy="3888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38880"/>
                <a:gd name="textAreaBottom" fmla="*/ 40320 h 3888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9" name="Freeform 11"/>
            <p:cNvSpPr/>
            <p:nvPr/>
          </p:nvSpPr>
          <p:spPr>
            <a:xfrm>
              <a:off x="725400" y="904320"/>
              <a:ext cx="12600" cy="37800"/>
            </a:xfrm>
            <a:custGeom>
              <a:avLst/>
              <a:gdLst>
                <a:gd name="textAreaLeft" fmla="*/ 0 w 12600"/>
                <a:gd name="textAreaRight" fmla="*/ 14040 w 126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0" name="Freeform 12"/>
            <p:cNvSpPr/>
            <p:nvPr/>
          </p:nvSpPr>
          <p:spPr>
            <a:xfrm>
              <a:off x="741600" y="904320"/>
              <a:ext cx="39600" cy="38520"/>
            </a:xfrm>
            <a:custGeom>
              <a:avLst/>
              <a:gdLst>
                <a:gd name="textAreaLeft" fmla="*/ 0 w 39600"/>
                <a:gd name="textAreaRight" fmla="*/ 41040 w 3960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1" name="Freeform 13"/>
            <p:cNvSpPr/>
            <p:nvPr/>
          </p:nvSpPr>
          <p:spPr>
            <a:xfrm>
              <a:off x="785160" y="903960"/>
              <a:ext cx="21960" cy="38160"/>
            </a:xfrm>
            <a:custGeom>
              <a:avLst/>
              <a:gdLst>
                <a:gd name="textAreaLeft" fmla="*/ 0 w 21960"/>
                <a:gd name="textAreaRight" fmla="*/ 23400 w 2196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2" name="Freeform 14"/>
            <p:cNvSpPr/>
            <p:nvPr/>
          </p:nvSpPr>
          <p:spPr>
            <a:xfrm>
              <a:off x="815400" y="904320"/>
              <a:ext cx="37800" cy="37800"/>
            </a:xfrm>
            <a:custGeom>
              <a:avLst/>
              <a:gdLst>
                <a:gd name="textAreaLeft" fmla="*/ 0 w 37800"/>
                <a:gd name="textAreaRight" fmla="*/ 39240 w 378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3" name="Freeform 15"/>
            <p:cNvSpPr/>
            <p:nvPr/>
          </p:nvSpPr>
          <p:spPr>
            <a:xfrm>
              <a:off x="855720" y="903600"/>
              <a:ext cx="18720" cy="39240"/>
            </a:xfrm>
            <a:custGeom>
              <a:avLst/>
              <a:gdLst>
                <a:gd name="textAreaLeft" fmla="*/ 0 w 18720"/>
                <a:gd name="textAreaRight" fmla="*/ 20160 w 1872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4" name="Freeform 16"/>
            <p:cNvSpPr/>
            <p:nvPr/>
          </p:nvSpPr>
          <p:spPr>
            <a:xfrm>
              <a:off x="884160" y="904320"/>
              <a:ext cx="12240" cy="37800"/>
            </a:xfrm>
            <a:custGeom>
              <a:avLst/>
              <a:gdLst>
                <a:gd name="textAreaLeft" fmla="*/ 0 w 12240"/>
                <a:gd name="textAreaRight" fmla="*/ 13680 w 1224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5" name="Freeform 17"/>
            <p:cNvSpPr/>
            <p:nvPr/>
          </p:nvSpPr>
          <p:spPr>
            <a:xfrm>
              <a:off x="901440" y="903600"/>
              <a:ext cx="31320" cy="38520"/>
            </a:xfrm>
            <a:custGeom>
              <a:avLst/>
              <a:gdLst>
                <a:gd name="textAreaLeft" fmla="*/ 0 w 31320"/>
                <a:gd name="textAreaRight" fmla="*/ 32760 w 31320"/>
                <a:gd name="textAreaTop" fmla="*/ 0 h 38520"/>
                <a:gd name="textAreaBottom" fmla="*/ 39960 h 3852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6" name="Freeform 18"/>
            <p:cNvSpPr/>
            <p:nvPr/>
          </p:nvSpPr>
          <p:spPr>
            <a:xfrm>
              <a:off x="936000" y="904320"/>
              <a:ext cx="36000" cy="37800"/>
            </a:xfrm>
            <a:custGeom>
              <a:avLst/>
              <a:gdLst>
                <a:gd name="textAreaLeft" fmla="*/ 0 w 36000"/>
                <a:gd name="textAreaRight" fmla="*/ 37440 w 36000"/>
                <a:gd name="textAreaTop" fmla="*/ 0 h 37800"/>
                <a:gd name="textAreaBottom" fmla="*/ 39240 h 3780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7" name="Freeform 19"/>
            <p:cNvSpPr/>
            <p:nvPr/>
          </p:nvSpPr>
          <p:spPr>
            <a:xfrm>
              <a:off x="990360" y="903600"/>
              <a:ext cx="39240" cy="39240"/>
            </a:xfrm>
            <a:custGeom>
              <a:avLst/>
              <a:gdLst>
                <a:gd name="textAreaLeft" fmla="*/ 0 w 39240"/>
                <a:gd name="textAreaRight" fmla="*/ 40680 w 39240"/>
                <a:gd name="textAreaTop" fmla="*/ 0 h 39240"/>
                <a:gd name="textAreaBottom" fmla="*/ 40680 h 3924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8" name="Freeform 20"/>
            <p:cNvSpPr/>
            <p:nvPr/>
          </p:nvSpPr>
          <p:spPr>
            <a:xfrm>
              <a:off x="1036080" y="903960"/>
              <a:ext cx="21240" cy="38160"/>
            </a:xfrm>
            <a:custGeom>
              <a:avLst/>
              <a:gdLst>
                <a:gd name="textAreaLeft" fmla="*/ 0 w 21240"/>
                <a:gd name="textAreaRight" fmla="*/ 22680 w 21240"/>
                <a:gd name="textAreaTop" fmla="*/ 0 h 38160"/>
                <a:gd name="textAreaBottom" fmla="*/ 39600 h 3816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9" name="Rectangle 21"/>
            <p:cNvSpPr/>
            <p:nvPr/>
          </p:nvSpPr>
          <p:spPr>
            <a:xfrm>
              <a:off x="513000" y="973440"/>
              <a:ext cx="541800" cy="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0" name="Freeform 22"/>
            <p:cNvSpPr/>
            <p:nvPr/>
          </p:nvSpPr>
          <p:spPr>
            <a:xfrm>
              <a:off x="506520" y="1004040"/>
              <a:ext cx="80280" cy="60480"/>
            </a:xfrm>
            <a:custGeom>
              <a:avLst/>
              <a:gdLst>
                <a:gd name="textAreaLeft" fmla="*/ 0 w 80280"/>
                <a:gd name="textAreaRight" fmla="*/ 81720 w 80280"/>
                <a:gd name="textAreaTop" fmla="*/ 0 h 60480"/>
                <a:gd name="textAreaBottom" fmla="*/ 61920 h 6048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1" name="Freeform 23"/>
            <p:cNvSpPr/>
            <p:nvPr/>
          </p:nvSpPr>
          <p:spPr>
            <a:xfrm>
              <a:off x="59220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2" name="Freeform 24"/>
            <p:cNvSpPr/>
            <p:nvPr/>
          </p:nvSpPr>
          <p:spPr>
            <a:xfrm>
              <a:off x="642240" y="1005480"/>
              <a:ext cx="40680" cy="59040"/>
            </a:xfrm>
            <a:custGeom>
              <a:avLst/>
              <a:gdLst>
                <a:gd name="textAreaLeft" fmla="*/ 0 w 40680"/>
                <a:gd name="textAreaRight" fmla="*/ 42120 w 406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3" name="Freeform 25"/>
            <p:cNvSpPr/>
            <p:nvPr/>
          </p:nvSpPr>
          <p:spPr>
            <a:xfrm>
              <a:off x="689760" y="1005480"/>
              <a:ext cx="44280" cy="59040"/>
            </a:xfrm>
            <a:custGeom>
              <a:avLst/>
              <a:gdLst>
                <a:gd name="textAreaLeft" fmla="*/ 0 w 44280"/>
                <a:gd name="textAreaRight" fmla="*/ 45720 w 4428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4" name="Freeform 26"/>
            <p:cNvSpPr/>
            <p:nvPr/>
          </p:nvSpPr>
          <p:spPr>
            <a:xfrm>
              <a:off x="743040" y="1004760"/>
              <a:ext cx="63360" cy="6084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5" name="Freeform 27"/>
            <p:cNvSpPr/>
            <p:nvPr/>
          </p:nvSpPr>
          <p:spPr>
            <a:xfrm>
              <a:off x="813600" y="1005480"/>
              <a:ext cx="61920" cy="60120"/>
            </a:xfrm>
            <a:custGeom>
              <a:avLst/>
              <a:gdLst>
                <a:gd name="textAreaLeft" fmla="*/ 0 w 61920"/>
                <a:gd name="textAreaRight" fmla="*/ 63360 w 61920"/>
                <a:gd name="textAreaTop" fmla="*/ 0 h 60120"/>
                <a:gd name="textAreaBottom" fmla="*/ 61560 h 6012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6" name="Freeform 28"/>
            <p:cNvSpPr/>
            <p:nvPr/>
          </p:nvSpPr>
          <p:spPr>
            <a:xfrm>
              <a:off x="883800" y="1005480"/>
              <a:ext cx="61200" cy="59040"/>
            </a:xfrm>
            <a:custGeom>
              <a:avLst/>
              <a:gdLst>
                <a:gd name="textAreaLeft" fmla="*/ 0 w 61200"/>
                <a:gd name="textAreaRight" fmla="*/ 62640 w 61200"/>
                <a:gd name="textAreaTop" fmla="*/ 0 h 59040"/>
                <a:gd name="textAreaBottom" fmla="*/ 60480 h 5904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7" name="Freeform 29"/>
            <p:cNvSpPr/>
            <p:nvPr/>
          </p:nvSpPr>
          <p:spPr>
            <a:xfrm>
              <a:off x="947880" y="1004400"/>
              <a:ext cx="64800" cy="60840"/>
            </a:xfrm>
            <a:custGeom>
              <a:avLst/>
              <a:gdLst>
                <a:gd name="textAreaLeft" fmla="*/ 0 w 64800"/>
                <a:gd name="textAreaRight" fmla="*/ 66240 w 64800"/>
                <a:gd name="textAreaTop" fmla="*/ 0 h 60840"/>
                <a:gd name="textAreaBottom" fmla="*/ 62280 h 6084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8" name="Freeform 30"/>
            <p:cNvSpPr/>
            <p:nvPr/>
          </p:nvSpPr>
          <p:spPr>
            <a:xfrm>
              <a:off x="1017720" y="1005120"/>
              <a:ext cx="38520" cy="59400"/>
            </a:xfrm>
            <a:custGeom>
              <a:avLst/>
              <a:gdLst>
                <a:gd name="textAreaLeft" fmla="*/ 0 w 38520"/>
                <a:gd name="textAreaRight" fmla="*/ 39960 w 38520"/>
                <a:gd name="textAreaTop" fmla="*/ 0 h 59400"/>
                <a:gd name="textAreaBottom" fmla="*/ 60840 h 5940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9" name="Freeform 31"/>
            <p:cNvSpPr/>
            <p:nvPr/>
          </p:nvSpPr>
          <p:spPr>
            <a:xfrm>
              <a:off x="632520" y="511200"/>
              <a:ext cx="315720" cy="349200"/>
            </a:xfrm>
            <a:custGeom>
              <a:avLst/>
              <a:gdLst>
                <a:gd name="textAreaLeft" fmla="*/ 0 w 315720"/>
                <a:gd name="textAreaRight" fmla="*/ 317160 w 315720"/>
                <a:gd name="textAreaTop" fmla="*/ 0 h 349200"/>
                <a:gd name="textAreaBottom" fmla="*/ 350640 h 34920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0" name="Freeform 32"/>
            <p:cNvSpPr/>
            <p:nvPr/>
          </p:nvSpPr>
          <p:spPr>
            <a:xfrm>
              <a:off x="631080" y="508680"/>
              <a:ext cx="320040" cy="353160"/>
            </a:xfrm>
            <a:custGeom>
              <a:avLst/>
              <a:gdLst>
                <a:gd name="textAreaLeft" fmla="*/ 0 w 320040"/>
                <a:gd name="textAreaRight" fmla="*/ 321480 w 320040"/>
                <a:gd name="textAreaTop" fmla="*/ 0 h 353160"/>
                <a:gd name="textAreaBottom" fmla="*/ 354600 h 35316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1" name="Freeform 34"/>
            <p:cNvSpPr/>
            <p:nvPr/>
          </p:nvSpPr>
          <p:spPr>
            <a:xfrm>
              <a:off x="609840" y="794880"/>
              <a:ext cx="28800" cy="27360"/>
            </a:xfrm>
            <a:custGeom>
              <a:avLst/>
              <a:gdLst>
                <a:gd name="textAreaLeft" fmla="*/ 0 w 28800"/>
                <a:gd name="textAreaRight" fmla="*/ 30240 w 28800"/>
                <a:gd name="textAreaTop" fmla="*/ 0 h 27360"/>
                <a:gd name="textAreaBottom" fmla="*/ 28800 h 2736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2" name="Freeform 35"/>
            <p:cNvSpPr/>
            <p:nvPr/>
          </p:nvSpPr>
          <p:spPr>
            <a:xfrm>
              <a:off x="922680" y="796680"/>
              <a:ext cx="28440" cy="26280"/>
            </a:xfrm>
            <a:custGeom>
              <a:avLst/>
              <a:gdLst>
                <a:gd name="textAreaLeft" fmla="*/ 0 w 28440"/>
                <a:gd name="textAreaRight" fmla="*/ 29880 w 28440"/>
                <a:gd name="textAreaTop" fmla="*/ 0 h 26280"/>
                <a:gd name="textAreaBottom" fmla="*/ 27720 h 2628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3" name="Freeform 36"/>
            <p:cNvSpPr/>
            <p:nvPr/>
          </p:nvSpPr>
          <p:spPr>
            <a:xfrm>
              <a:off x="572040" y="765000"/>
              <a:ext cx="66600" cy="4248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480"/>
                <a:gd name="textAreaBottom" fmla="*/ 43920 h 4248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4" name="Freeform 37"/>
            <p:cNvSpPr/>
            <p:nvPr/>
          </p:nvSpPr>
          <p:spPr>
            <a:xfrm>
              <a:off x="922680" y="766800"/>
              <a:ext cx="66600" cy="42120"/>
            </a:xfrm>
            <a:custGeom>
              <a:avLst/>
              <a:gdLst>
                <a:gd name="textAreaLeft" fmla="*/ 0 w 66600"/>
                <a:gd name="textAreaRight" fmla="*/ 68040 w 66600"/>
                <a:gd name="textAreaTop" fmla="*/ 0 h 42120"/>
                <a:gd name="textAreaBottom" fmla="*/ 43560 h 4212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5" name="Freeform 38"/>
            <p:cNvSpPr/>
            <p:nvPr/>
          </p:nvSpPr>
          <p:spPr>
            <a:xfrm>
              <a:off x="601920" y="772920"/>
              <a:ext cx="357120" cy="92880"/>
            </a:xfrm>
            <a:custGeom>
              <a:avLst/>
              <a:gdLst>
                <a:gd name="textAreaLeft" fmla="*/ 0 w 357120"/>
                <a:gd name="textAreaRight" fmla="*/ 358560 w 357120"/>
                <a:gd name="textAreaTop" fmla="*/ 0 h 92880"/>
                <a:gd name="textAreaBottom" fmla="*/ 94320 h 9288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6" name="Freeform 39"/>
            <p:cNvSpPr/>
            <p:nvPr/>
          </p:nvSpPr>
          <p:spPr>
            <a:xfrm>
              <a:off x="610560" y="783720"/>
              <a:ext cx="338760" cy="70200"/>
            </a:xfrm>
            <a:custGeom>
              <a:avLst/>
              <a:gdLst>
                <a:gd name="textAreaLeft" fmla="*/ 0 w 338760"/>
                <a:gd name="textAreaRight" fmla="*/ 340200 w 338760"/>
                <a:gd name="textAreaTop" fmla="*/ 0 h 70200"/>
                <a:gd name="textAreaBottom" fmla="*/ 71640 h 7020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7" name="Freeform 40"/>
            <p:cNvSpPr/>
            <p:nvPr/>
          </p:nvSpPr>
          <p:spPr>
            <a:xfrm>
              <a:off x="674280" y="63972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8" name="Freeform 41"/>
            <p:cNvSpPr/>
            <p:nvPr/>
          </p:nvSpPr>
          <p:spPr>
            <a:xfrm>
              <a:off x="718920" y="651600"/>
              <a:ext cx="24480" cy="24120"/>
            </a:xfrm>
            <a:custGeom>
              <a:avLst/>
              <a:gdLst>
                <a:gd name="textAreaLeft" fmla="*/ 0 w 24480"/>
                <a:gd name="textAreaRight" fmla="*/ 25920 w 2448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9" name="Freeform 42"/>
            <p:cNvSpPr/>
            <p:nvPr/>
          </p:nvSpPr>
          <p:spPr>
            <a:xfrm>
              <a:off x="666000" y="69732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0" name="Freeform 43"/>
            <p:cNvSpPr/>
            <p:nvPr/>
          </p:nvSpPr>
          <p:spPr>
            <a:xfrm>
              <a:off x="722160" y="700560"/>
              <a:ext cx="16920" cy="16200"/>
            </a:xfrm>
            <a:custGeom>
              <a:avLst/>
              <a:gdLst>
                <a:gd name="textAreaLeft" fmla="*/ 0 w 16920"/>
                <a:gd name="textAreaRight" fmla="*/ 18360 w 16920"/>
                <a:gd name="textAreaTop" fmla="*/ 0 h 16200"/>
                <a:gd name="textAreaBottom" fmla="*/ 17640 h 1620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1" name="Freeform 44"/>
            <p:cNvSpPr/>
            <p:nvPr/>
          </p:nvSpPr>
          <p:spPr>
            <a:xfrm>
              <a:off x="718560" y="747000"/>
              <a:ext cx="24840" cy="24120"/>
            </a:xfrm>
            <a:custGeom>
              <a:avLst/>
              <a:gdLst>
                <a:gd name="textAreaLeft" fmla="*/ 0 w 24840"/>
                <a:gd name="textAreaRight" fmla="*/ 26280 w 24840"/>
                <a:gd name="textAreaTop" fmla="*/ 0 h 24120"/>
                <a:gd name="textAreaBottom" fmla="*/ 25560 h 2412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2" name="Freeform 45"/>
            <p:cNvSpPr/>
            <p:nvPr/>
          </p:nvSpPr>
          <p:spPr>
            <a:xfrm>
              <a:off x="708120" y="612360"/>
              <a:ext cx="5760" cy="2880"/>
            </a:xfrm>
            <a:custGeom>
              <a:avLst/>
              <a:gdLst>
                <a:gd name="textAreaLeft" fmla="*/ 0 w 5760"/>
                <a:gd name="textAreaRight" fmla="*/ 7200 w 5760"/>
                <a:gd name="textAreaTop" fmla="*/ 0 h 2880"/>
                <a:gd name="textAreaBottom" fmla="*/ 4320 h 288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3" name="Freeform 46"/>
            <p:cNvSpPr/>
            <p:nvPr/>
          </p:nvSpPr>
          <p:spPr>
            <a:xfrm>
              <a:off x="717480" y="613440"/>
              <a:ext cx="2880" cy="5760"/>
            </a:xfrm>
            <a:custGeom>
              <a:avLst/>
              <a:gdLst>
                <a:gd name="textAreaLeft" fmla="*/ 0 w 2880"/>
                <a:gd name="textAreaRight" fmla="*/ 4320 w 2880"/>
                <a:gd name="textAreaTop" fmla="*/ 0 h 5760"/>
                <a:gd name="textAreaBottom" fmla="*/ 7200 h 576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4" name="Freeform 47"/>
            <p:cNvSpPr/>
            <p:nvPr/>
          </p:nvSpPr>
          <p:spPr>
            <a:xfrm>
              <a:off x="715680" y="618840"/>
              <a:ext cx="3600" cy="61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6120"/>
                <a:gd name="textAreaBottom" fmla="*/ 7560 h 612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5" name="Freeform 48"/>
            <p:cNvSpPr/>
            <p:nvPr/>
          </p:nvSpPr>
          <p:spPr>
            <a:xfrm>
              <a:off x="711720" y="623520"/>
              <a:ext cx="3960" cy="756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7560"/>
                <a:gd name="textAreaBottom" fmla="*/ 9000 h 756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6" name="Freeform 49"/>
            <p:cNvSpPr/>
            <p:nvPr/>
          </p:nvSpPr>
          <p:spPr>
            <a:xfrm>
              <a:off x="702000" y="623160"/>
              <a:ext cx="8640" cy="252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7" name="Freeform 50"/>
            <p:cNvSpPr/>
            <p:nvPr/>
          </p:nvSpPr>
          <p:spPr>
            <a:xfrm>
              <a:off x="706320" y="629280"/>
              <a:ext cx="4320" cy="7200"/>
            </a:xfrm>
            <a:custGeom>
              <a:avLst/>
              <a:gdLst>
                <a:gd name="textAreaLeft" fmla="*/ 0 w 4320"/>
                <a:gd name="textAreaRight" fmla="*/ 5760 w 4320"/>
                <a:gd name="textAreaTop" fmla="*/ 0 h 7200"/>
                <a:gd name="textAreaBottom" fmla="*/ 8640 h 720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8" name="Freeform 51"/>
            <p:cNvSpPr/>
            <p:nvPr/>
          </p:nvSpPr>
          <p:spPr>
            <a:xfrm>
              <a:off x="678600" y="616320"/>
              <a:ext cx="5040" cy="8280"/>
            </a:xfrm>
            <a:custGeom>
              <a:avLst/>
              <a:gdLst>
                <a:gd name="textAreaLeft" fmla="*/ 0 w 5040"/>
                <a:gd name="textAreaRight" fmla="*/ 6480 w 504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9" name="Freeform 52"/>
            <p:cNvSpPr/>
            <p:nvPr/>
          </p:nvSpPr>
          <p:spPr>
            <a:xfrm>
              <a:off x="696960" y="628200"/>
              <a:ext cx="8640" cy="3600"/>
            </a:xfrm>
            <a:custGeom>
              <a:avLst/>
              <a:gdLst>
                <a:gd name="textAreaLeft" fmla="*/ 0 w 8640"/>
                <a:gd name="textAreaRight" fmla="*/ 10080 w 864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0" name="Freeform 53"/>
            <p:cNvSpPr/>
            <p:nvPr/>
          </p:nvSpPr>
          <p:spPr>
            <a:xfrm>
              <a:off x="705240" y="617400"/>
              <a:ext cx="7920" cy="3960"/>
            </a:xfrm>
            <a:custGeom>
              <a:avLst/>
              <a:gdLst>
                <a:gd name="textAreaLeft" fmla="*/ 0 w 7920"/>
                <a:gd name="textAreaRight" fmla="*/ 9360 w 7920"/>
                <a:gd name="textAreaTop" fmla="*/ 0 h 3960"/>
                <a:gd name="textAreaBottom" fmla="*/ 5400 h 396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1" name="Freeform 54"/>
            <p:cNvSpPr/>
            <p:nvPr/>
          </p:nvSpPr>
          <p:spPr>
            <a:xfrm>
              <a:off x="672480" y="612360"/>
              <a:ext cx="8280" cy="504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5040"/>
                <a:gd name="textAreaBottom" fmla="*/ 6480 h 504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2" name="Freeform 55"/>
            <p:cNvSpPr/>
            <p:nvPr/>
          </p:nvSpPr>
          <p:spPr>
            <a:xfrm>
              <a:off x="691560" y="599040"/>
              <a:ext cx="6480" cy="2520"/>
            </a:xfrm>
            <a:custGeom>
              <a:avLst/>
              <a:gdLst>
                <a:gd name="textAreaLeft" fmla="*/ 0 w 6480"/>
                <a:gd name="textAreaRight" fmla="*/ 7920 w 6480"/>
                <a:gd name="textAreaTop" fmla="*/ 0 h 2520"/>
                <a:gd name="textAreaBottom" fmla="*/ 3960 h 252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3" name="Freeform 56"/>
            <p:cNvSpPr/>
            <p:nvPr/>
          </p:nvSpPr>
          <p:spPr>
            <a:xfrm>
              <a:off x="699120" y="603000"/>
              <a:ext cx="3240" cy="6480"/>
            </a:xfrm>
            <a:custGeom>
              <a:avLst/>
              <a:gdLst>
                <a:gd name="textAreaLeft" fmla="*/ 0 w 3240"/>
                <a:gd name="textAreaRight" fmla="*/ 4680 w 3240"/>
                <a:gd name="textAreaTop" fmla="*/ 0 h 6480"/>
                <a:gd name="textAreaBottom" fmla="*/ 7920 h 648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4" name="Freeform 57"/>
            <p:cNvSpPr/>
            <p:nvPr/>
          </p:nvSpPr>
          <p:spPr>
            <a:xfrm>
              <a:off x="684360" y="601920"/>
              <a:ext cx="8280" cy="3600"/>
            </a:xfrm>
            <a:custGeom>
              <a:avLst/>
              <a:gdLst>
                <a:gd name="textAreaLeft" fmla="*/ 0 w 8280"/>
                <a:gd name="textAreaRight" fmla="*/ 9720 w 828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5" name="Freeform 58"/>
            <p:cNvSpPr/>
            <p:nvPr/>
          </p:nvSpPr>
          <p:spPr>
            <a:xfrm>
              <a:off x="694440" y="604800"/>
              <a:ext cx="3600" cy="7920"/>
            </a:xfrm>
            <a:custGeom>
              <a:avLst/>
              <a:gdLst>
                <a:gd name="textAreaLeft" fmla="*/ 0 w 3600"/>
                <a:gd name="textAreaRight" fmla="*/ 5040 w 3600"/>
                <a:gd name="textAreaTop" fmla="*/ 0 h 7920"/>
                <a:gd name="textAreaBottom" fmla="*/ 9360 h 792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6" name="Freeform 59"/>
            <p:cNvSpPr/>
            <p:nvPr/>
          </p:nvSpPr>
          <p:spPr>
            <a:xfrm>
              <a:off x="697680" y="634320"/>
              <a:ext cx="6120" cy="3600"/>
            </a:xfrm>
            <a:custGeom>
              <a:avLst/>
              <a:gdLst>
                <a:gd name="textAreaLeft" fmla="*/ 0 w 6120"/>
                <a:gd name="textAreaRight" fmla="*/ 7560 w 612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7" name="Freeform 60"/>
            <p:cNvSpPr/>
            <p:nvPr/>
          </p:nvSpPr>
          <p:spPr>
            <a:xfrm>
              <a:off x="678600" y="606240"/>
              <a:ext cx="7560" cy="3600"/>
            </a:xfrm>
            <a:custGeom>
              <a:avLst/>
              <a:gdLst>
                <a:gd name="textAreaLeft" fmla="*/ 0 w 7560"/>
                <a:gd name="textAreaRight" fmla="*/ 9000 w 7560"/>
                <a:gd name="textAreaTop" fmla="*/ 0 h 3600"/>
                <a:gd name="textAreaBottom" fmla="*/ 5040 h 360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8" name="Freeform 61"/>
            <p:cNvSpPr/>
            <p:nvPr/>
          </p:nvSpPr>
          <p:spPr>
            <a:xfrm>
              <a:off x="689400" y="608040"/>
              <a:ext cx="3960" cy="8640"/>
            </a:xfrm>
            <a:custGeom>
              <a:avLst/>
              <a:gdLst>
                <a:gd name="textAreaLeft" fmla="*/ 0 w 3960"/>
                <a:gd name="textAreaRight" fmla="*/ 5400 w 3960"/>
                <a:gd name="textAreaTop" fmla="*/ 0 h 8640"/>
                <a:gd name="textAreaBottom" fmla="*/ 10080 h 864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9" name="Freeform 62"/>
            <p:cNvSpPr/>
            <p:nvPr/>
          </p:nvSpPr>
          <p:spPr>
            <a:xfrm>
              <a:off x="685800" y="612720"/>
              <a:ext cx="1800" cy="8280"/>
            </a:xfrm>
            <a:custGeom>
              <a:avLst/>
              <a:gdLst>
                <a:gd name="textAreaLeft" fmla="*/ 0 w 1800"/>
                <a:gd name="textAreaRight" fmla="*/ 3240 w 1800"/>
                <a:gd name="textAreaTop" fmla="*/ 0 h 8280"/>
                <a:gd name="textAreaBottom" fmla="*/ 9720 h 828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60" name="PlaceHolder 1"/>
          <p:cNvSpPr>
            <a:spLocks noGrp="1"/>
          </p:cNvSpPr>
          <p:nvPr>
            <p:ph type="ftr" idx="10"/>
          </p:nvPr>
        </p:nvSpPr>
        <p:spPr>
          <a:xfrm>
            <a:off x="326520" y="6172560"/>
            <a:ext cx="593424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sldNum" idx="11"/>
          </p:nvPr>
        </p:nvSpPr>
        <p:spPr>
          <a:xfrm>
            <a:off x="8219880" y="6172560"/>
            <a:ext cx="5637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BEF50B7-627C-439E-BCF2-FF6B398608A0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dt" idx="12"/>
          </p:nvPr>
        </p:nvSpPr>
        <p:spPr>
          <a:xfrm>
            <a:off x="6309720" y="6172560"/>
            <a:ext cx="1861560" cy="36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6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A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6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org/facts-about-food-waste/" TargetMode="External"/><Relationship Id="rId2" Type="http://schemas.openxmlformats.org/officeDocument/2006/relationships/hyperlink" Target="https://stopwastingfoodmovement.org/food-waste/food-waste-facts/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revolution.com.au/blogs/articles/how-to-recycle-old-clothes-in-australia" TargetMode="External"/><Relationship Id="rId2" Type="http://schemas.openxmlformats.org/officeDocument/2006/relationships/hyperlink" Target="https://www.urbanrevolution.com.au/blogs/articles/international-composting-awareness-week-better-soil-better-life-better-future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TdLAQKFWgKA" TargetMode="Externa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DA2CF-2984-9FF4-B38B-67F397C72D05}"/>
              </a:ext>
            </a:extLst>
          </p:cNvPr>
          <p:cNvSpPr txBox="1"/>
          <p:nvPr/>
        </p:nvSpPr>
        <p:spPr>
          <a:xfrm>
            <a:off x="557783" y="2084832"/>
            <a:ext cx="757123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/>
              <a:t>Why Should I Recycle</a:t>
            </a:r>
          </a:p>
          <a:p>
            <a:r>
              <a:rPr lang="en-US" dirty="0"/>
              <a:t>Written by Jen Green</a:t>
            </a:r>
          </a:p>
          <a:p>
            <a:r>
              <a:rPr lang="en-US" dirty="0"/>
              <a:t>Illustrated by Mick Gordon</a:t>
            </a:r>
          </a:p>
        </p:txBody>
      </p:sp>
    </p:spTree>
    <p:extLst>
      <p:ext uri="{BB962C8B-B14F-4D97-AF65-F5344CB8AC3E}">
        <p14:creationId xmlns:p14="http://schemas.microsoft.com/office/powerpoint/2010/main" val="426884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1F0F-494E-A68B-CFE3-27121777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53" y="273600"/>
            <a:ext cx="7318167" cy="1144080"/>
          </a:xfrm>
        </p:spPr>
        <p:txBody>
          <a:bodyPr/>
          <a:lstStyle/>
          <a:p>
            <a:r>
              <a:rPr lang="en-US" dirty="0"/>
              <a:t>What can we do with your food scraps?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291D9-04F4-4B43-EBF5-0D1BCEE2F11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14635"/>
            <a:ext cx="6588629" cy="3976560"/>
          </a:xfrm>
        </p:spPr>
        <p:txBody>
          <a:bodyPr/>
          <a:lstStyle/>
          <a:p>
            <a:r>
              <a:rPr lang="en-US" sz="2400" dirty="0">
                <a:ea typeface="+mn-lt"/>
                <a:cs typeface="+mn-lt"/>
              </a:rPr>
              <a:t>Turn our food scraps into compost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Only use enough food to satisfy our needs</a:t>
            </a: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ea typeface="+mn-lt"/>
                <a:cs typeface="+mn-lt"/>
              </a:rPr>
              <a:t>DID YOU KNOW THAT:  Roughly </a:t>
            </a:r>
            <a:r>
              <a:rPr lang="en-US" sz="1400" u="sng" dirty="0">
                <a:solidFill>
                  <a:srgbClr val="FF000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one-third </a:t>
            </a:r>
            <a:r>
              <a:rPr lang="en-US" sz="1400" dirty="0">
                <a:solidFill>
                  <a:srgbClr val="FF0000"/>
                </a:solidFill>
                <a:ea typeface="+mn-lt"/>
                <a:cs typeface="+mn-lt"/>
              </a:rPr>
              <a:t>of the food produced that is intended for human consumption every year  is wasted or lost. This is enough to feed 3 billion people.  </a:t>
            </a:r>
            <a:r>
              <a:rPr lang="en-US" sz="1400" dirty="0">
                <a:solidFill>
                  <a:srgbClr val="FF0000"/>
                </a:solidFill>
                <a:ea typeface="+mn-lt"/>
                <a:cs typeface="+mn-lt"/>
                <a:hlinkClick r:id="rId3"/>
              </a:rPr>
              <a:t>25 Shocking Facts About Food Waste | Earth.Org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 descr="Free Compost Garbage photo and picture">
            <a:extLst>
              <a:ext uri="{FF2B5EF4-FFF2-40B4-BE49-F238E27FC236}">
                <a16:creationId xmlns:a16="http://schemas.microsoft.com/office/drawing/2014/main" id="{70885085-E5EB-AA60-7BB8-C6DDCCB1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09357" y="2532135"/>
            <a:ext cx="1631927" cy="1634537"/>
          </a:xfrm>
          <a:prstGeom prst="rect">
            <a:avLst/>
          </a:prstGeom>
        </p:spPr>
      </p:pic>
      <p:pic>
        <p:nvPicPr>
          <p:cNvPr id="6" name="Picture 5" descr="Leftovers on compost">
            <a:extLst>
              <a:ext uri="{FF2B5EF4-FFF2-40B4-BE49-F238E27FC236}">
                <a16:creationId xmlns:a16="http://schemas.microsoft.com/office/drawing/2014/main" id="{4BA8A4DB-63E2-EB1E-9D3A-2526A0292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940" y="476014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F01E-A8F3-A2D9-7DB8-99B079E9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12" y="394981"/>
            <a:ext cx="7864379" cy="1144080"/>
          </a:xfrm>
        </p:spPr>
        <p:txBody>
          <a:bodyPr/>
          <a:lstStyle/>
          <a:p>
            <a:r>
              <a:rPr lang="en-US" dirty="0"/>
              <a:t>What can we do with old clothing?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C3CF8-223A-24B1-C537-0B8B6F39AAB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4928" y="2780791"/>
            <a:ext cx="8544012" cy="3976560"/>
          </a:xfrm>
        </p:spPr>
        <p:txBody>
          <a:bodyPr/>
          <a:lstStyle/>
          <a:p>
            <a:r>
              <a:rPr lang="en-US" sz="2400" dirty="0"/>
              <a:t>Mend it if it is broken or damaged</a:t>
            </a:r>
          </a:p>
          <a:p>
            <a:r>
              <a:rPr lang="en-US" sz="2400" dirty="0"/>
              <a:t>Donate it to a charity if it is still in good condition and can be worn by someone else</a:t>
            </a:r>
          </a:p>
          <a:p>
            <a:r>
              <a:rPr lang="en-US" sz="2400" dirty="0">
                <a:ea typeface="+mn-lt"/>
                <a:cs typeface="+mn-lt"/>
              </a:rPr>
              <a:t>Use the good pieces to make into new clothes</a:t>
            </a:r>
          </a:p>
          <a:p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 b="1" i="1" dirty="0">
                <a:solidFill>
                  <a:srgbClr val="FF0000"/>
                </a:solidFill>
                <a:ea typeface="+mn-lt"/>
                <a:cs typeface="+mn-lt"/>
              </a:rPr>
              <a:t>DID YOU KNOW THAT - Every single kilogram of textiles that you save from landfill by passing on for reuse, repurposing or </a:t>
            </a:r>
            <a:r>
              <a:rPr lang="en-US" sz="1400" b="1" i="1" dirty="0">
                <a:solidFill>
                  <a:srgbClr val="FF0000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recycling prevents 3-4 kg of greenhouse gas emissions</a:t>
            </a:r>
            <a:r>
              <a:rPr lang="en-US" sz="1400" b="1" i="1" dirty="0">
                <a:solidFill>
                  <a:srgbClr val="FF0000"/>
                </a:solidFill>
                <a:ea typeface="+mn-lt"/>
                <a:cs typeface="+mn-lt"/>
              </a:rPr>
              <a:t> from polluting our atmosphere. </a:t>
            </a:r>
            <a:r>
              <a:rPr lang="en-US" sz="1400" b="1" dirty="0">
                <a:solidFill>
                  <a:srgbClr val="FF000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Recycle Old Clothes And Worn Fabrics In Australia | Urban Revolution - Urban Revolution Australia</a:t>
            </a:r>
            <a:endParaRPr lang="en-US" b="1" dirty="0">
              <a:solidFill>
                <a:srgbClr val="FF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 descr="Free ai generated clothes garbage illustration">
            <a:extLst>
              <a:ext uri="{FF2B5EF4-FFF2-40B4-BE49-F238E27FC236}">
                <a16:creationId xmlns:a16="http://schemas.microsoft.com/office/drawing/2014/main" id="{9DFC62AF-6786-4B06-2E86-9BC2D7B81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248" y="1545983"/>
            <a:ext cx="2399289" cy="1632569"/>
          </a:xfrm>
          <a:prstGeom prst="rect">
            <a:avLst/>
          </a:prstGeom>
        </p:spPr>
      </p:pic>
      <p:pic>
        <p:nvPicPr>
          <p:cNvPr id="6" name="Picture 5" descr="London Recycles | How are textiles recycled?">
            <a:extLst>
              <a:ext uri="{FF2B5EF4-FFF2-40B4-BE49-F238E27FC236}">
                <a16:creationId xmlns:a16="http://schemas.microsoft.com/office/drawing/2014/main" id="{851FB295-51D4-1D85-0E32-000154E8B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573" y="1709442"/>
            <a:ext cx="1476799" cy="14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E968-9CD5-5F40-715D-5EF2081D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4F904-1F9E-3D05-AEB3-86A819B4138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14390" y="273600"/>
            <a:ext cx="6471330" cy="1144080"/>
          </a:xfrm>
        </p:spPr>
        <p:txBody>
          <a:bodyPr/>
          <a:lstStyle/>
          <a:p>
            <a:r>
              <a:rPr lang="en-US" dirty="0"/>
              <a:t>What can we do with plastic?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58F68-6A8C-C6BD-18FA-A8623AFFF40F}"/>
              </a:ext>
            </a:extLst>
          </p:cNvPr>
          <p:cNvSpPr txBox="1"/>
          <p:nvPr/>
        </p:nvSpPr>
        <p:spPr>
          <a:xfrm>
            <a:off x="186199" y="3200400"/>
            <a:ext cx="83475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solidFill>
                <a:srgbClr val="54545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775FE-DFEE-6FEB-48DE-F199F456C157}"/>
              </a:ext>
            </a:extLst>
          </p:cNvPr>
          <p:cNvSpPr txBox="1"/>
          <p:nvPr/>
        </p:nvSpPr>
        <p:spPr>
          <a:xfrm>
            <a:off x="138265" y="4848531"/>
            <a:ext cx="843976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DID YOU KNOW THAT </a:t>
            </a:r>
            <a:r>
              <a:rPr lang="en-US" sz="1400" dirty="0">
                <a:solidFill>
                  <a:srgbClr val="FF0000"/>
                </a:solidFill>
              </a:rPr>
              <a:t>plastic was invented less than a hundred years ago and in that time single use plastic has become one of the biggest made-made threats to our planet.  A lot of oil is used in plastic production and plastic releases toxic gases when it is buried. </a:t>
            </a:r>
          </a:p>
        </p:txBody>
      </p:sp>
      <p:pic>
        <p:nvPicPr>
          <p:cNvPr id="6" name="Picture 5" descr="Collection of white plastic bottles on light background">
            <a:extLst>
              <a:ext uri="{FF2B5EF4-FFF2-40B4-BE49-F238E27FC236}">
                <a16:creationId xmlns:a16="http://schemas.microsoft.com/office/drawing/2014/main" id="{8F38EF67-88FE-3354-B79E-9F1E311F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136" y="3463063"/>
            <a:ext cx="1631542" cy="1342185"/>
          </a:xfrm>
          <a:prstGeom prst="rect">
            <a:avLst/>
          </a:prstGeom>
        </p:spPr>
      </p:pic>
      <p:pic>
        <p:nvPicPr>
          <p:cNvPr id="7" name="Picture 6" descr="25,508 Plastic Bag Stock Photos, High-Res Pictures, and ...">
            <a:extLst>
              <a:ext uri="{FF2B5EF4-FFF2-40B4-BE49-F238E27FC236}">
                <a16:creationId xmlns:a16="http://schemas.microsoft.com/office/drawing/2014/main" id="{59F6B7C7-A62F-127A-9E7D-D3B370B0A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167" y="3461887"/>
            <a:ext cx="1994425" cy="1390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14B43-DBC1-1BDD-AAC2-BA88E47C04B6}"/>
              </a:ext>
            </a:extLst>
          </p:cNvPr>
          <p:cNvSpPr txBox="1"/>
          <p:nvPr/>
        </p:nvSpPr>
        <p:spPr>
          <a:xfrm>
            <a:off x="1161435" y="1834330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BC6CC-13C6-C748-F449-5BF33F2EDEBC}"/>
              </a:ext>
            </a:extLst>
          </p:cNvPr>
          <p:cNvSpPr txBox="1"/>
          <p:nvPr/>
        </p:nvSpPr>
        <p:spPr>
          <a:xfrm>
            <a:off x="506975" y="1631540"/>
            <a:ext cx="789591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Repurpose plastic for such things as insulation for buildings</a:t>
            </a:r>
          </a:p>
          <a:p>
            <a:r>
              <a:rPr lang="en-US" sz="2400" dirty="0"/>
              <a:t>Create </a:t>
            </a:r>
            <a:r>
              <a:rPr lang="en-US" sz="2400" err="1"/>
              <a:t>ecobricks</a:t>
            </a:r>
            <a:r>
              <a:rPr lang="en-US" sz="2400" dirty="0"/>
              <a:t> for buildings</a:t>
            </a:r>
          </a:p>
          <a:p>
            <a:r>
              <a:rPr lang="en-US" sz="2400" dirty="0"/>
              <a:t>Reuse plastic bottles to make such things as containers for household items</a:t>
            </a:r>
          </a:p>
        </p:txBody>
      </p:sp>
    </p:spTree>
    <p:extLst>
      <p:ext uri="{BB962C8B-B14F-4D97-AF65-F5344CB8AC3E}">
        <p14:creationId xmlns:p14="http://schemas.microsoft.com/office/powerpoint/2010/main" val="148229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717F-FD4B-A898-D247-74A2D990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D7E5-FFF5-8235-533D-E1B5B231BC0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82311" y="273600"/>
            <a:ext cx="6403409" cy="1144080"/>
          </a:xfrm>
        </p:spPr>
        <p:txBody>
          <a:bodyPr/>
          <a:lstStyle/>
          <a:p>
            <a:r>
              <a:rPr lang="en-US" dirty="0"/>
              <a:t>What else can we do to achieve zero waste?</a:t>
            </a:r>
          </a:p>
        </p:txBody>
      </p:sp>
      <p:pic>
        <p:nvPicPr>
          <p:cNvPr id="6" name="Picture 5" descr="Free woman girl black vector">
            <a:extLst>
              <a:ext uri="{FF2B5EF4-FFF2-40B4-BE49-F238E27FC236}">
                <a16:creationId xmlns:a16="http://schemas.microsoft.com/office/drawing/2014/main" id="{7396CE77-71F6-5BA8-062A-C5F44E4AB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81140" y="4273913"/>
            <a:ext cx="2125904" cy="2180898"/>
          </a:xfrm>
          <a:prstGeom prst="rect">
            <a:avLst/>
          </a:prstGeom>
        </p:spPr>
      </p:pic>
      <p:pic>
        <p:nvPicPr>
          <p:cNvPr id="8" name="Picture 7" descr="Old jeans and denim bag with sewing accessories. Top view. Recycling concept. Crafting with denim.">
            <a:extLst>
              <a:ext uri="{FF2B5EF4-FFF2-40B4-BE49-F238E27FC236}">
                <a16:creationId xmlns:a16="http://schemas.microsoft.com/office/drawing/2014/main" id="{2FC97E1B-CDA2-B24D-5550-8FCEEDB7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86" y="2182585"/>
            <a:ext cx="2743199" cy="2013508"/>
          </a:xfrm>
          <a:prstGeom prst="rect">
            <a:avLst/>
          </a:prstGeom>
        </p:spPr>
      </p:pic>
      <p:pic>
        <p:nvPicPr>
          <p:cNvPr id="9" name="Picture 8" descr="4+ Thousand Composting Cartoon Royalty-Free Images, Stock ...">
            <a:extLst>
              <a:ext uri="{FF2B5EF4-FFF2-40B4-BE49-F238E27FC236}">
                <a16:creationId xmlns:a16="http://schemas.microsoft.com/office/drawing/2014/main" id="{32D1AA67-988F-62D7-2A65-4B8F2632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682" y="2761635"/>
            <a:ext cx="27432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6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811B-1CFA-B24C-34FB-0B3D64A9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200" y="273600"/>
            <a:ext cx="7265520" cy="1144080"/>
          </a:xfrm>
        </p:spPr>
        <p:txBody>
          <a:bodyPr/>
          <a:lstStyle/>
          <a:p>
            <a:r>
              <a:rPr lang="en-US" dirty="0"/>
              <a:t>Worksheet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EB7E1-4E6E-C2C6-386B-376FD2C1499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2369520"/>
            <a:ext cx="6035632" cy="39765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should I recycle?</a:t>
            </a:r>
          </a:p>
          <a:p>
            <a:pPr marL="0" indent="0">
              <a:buNone/>
            </a:pPr>
            <a:r>
              <a:rPr lang="en-US" dirty="0"/>
              <a:t>I should recycle </a:t>
            </a:r>
            <a:r>
              <a:rPr lang="en-US" dirty="0">
                <a:solidFill>
                  <a:srgbClr val="FF0000"/>
                </a:solidFill>
              </a:rPr>
              <a:t>clothes</a:t>
            </a:r>
            <a:r>
              <a:rPr lang="en-US" dirty="0"/>
              <a:t> by</a:t>
            </a:r>
            <a:r>
              <a:rPr lang="en-US" dirty="0">
                <a:solidFill>
                  <a:srgbClr val="FF0000"/>
                </a:solidFill>
              </a:rPr>
              <a:t> donating them to a charity shop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should recycle</a:t>
            </a:r>
            <a:r>
              <a:rPr lang="en-US" dirty="0">
                <a:solidFill>
                  <a:srgbClr val="FF0000"/>
                </a:solidFill>
              </a:rPr>
              <a:t> food scraps </a:t>
            </a:r>
            <a:r>
              <a:rPr lang="en-US" dirty="0"/>
              <a:t>by  </a:t>
            </a:r>
            <a:r>
              <a:rPr lang="en-US" dirty="0">
                <a:solidFill>
                  <a:srgbClr val="FF0000"/>
                </a:solidFill>
              </a:rPr>
              <a:t>making a compost bin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6E1A-5622-9FA8-EABE-63C62CE9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5482"/>
            <a:ext cx="7012323" cy="1144080"/>
          </a:xfrm>
        </p:spPr>
        <p:txBody>
          <a:bodyPr/>
          <a:lstStyle/>
          <a:p>
            <a:r>
              <a:rPr lang="en-US" sz="2800" dirty="0">
                <a:cs typeface="Arial"/>
              </a:rPr>
              <a:t>Why should I recycle?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90E1D-77EF-620A-12A5-BEF515F6D39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78373" y="1964875"/>
            <a:ext cx="8220282" cy="3976560"/>
          </a:xfrm>
        </p:spPr>
        <p:txBody>
          <a:bodyPr/>
          <a:lstStyle/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sz="2800" dirty="0">
                <a:cs typeface="Arial"/>
              </a:rPr>
              <a:t>I should recycle__________________ by</a:t>
            </a:r>
          </a:p>
          <a:p>
            <a:pPr marL="0" indent="0">
              <a:buNone/>
            </a:pPr>
            <a:endParaRPr lang="en-US" sz="2800" dirty="0"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cs typeface="Arial"/>
              </a:rPr>
              <a:t> _______________________________________</a:t>
            </a:r>
            <a:endParaRPr lang="en-US" sz="2800"/>
          </a:p>
          <a:p>
            <a:pPr marL="0" indent="0">
              <a:buNone/>
            </a:pPr>
            <a:endParaRPr lang="en-US" sz="2800" dirty="0">
              <a:cs typeface="Arial"/>
            </a:endParaRPr>
          </a:p>
          <a:p>
            <a:pPr marL="0" indent="0">
              <a:buNone/>
            </a:pPr>
            <a:endParaRPr lang="en-US" sz="2800" dirty="0">
              <a:cs typeface="Arial"/>
            </a:endParaRPr>
          </a:p>
          <a:p>
            <a:pPr marL="0" indent="0">
              <a:buNone/>
            </a:pPr>
            <a:endParaRPr lang="en-US" sz="2800" dirty="0">
              <a:cs typeface="Arial"/>
            </a:endParaRPr>
          </a:p>
          <a:p>
            <a:r>
              <a:rPr lang="en-US" sz="2800" dirty="0">
                <a:cs typeface="Arial"/>
              </a:rPr>
              <a:t>I should recycle__________________ by</a:t>
            </a:r>
            <a:endParaRPr lang="en-US" sz="2800" dirty="0"/>
          </a:p>
          <a:p>
            <a:pPr marL="0" indent="0">
              <a:buNone/>
            </a:pPr>
            <a:endParaRPr lang="en-US" sz="2800" dirty="0"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cs typeface="Arial"/>
              </a:rPr>
              <a:t> _________________________________</a:t>
            </a:r>
            <a:r>
              <a:rPr lang="en-US" dirty="0">
                <a:cs typeface="Arial"/>
              </a:rPr>
              <a:t>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8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5BC1-B717-3003-5CBB-5B401C81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69" y="273600"/>
            <a:ext cx="7091151" cy="1144080"/>
          </a:xfrm>
        </p:spPr>
        <p:txBody>
          <a:bodyPr/>
          <a:lstStyle/>
          <a:p>
            <a:r>
              <a:rPr lang="en-US" dirty="0"/>
              <a:t>Learning Intentions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2514E-1541-05BA-7DAC-B043A2C076A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49555" y="2452402"/>
            <a:ext cx="7837405" cy="39765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Students will:</a:t>
            </a:r>
          </a:p>
          <a:p>
            <a:pPr marL="0" indent="0">
              <a:buNone/>
            </a:pPr>
            <a:r>
              <a:rPr lang="en-US" sz="2000" b="1" dirty="0"/>
              <a:t>Literacy</a:t>
            </a:r>
          </a:p>
          <a:p>
            <a:r>
              <a:rPr lang="en-US" sz="2000" dirty="0"/>
              <a:t>Listening – listen to a story about recycling</a:t>
            </a:r>
          </a:p>
          <a:p>
            <a:r>
              <a:rPr lang="en-US" sz="2000" dirty="0"/>
              <a:t>Speaking – participate in discussions about recycling</a:t>
            </a:r>
          </a:p>
          <a:p>
            <a:r>
              <a:rPr lang="en-US" sz="2000" dirty="0"/>
              <a:t>Writing – provide written reasons for why they should recycle and what they could recycle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Social Studies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Develop an understanding of the positive impact  of recycling of a variety of items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5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EA87-5718-CE19-023D-87A4AD86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C0EAE-F195-CE3C-78B8-97B0A495AA1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5160" y="2117079"/>
            <a:ext cx="7350156" cy="1144080"/>
          </a:xfrm>
        </p:spPr>
        <p:txBody>
          <a:bodyPr/>
          <a:lstStyle/>
          <a:p>
            <a:r>
              <a:rPr lang="en-US" dirty="0">
                <a:cs typeface="Arial"/>
              </a:rPr>
              <a:t>New vocabulary</a:t>
            </a:r>
          </a:p>
          <a:p>
            <a:r>
              <a:rPr lang="en-US" sz="2800" dirty="0">
                <a:cs typeface="Arial"/>
              </a:rPr>
              <a:t>Recycle – to use something again</a:t>
            </a:r>
          </a:p>
          <a:p>
            <a:r>
              <a:rPr lang="en-US" sz="2800" dirty="0">
                <a:cs typeface="Arial"/>
              </a:rPr>
              <a:t>Compost – decayed (rotted) organic matter</a:t>
            </a:r>
          </a:p>
          <a:p>
            <a:r>
              <a:rPr lang="en-US" sz="2800" dirty="0">
                <a:cs typeface="Arial"/>
              </a:rPr>
              <a:t>Landfill – a place where waste is taken to be buried</a:t>
            </a:r>
          </a:p>
          <a:p>
            <a:r>
              <a:rPr lang="en-US" sz="2800" dirty="0">
                <a:cs typeface="Arial"/>
              </a:rPr>
              <a:t>Second hand - Something that has been used</a:t>
            </a:r>
          </a:p>
        </p:txBody>
      </p:sp>
      <p:pic>
        <p:nvPicPr>
          <p:cNvPr id="5" name="Picture 4" descr="Leftovers on compost">
            <a:extLst>
              <a:ext uri="{FF2B5EF4-FFF2-40B4-BE49-F238E27FC236}">
                <a16:creationId xmlns:a16="http://schemas.microsoft.com/office/drawing/2014/main" id="{571702B0-BF0B-96A7-34AB-ECEB2BA0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01" y="4502689"/>
            <a:ext cx="2195912" cy="1463941"/>
          </a:xfrm>
          <a:prstGeom prst="rect">
            <a:avLst/>
          </a:prstGeom>
        </p:spPr>
      </p:pic>
      <p:pic>
        <p:nvPicPr>
          <p:cNvPr id="6" name="Picture 5" descr="Woman gathering trash in park">
            <a:extLst>
              <a:ext uri="{FF2B5EF4-FFF2-40B4-BE49-F238E27FC236}">
                <a16:creationId xmlns:a16="http://schemas.microsoft.com/office/drawing/2014/main" id="{344BCAF7-15B5-EBE1-4619-BD97ACED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9" y="4430587"/>
            <a:ext cx="3001479" cy="1993861"/>
          </a:xfrm>
          <a:prstGeom prst="rect">
            <a:avLst/>
          </a:prstGeom>
        </p:spPr>
      </p:pic>
      <p:pic>
        <p:nvPicPr>
          <p:cNvPr id="8" name="Picture 7" descr="Free woman girl black vector">
            <a:extLst>
              <a:ext uri="{FF2B5EF4-FFF2-40B4-BE49-F238E27FC236}">
                <a16:creationId xmlns:a16="http://schemas.microsoft.com/office/drawing/2014/main" id="{99852251-3485-E31B-956D-E889C7E18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24227" y="4619866"/>
            <a:ext cx="2125904" cy="21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2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3D9-0476-1FC3-F43E-14548BD4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3B060-27EE-024E-42DD-D24CC8CF2CC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2B9E-AECE-257A-C34B-1CB0F746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E34E4-4BE6-8520-A457-7E6E76AB920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4A73-0589-10F3-577D-4326453D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099D3-DF1C-9912-D9A3-2DE3A2A1DCD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4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44E3-E2F5-E931-E76B-DB80B4F6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D0439-413E-3161-AC6C-14CD4ECA49D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03802" y="668371"/>
            <a:ext cx="7181918" cy="1144080"/>
          </a:xfrm>
        </p:spPr>
        <p:txBody>
          <a:bodyPr/>
          <a:lstStyle/>
          <a:p>
            <a:r>
              <a:rPr lang="en-US" dirty="0"/>
              <a:t>What things can  you see in this landfill?  What are they made out of?</a:t>
            </a:r>
          </a:p>
        </p:txBody>
      </p:sp>
    </p:spTree>
    <p:extLst>
      <p:ext uri="{BB962C8B-B14F-4D97-AF65-F5344CB8AC3E}">
        <p14:creationId xmlns:p14="http://schemas.microsoft.com/office/powerpoint/2010/main" val="29178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88A0-1121-B898-E4DF-C7DE85259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AA63F-FDAB-C0C6-02C5-B501748B942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5037038"/>
            <a:ext cx="8228520" cy="1144080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  <a:hlinkClick r:id="rId2"/>
              </a:rPr>
              <a:t>Why Should I Recycle? by Jen Green Illustrated by Mike Gordon - YouTube</a:t>
            </a:r>
            <a:endParaRPr lang="en-US"/>
          </a:p>
        </p:txBody>
      </p:sp>
      <p:pic>
        <p:nvPicPr>
          <p:cNvPr id="4" name="Picture 3" descr="A children&amp;#39;s book about recycling&#10;&#10;Description automatically generated">
            <a:extLst>
              <a:ext uri="{FF2B5EF4-FFF2-40B4-BE49-F238E27FC236}">
                <a16:creationId xmlns:a16="http://schemas.microsoft.com/office/drawing/2014/main" id="{A71F713D-33F5-D565-58A5-DE37BAD3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23" y="270012"/>
            <a:ext cx="3858546" cy="43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2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D5D6-CC01-CDB6-1E21-9500D5BD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409" y="273600"/>
            <a:ext cx="7288311" cy="1144080"/>
          </a:xfrm>
        </p:spPr>
        <p:txBody>
          <a:bodyPr/>
          <a:lstStyle/>
          <a:p>
            <a:r>
              <a:rPr lang="en-US" dirty="0"/>
              <a:t>Why should we recycle?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C8762-2B2D-355C-6795-130EDDAB321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64200" y="3567600"/>
            <a:ext cx="8228520" cy="1144080"/>
          </a:xfrm>
        </p:spPr>
        <p:txBody>
          <a:bodyPr/>
          <a:lstStyle/>
          <a:p>
            <a:r>
              <a:rPr lang="en-US" dirty="0"/>
              <a:t>1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15608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339</Words>
  <Application>Microsoft Office PowerPoint</Application>
  <PresentationFormat>On-screen Show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University of Melbourne</vt:lpstr>
      <vt:lpstr>University of Melbourne</vt:lpstr>
      <vt:lpstr>University of Melbourne</vt:lpstr>
      <vt:lpstr>University of Melbourne</vt:lpstr>
      <vt:lpstr>PowerPoint Presentation</vt:lpstr>
      <vt:lpstr>Learning Intentions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we recycle?</vt:lpstr>
      <vt:lpstr>What can we do with your food scraps?</vt:lpstr>
      <vt:lpstr>What can we do with old clothing?</vt:lpstr>
      <vt:lpstr>PowerPoint Presentation</vt:lpstr>
      <vt:lpstr>PowerPoint Presentation</vt:lpstr>
      <vt:lpstr>Worksheet practice</vt:lpstr>
      <vt:lpstr>Why should I recycle?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Baa Atoll school: Promoting sustainable practices  </dc:title>
  <dc:subject/>
  <dc:creator>Rhonda Di Biase</dc:creator>
  <dc:description/>
  <cp:lastModifiedBy>Rhonda Di Biase</cp:lastModifiedBy>
  <cp:revision>681</cp:revision>
  <dcterms:created xsi:type="dcterms:W3CDTF">2021-09-27T08:12:49Z</dcterms:created>
  <dcterms:modified xsi:type="dcterms:W3CDTF">2023-12-04T03:55:43Z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0x01010063C45CD6D879A24087AAB7E2546E016C</vt:lpwstr>
  </property>
  <property fmtid="{D5CDD505-2E9C-101B-9397-08002B2CF9AE}" pid="3" name="MediaServiceImageTags">
    <vt:lpwstr/>
  </property>
  <property fmtid="{D5CDD505-2E9C-101B-9397-08002B2CF9AE}" pid="4" name="Notes">
    <vt:i4>1</vt:i4>
  </property>
  <property fmtid="{D5CDD505-2E9C-101B-9397-08002B2CF9AE}" pid="5" name="PresentationFormat">
    <vt:lpwstr>On-screen Show (4:3)</vt:lpwstr>
  </property>
  <property fmtid="{D5CDD505-2E9C-101B-9397-08002B2CF9AE}" pid="6" name="Slides">
    <vt:i4>11</vt:i4>
  </property>
</Properties>
</file>