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8" r:id="rId15"/>
    <p:sldId id="267" r:id="rId16"/>
  </p:sldIdLst>
  <p:sldSz cx="12192000" cy="685800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018627-4DB2-AF25-F8FF-929536EEC9F5}" v="111" dt="2023-12-04T01:00:35.2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son Besselaar" userId="S::alison.besselaar@unimelb.edu.au::c677e420-6e27-4b1f-a719-69cc03bdf3fb" providerId="AD" clId="Web-{01018627-4DB2-AF25-F8FF-929536EEC9F5}"/>
    <pc:docChg chg="addSld modSld">
      <pc:chgData name="Alison Besselaar" userId="S::alison.besselaar@unimelb.edu.au::c677e420-6e27-4b1f-a719-69cc03bdf3fb" providerId="AD" clId="Web-{01018627-4DB2-AF25-F8FF-929536EEC9F5}" dt="2023-12-04T01:00:35.289" v="111" actId="1076"/>
      <pc:docMkLst>
        <pc:docMk/>
      </pc:docMkLst>
      <pc:sldChg chg="addSp delSp modSp mod setBg">
        <pc:chgData name="Alison Besselaar" userId="S::alison.besselaar@unimelb.edu.au::c677e420-6e27-4b1f-a719-69cc03bdf3fb" providerId="AD" clId="Web-{01018627-4DB2-AF25-F8FF-929536EEC9F5}" dt="2023-12-04T00:41:36.044" v="1"/>
        <pc:sldMkLst>
          <pc:docMk/>
          <pc:sldMk cId="0" sldId="259"/>
        </pc:sldMkLst>
        <pc:spChg chg="del">
          <ac:chgData name="Alison Besselaar" userId="S::alison.besselaar@unimelb.edu.au::c677e420-6e27-4b1f-a719-69cc03bdf3fb" providerId="AD" clId="Web-{01018627-4DB2-AF25-F8FF-929536EEC9F5}" dt="2023-12-04T00:41:20.950" v="0"/>
          <ac:spMkLst>
            <pc:docMk/>
            <pc:sldMk cId="0" sldId="259"/>
            <ac:spMk id="206" creationId="{00000000-0000-0000-0000-000000000000}"/>
          </ac:spMkLst>
        </pc:spChg>
        <pc:picChg chg="add del mod ord">
          <ac:chgData name="Alison Besselaar" userId="S::alison.besselaar@unimelb.edu.au::c677e420-6e27-4b1f-a719-69cc03bdf3fb" providerId="AD" clId="Web-{01018627-4DB2-AF25-F8FF-929536EEC9F5}" dt="2023-12-04T00:41:36.044" v="1"/>
          <ac:picMkLst>
            <pc:docMk/>
            <pc:sldMk cId="0" sldId="259"/>
            <ac:picMk id="2" creationId="{33DEF0E8-18A1-879C-BF17-FCA12AF18684}"/>
          </ac:picMkLst>
        </pc:picChg>
      </pc:sldChg>
      <pc:sldChg chg="addSp delSp modSp mod setBg">
        <pc:chgData name="Alison Besselaar" userId="S::alison.besselaar@unimelb.edu.au::c677e420-6e27-4b1f-a719-69cc03bdf3fb" providerId="AD" clId="Web-{01018627-4DB2-AF25-F8FF-929536EEC9F5}" dt="2023-12-04T00:42:57.280" v="5" actId="1076"/>
        <pc:sldMkLst>
          <pc:docMk/>
          <pc:sldMk cId="0" sldId="260"/>
        </pc:sldMkLst>
        <pc:spChg chg="mod">
          <ac:chgData name="Alison Besselaar" userId="S::alison.besselaar@unimelb.edu.au::c677e420-6e27-4b1f-a719-69cc03bdf3fb" providerId="AD" clId="Web-{01018627-4DB2-AF25-F8FF-929536EEC9F5}" dt="2023-12-04T00:42:57.280" v="5" actId="1076"/>
          <ac:spMkLst>
            <pc:docMk/>
            <pc:sldMk cId="0" sldId="260"/>
            <ac:spMk id="210" creationId="{00000000-0000-0000-0000-000000000000}"/>
          </ac:spMkLst>
        </pc:spChg>
        <pc:picChg chg="add del">
          <ac:chgData name="Alison Besselaar" userId="S::alison.besselaar@unimelb.edu.au::c677e420-6e27-4b1f-a719-69cc03bdf3fb" providerId="AD" clId="Web-{01018627-4DB2-AF25-F8FF-929536EEC9F5}" dt="2023-12-04T00:42:17.998" v="3"/>
          <ac:picMkLst>
            <pc:docMk/>
            <pc:sldMk cId="0" sldId="260"/>
            <ac:picMk id="3" creationId="{5FD7F162-3F27-0211-DC45-606150E8FFBC}"/>
          </ac:picMkLst>
        </pc:picChg>
      </pc:sldChg>
      <pc:sldChg chg="mod setBg">
        <pc:chgData name="Alison Besselaar" userId="S::alison.besselaar@unimelb.edu.au::c677e420-6e27-4b1f-a719-69cc03bdf3fb" providerId="AD" clId="Web-{01018627-4DB2-AF25-F8FF-929536EEC9F5}" dt="2023-12-04T00:42:39.155" v="4"/>
        <pc:sldMkLst>
          <pc:docMk/>
          <pc:sldMk cId="0" sldId="261"/>
        </pc:sldMkLst>
      </pc:sldChg>
      <pc:sldChg chg="modSp">
        <pc:chgData name="Alison Besselaar" userId="S::alison.besselaar@unimelb.edu.au::c677e420-6e27-4b1f-a719-69cc03bdf3fb" providerId="AD" clId="Web-{01018627-4DB2-AF25-F8FF-929536EEC9F5}" dt="2023-12-04T00:43:06.468" v="8" actId="1076"/>
        <pc:sldMkLst>
          <pc:docMk/>
          <pc:sldMk cId="0" sldId="262"/>
        </pc:sldMkLst>
        <pc:picChg chg="mod">
          <ac:chgData name="Alison Besselaar" userId="S::alison.besselaar@unimelb.edu.au::c677e420-6e27-4b1f-a719-69cc03bdf3fb" providerId="AD" clId="Web-{01018627-4DB2-AF25-F8FF-929536EEC9F5}" dt="2023-12-04T00:43:04.686" v="7" actId="1076"/>
          <ac:picMkLst>
            <pc:docMk/>
            <pc:sldMk cId="0" sldId="262"/>
            <ac:picMk id="218" creationId="{00000000-0000-0000-0000-000000000000}"/>
          </ac:picMkLst>
        </pc:picChg>
        <pc:picChg chg="mod">
          <ac:chgData name="Alison Besselaar" userId="S::alison.besselaar@unimelb.edu.au::c677e420-6e27-4b1f-a719-69cc03bdf3fb" providerId="AD" clId="Web-{01018627-4DB2-AF25-F8FF-929536EEC9F5}" dt="2023-12-04T00:43:02.264" v="6" actId="1076"/>
          <ac:picMkLst>
            <pc:docMk/>
            <pc:sldMk cId="0" sldId="262"/>
            <ac:picMk id="219" creationId="{00000000-0000-0000-0000-000000000000}"/>
          </ac:picMkLst>
        </pc:picChg>
        <pc:picChg chg="mod">
          <ac:chgData name="Alison Besselaar" userId="S::alison.besselaar@unimelb.edu.au::c677e420-6e27-4b1f-a719-69cc03bdf3fb" providerId="AD" clId="Web-{01018627-4DB2-AF25-F8FF-929536EEC9F5}" dt="2023-12-04T00:43:06.468" v="8" actId="1076"/>
          <ac:picMkLst>
            <pc:docMk/>
            <pc:sldMk cId="0" sldId="262"/>
            <ac:picMk id="220" creationId="{00000000-0000-0000-0000-000000000000}"/>
          </ac:picMkLst>
        </pc:picChg>
      </pc:sldChg>
      <pc:sldChg chg="mod setBg">
        <pc:chgData name="Alison Besselaar" userId="S::alison.besselaar@unimelb.edu.au::c677e420-6e27-4b1f-a719-69cc03bdf3fb" providerId="AD" clId="Web-{01018627-4DB2-AF25-F8FF-929536EEC9F5}" dt="2023-12-04T00:43:19.874" v="9"/>
        <pc:sldMkLst>
          <pc:docMk/>
          <pc:sldMk cId="0" sldId="263"/>
        </pc:sldMkLst>
      </pc:sldChg>
      <pc:sldChg chg="delSp modSp mod setBg">
        <pc:chgData name="Alison Besselaar" userId="S::alison.besselaar@unimelb.edu.au::c677e420-6e27-4b1f-a719-69cc03bdf3fb" providerId="AD" clId="Web-{01018627-4DB2-AF25-F8FF-929536EEC9F5}" dt="2023-12-04T00:50:01.868" v="25"/>
        <pc:sldMkLst>
          <pc:docMk/>
          <pc:sldMk cId="0" sldId="264"/>
        </pc:sldMkLst>
        <pc:spChg chg="mod">
          <ac:chgData name="Alison Besselaar" userId="S::alison.besselaar@unimelb.edu.au::c677e420-6e27-4b1f-a719-69cc03bdf3fb" providerId="AD" clId="Web-{01018627-4DB2-AF25-F8FF-929536EEC9F5}" dt="2023-12-04T00:49:17.086" v="24" actId="20577"/>
          <ac:spMkLst>
            <pc:docMk/>
            <pc:sldMk cId="0" sldId="264"/>
            <ac:spMk id="226" creationId="{00000000-0000-0000-0000-000000000000}"/>
          </ac:spMkLst>
        </pc:spChg>
        <pc:picChg chg="del mod">
          <ac:chgData name="Alison Besselaar" userId="S::alison.besselaar@unimelb.edu.au::c677e420-6e27-4b1f-a719-69cc03bdf3fb" providerId="AD" clId="Web-{01018627-4DB2-AF25-F8FF-929536EEC9F5}" dt="2023-12-04T00:50:01.868" v="25"/>
          <ac:picMkLst>
            <pc:docMk/>
            <pc:sldMk cId="0" sldId="264"/>
            <ac:picMk id="227" creationId="{00000000-0000-0000-0000-000000000000}"/>
          </ac:picMkLst>
        </pc:picChg>
      </pc:sldChg>
      <pc:sldChg chg="mod setBg">
        <pc:chgData name="Alison Besselaar" userId="S::alison.besselaar@unimelb.edu.au::c677e420-6e27-4b1f-a719-69cc03bdf3fb" providerId="AD" clId="Web-{01018627-4DB2-AF25-F8FF-929536EEC9F5}" dt="2023-12-04T00:43:32.093" v="11"/>
        <pc:sldMkLst>
          <pc:docMk/>
          <pc:sldMk cId="0" sldId="265"/>
        </pc:sldMkLst>
      </pc:sldChg>
      <pc:sldChg chg="mod setBg">
        <pc:chgData name="Alison Besselaar" userId="S::alison.besselaar@unimelb.edu.au::c677e420-6e27-4b1f-a719-69cc03bdf3fb" providerId="AD" clId="Web-{01018627-4DB2-AF25-F8FF-929536EEC9F5}" dt="2023-12-04T00:43:36.203" v="12"/>
        <pc:sldMkLst>
          <pc:docMk/>
          <pc:sldMk cId="0" sldId="266"/>
        </pc:sldMkLst>
      </pc:sldChg>
      <pc:sldChg chg="modSp">
        <pc:chgData name="Alison Besselaar" userId="S::alison.besselaar@unimelb.edu.au::c677e420-6e27-4b1f-a719-69cc03bdf3fb" providerId="AD" clId="Web-{01018627-4DB2-AF25-F8FF-929536EEC9F5}" dt="2023-12-04T00:43:48.328" v="13" actId="1076"/>
        <pc:sldMkLst>
          <pc:docMk/>
          <pc:sldMk cId="0" sldId="267"/>
        </pc:sldMkLst>
        <pc:graphicFrameChg chg="mod">
          <ac:chgData name="Alison Besselaar" userId="S::alison.besselaar@unimelb.edu.au::c677e420-6e27-4b1f-a719-69cc03bdf3fb" providerId="AD" clId="Web-{01018627-4DB2-AF25-F8FF-929536EEC9F5}" dt="2023-12-04T00:43:48.328" v="13" actId="1076"/>
          <ac:graphicFrameMkLst>
            <pc:docMk/>
            <pc:sldMk cId="0" sldId="267"/>
            <ac:graphicFrameMk id="239" creationId="{00000000-0000-0000-0000-000000000000}"/>
          </ac:graphicFrameMkLst>
        </pc:graphicFrameChg>
      </pc:sldChg>
      <pc:sldChg chg="addSp delSp modSp new mod setBg">
        <pc:chgData name="Alison Besselaar" userId="S::alison.besselaar@unimelb.edu.au::c677e420-6e27-4b1f-a719-69cc03bdf3fb" providerId="AD" clId="Web-{01018627-4DB2-AF25-F8FF-929536EEC9F5}" dt="2023-12-04T01:00:35.289" v="111" actId="1076"/>
        <pc:sldMkLst>
          <pc:docMk/>
          <pc:sldMk cId="2587965126" sldId="268"/>
        </pc:sldMkLst>
        <pc:spChg chg="mod">
          <ac:chgData name="Alison Besselaar" userId="S::alison.besselaar@unimelb.edu.au::c677e420-6e27-4b1f-a719-69cc03bdf3fb" providerId="AD" clId="Web-{01018627-4DB2-AF25-F8FF-929536EEC9F5}" dt="2023-12-04T00:57:24.034" v="84" actId="20577"/>
          <ac:spMkLst>
            <pc:docMk/>
            <pc:sldMk cId="2587965126" sldId="268"/>
            <ac:spMk id="2" creationId="{922A184B-AA57-9303-F35B-6252E29B9579}"/>
          </ac:spMkLst>
        </pc:spChg>
        <pc:spChg chg="mod">
          <ac:chgData name="Alison Besselaar" userId="S::alison.besselaar@unimelb.edu.au::c677e420-6e27-4b1f-a719-69cc03bdf3fb" providerId="AD" clId="Web-{01018627-4DB2-AF25-F8FF-929536EEC9F5}" dt="2023-12-04T01:00:27.773" v="108" actId="14100"/>
          <ac:spMkLst>
            <pc:docMk/>
            <pc:sldMk cId="2587965126" sldId="268"/>
            <ac:spMk id="3" creationId="{9175208D-BE57-9705-AF37-9BB623A9AEA4}"/>
          </ac:spMkLst>
        </pc:spChg>
        <pc:spChg chg="add del mod">
          <ac:chgData name="Alison Besselaar" userId="S::alison.besselaar@unimelb.edu.au::c677e420-6e27-4b1f-a719-69cc03bdf3fb" providerId="AD" clId="Web-{01018627-4DB2-AF25-F8FF-929536EEC9F5}" dt="2023-12-04T01:00:11.679" v="99"/>
          <ac:spMkLst>
            <pc:docMk/>
            <pc:sldMk cId="2587965126" sldId="268"/>
            <ac:spMk id="8" creationId="{22E85DDF-7130-6ABF-D472-E3839410E730}"/>
          </ac:spMkLst>
        </pc:spChg>
        <pc:picChg chg="add mod">
          <ac:chgData name="Alison Besselaar" userId="S::alison.besselaar@unimelb.edu.au::c677e420-6e27-4b1f-a719-69cc03bdf3fb" providerId="AD" clId="Web-{01018627-4DB2-AF25-F8FF-929536EEC9F5}" dt="2023-12-04T01:00:30.304" v="109" actId="1076"/>
          <ac:picMkLst>
            <pc:docMk/>
            <pc:sldMk cId="2587965126" sldId="268"/>
            <ac:picMk id="4" creationId="{BC36EFC3-F1B9-90B1-E558-D72CA71875F0}"/>
          </ac:picMkLst>
        </pc:picChg>
        <pc:picChg chg="add mod">
          <ac:chgData name="Alison Besselaar" userId="S::alison.besselaar@unimelb.edu.au::c677e420-6e27-4b1f-a719-69cc03bdf3fb" providerId="AD" clId="Web-{01018627-4DB2-AF25-F8FF-929536EEC9F5}" dt="2023-12-04T01:00:32.304" v="110" actId="1076"/>
          <ac:picMkLst>
            <pc:docMk/>
            <pc:sldMk cId="2587965126" sldId="268"/>
            <ac:picMk id="5" creationId="{C01AD57B-EB1D-527B-9353-EFEBD7013A79}"/>
          </ac:picMkLst>
        </pc:picChg>
        <pc:picChg chg="add del mod">
          <ac:chgData name="Alison Besselaar" userId="S::alison.besselaar@unimelb.edu.au::c677e420-6e27-4b1f-a719-69cc03bdf3fb" providerId="AD" clId="Web-{01018627-4DB2-AF25-F8FF-929536EEC9F5}" dt="2023-12-04T00:56:43.393" v="67"/>
          <ac:picMkLst>
            <pc:docMk/>
            <pc:sldMk cId="2587965126" sldId="268"/>
            <ac:picMk id="6" creationId="{0C680003-73C1-C98C-75BB-658376066057}"/>
          </ac:picMkLst>
        </pc:picChg>
        <pc:picChg chg="add mod">
          <ac:chgData name="Alison Besselaar" userId="S::alison.besselaar@unimelb.edu.au::c677e420-6e27-4b1f-a719-69cc03bdf3fb" providerId="AD" clId="Web-{01018627-4DB2-AF25-F8FF-929536EEC9F5}" dt="2023-12-04T01:00:35.289" v="111" actId="1076"/>
          <ac:picMkLst>
            <pc:docMk/>
            <pc:sldMk cId="2587965126" sldId="268"/>
            <ac:picMk id="7" creationId="{231F052E-0E82-8585-3719-8D042BF01A8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B492E71-BF94-4746-9343-1B928ED91AB0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E538FE9-58F0-45D4-ADF2-4EE7E86A295D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3E49BFD-8C8F-4585-ADA9-6DC27BC5ACD3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B2D0909-55C7-4915-9614-A28A0309ADEA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8826DFB5-F9A0-46FC-9AE1-5935DECFF88C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413E9F3E-4DC6-4C4A-AC60-46BD3CBFABD2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2DE7AE7-DFAD-4591-9575-3CA831D0B48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C261D4C6-8EEB-42E3-BCBD-4A03C8388A40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BF827274-D52A-492A-9B01-4A6F91D27B13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4880" cy="6142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66DE73BC-322C-49C5-9516-8AAA9E109D73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8C37E58-6FAD-4AE9-AA6D-D78CEDDD0DB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8FDC364-6C82-4732-A37A-C0714DCE824D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2C558BE-0CFE-45E1-BEA8-A7BCB19FED37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31AF1E11-B691-48A2-A1D1-912C264A2AE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AFC388A-7725-487F-AEDF-A649DFBADF7C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799E07BF-7746-4A73-ACD4-54BA58946044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C2B07C15-0A8D-47BE-B6AB-23F5228A6E0A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1643BA46-B6A0-4938-842A-2707A5B183A4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78541BED-F4D7-4F0B-B97D-DF1CDB217552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58A68EA7-7618-42FA-B80D-CD444B55302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42AAD336-0989-4E0B-A609-92713EAD0754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D1E1293C-1375-4D65-A1C7-FAFDD553BDF6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E201107-E02B-4D74-9CBA-8A9B2CA81E3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4880" cy="6142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9AA9B011-851C-4C5B-8E73-5E83BD95BA84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25D5FD92-F60B-40C1-A22C-E6540D45A8C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0D1220B1-A891-43A0-8B1D-E42D28D698B1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568CA3AE-30DC-4A9F-A493-38F01410483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86519660-813D-4ED3-BD05-63C132BF4B7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F6FF86D3-BBF5-4663-B864-689C377EC810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1825E0B6-64C1-4FE4-83FE-DB5158747846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E46ECB0-43DA-4783-825F-D9FA1C7FBF02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94926A8-CC88-47AC-801F-2BCFE05AC9C4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4880" cy="6142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FEE2B6F-7B78-46DA-A7D7-8A774E1A77A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7236B4A-3D21-4755-803D-0085ED0E68D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48796C1-1094-41C8-B9AC-A7BD971E072E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C8623CB-9BA6-40A0-A389-ED4606E2F3FD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AU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A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AU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99C2A18B-963B-49FC-A12D-6E0E458930A1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A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A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AU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AU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AU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ftr" idx="4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A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AU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1940866B-29ED-428C-9EEE-8D2F27393513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A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6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A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AU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AU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AU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AU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AU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4"/>
          <p:cNvGrpSpPr/>
          <p:nvPr/>
        </p:nvGrpSpPr>
        <p:grpSpPr>
          <a:xfrm>
            <a:off x="563760" y="432000"/>
            <a:ext cx="955080" cy="718200"/>
            <a:chOff x="563760" y="432000"/>
            <a:chExt cx="955080" cy="718200"/>
          </a:xfrm>
        </p:grpSpPr>
        <p:sp>
          <p:nvSpPr>
            <p:cNvPr id="83" name="AutoShape 3"/>
            <p:cNvSpPr/>
            <p:nvPr/>
          </p:nvSpPr>
          <p:spPr>
            <a:xfrm>
              <a:off x="563760" y="432360"/>
              <a:ext cx="955080" cy="717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84" name="Rectangle 5"/>
            <p:cNvSpPr/>
            <p:nvPr/>
          </p:nvSpPr>
          <p:spPr>
            <a:xfrm>
              <a:off x="564120" y="432000"/>
              <a:ext cx="954360" cy="718200"/>
            </a:xfrm>
            <a:prstGeom prst="rect">
              <a:avLst/>
            </a:pr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85" name="Freeform 6"/>
            <p:cNvSpPr/>
            <p:nvPr/>
          </p:nvSpPr>
          <p:spPr>
            <a:xfrm>
              <a:off x="675000" y="903600"/>
              <a:ext cx="41760" cy="38160"/>
            </a:xfrm>
            <a:custGeom>
              <a:avLst/>
              <a:gdLst>
                <a:gd name="textAreaLeft" fmla="*/ 0 w 41760"/>
                <a:gd name="textAreaRight" fmla="*/ 43920 w 41760"/>
                <a:gd name="textAreaTop" fmla="*/ 0 h 38160"/>
                <a:gd name="textAreaBottom" fmla="*/ 39960 h 38160"/>
              </a:gdLst>
              <a:ahLst/>
              <a:cxnLst/>
              <a:rect l="textAreaLeft" t="textAreaTop" r="textAreaRight" b="textAreaBottom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86" name="Freeform 7"/>
            <p:cNvSpPr/>
            <p:nvPr/>
          </p:nvSpPr>
          <p:spPr>
            <a:xfrm>
              <a:off x="722160" y="904320"/>
              <a:ext cx="51840" cy="37440"/>
            </a:xfrm>
            <a:custGeom>
              <a:avLst/>
              <a:gdLst>
                <a:gd name="textAreaLeft" fmla="*/ 0 w 51840"/>
                <a:gd name="textAreaRight" fmla="*/ 54000 w 51840"/>
                <a:gd name="textAreaTop" fmla="*/ 0 h 37440"/>
                <a:gd name="textAreaBottom" fmla="*/ 39240 h 37440"/>
              </a:gdLst>
              <a:ahLst/>
              <a:cxnLst/>
              <a:rect l="textAreaLeft" t="textAreaTop" r="textAreaRight" b="textAreaBottom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87" name="Freeform 8"/>
            <p:cNvSpPr/>
            <p:nvPr/>
          </p:nvSpPr>
          <p:spPr>
            <a:xfrm>
              <a:off x="783720" y="903960"/>
              <a:ext cx="28800" cy="37800"/>
            </a:xfrm>
            <a:custGeom>
              <a:avLst/>
              <a:gdLst>
                <a:gd name="textAreaLeft" fmla="*/ 0 w 28800"/>
                <a:gd name="textAreaRight" fmla="*/ 30960 w 28800"/>
                <a:gd name="textAreaTop" fmla="*/ 0 h 37800"/>
                <a:gd name="textAreaBottom" fmla="*/ 39600 h 37800"/>
              </a:gdLst>
              <a:ahLst/>
              <a:cxnLst/>
              <a:rect l="textAreaLeft" t="textAreaTop" r="textAreaRight" b="textAreaBottom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88" name="Freeform 9"/>
            <p:cNvSpPr/>
            <p:nvPr/>
          </p:nvSpPr>
          <p:spPr>
            <a:xfrm>
              <a:off x="843120" y="904320"/>
              <a:ext cx="49320" cy="38160"/>
            </a:xfrm>
            <a:custGeom>
              <a:avLst/>
              <a:gdLst>
                <a:gd name="textAreaLeft" fmla="*/ 0 w 49320"/>
                <a:gd name="textAreaRight" fmla="*/ 51480 w 49320"/>
                <a:gd name="textAreaTop" fmla="*/ 0 h 38160"/>
                <a:gd name="textAreaBottom" fmla="*/ 39960 h 38160"/>
              </a:gdLst>
              <a:ahLst/>
              <a:cxnLst/>
              <a:rect l="textAreaLeft" t="textAreaTop" r="textAreaRight" b="textAreaBottom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89" name="Freeform 10"/>
            <p:cNvSpPr/>
            <p:nvPr/>
          </p:nvSpPr>
          <p:spPr>
            <a:xfrm>
              <a:off x="901800" y="903600"/>
              <a:ext cx="53640" cy="38520"/>
            </a:xfrm>
            <a:custGeom>
              <a:avLst/>
              <a:gdLst>
                <a:gd name="textAreaLeft" fmla="*/ 0 w 53640"/>
                <a:gd name="textAreaRight" fmla="*/ 55800 w 53640"/>
                <a:gd name="textAreaTop" fmla="*/ 0 h 38520"/>
                <a:gd name="textAreaBottom" fmla="*/ 40320 h 38520"/>
              </a:gdLst>
              <a:ahLst/>
              <a:cxnLst/>
              <a:rect l="textAreaLeft" t="textAreaTop" r="textAreaRight" b="textAreaBottom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90" name="Freeform 11"/>
            <p:cNvSpPr/>
            <p:nvPr/>
          </p:nvSpPr>
          <p:spPr>
            <a:xfrm>
              <a:off x="966960" y="904320"/>
              <a:ext cx="16200" cy="37440"/>
            </a:xfrm>
            <a:custGeom>
              <a:avLst/>
              <a:gdLst>
                <a:gd name="textAreaLeft" fmla="*/ 0 w 16200"/>
                <a:gd name="textAreaRight" fmla="*/ 18360 w 16200"/>
                <a:gd name="textAreaTop" fmla="*/ 0 h 37440"/>
                <a:gd name="textAreaBottom" fmla="*/ 39240 h 37440"/>
              </a:gdLst>
              <a:ahLst/>
              <a:cxnLst/>
              <a:rect l="textAreaLeft" t="textAreaTop" r="textAreaRight" b="textAreaBottom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91" name="Freeform 12"/>
            <p:cNvSpPr/>
            <p:nvPr/>
          </p:nvSpPr>
          <p:spPr>
            <a:xfrm>
              <a:off x="988560" y="904320"/>
              <a:ext cx="52200" cy="38160"/>
            </a:xfrm>
            <a:custGeom>
              <a:avLst/>
              <a:gdLst>
                <a:gd name="textAreaLeft" fmla="*/ 0 w 52200"/>
                <a:gd name="textAreaRight" fmla="*/ 54360 w 52200"/>
                <a:gd name="textAreaTop" fmla="*/ 0 h 38160"/>
                <a:gd name="textAreaBottom" fmla="*/ 39960 h 38160"/>
              </a:gdLst>
              <a:ahLst/>
              <a:cxnLst/>
              <a:rect l="textAreaLeft" t="textAreaTop" r="textAreaRight" b="textAreaBottom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92" name="Freeform 13"/>
            <p:cNvSpPr/>
            <p:nvPr/>
          </p:nvSpPr>
          <p:spPr>
            <a:xfrm>
              <a:off x="1046520" y="903960"/>
              <a:ext cx="28800" cy="37800"/>
            </a:xfrm>
            <a:custGeom>
              <a:avLst/>
              <a:gdLst>
                <a:gd name="textAreaLeft" fmla="*/ 0 w 28800"/>
                <a:gd name="textAreaRight" fmla="*/ 30960 w 28800"/>
                <a:gd name="textAreaTop" fmla="*/ 0 h 37800"/>
                <a:gd name="textAreaBottom" fmla="*/ 39600 h 37800"/>
              </a:gdLst>
              <a:ahLst/>
              <a:cxnLst/>
              <a:rect l="textAreaLeft" t="textAreaTop" r="textAreaRight" b="textAreaBottom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93" name="Freeform 14"/>
            <p:cNvSpPr/>
            <p:nvPr/>
          </p:nvSpPr>
          <p:spPr>
            <a:xfrm>
              <a:off x="1086840" y="904320"/>
              <a:ext cx="50040" cy="37440"/>
            </a:xfrm>
            <a:custGeom>
              <a:avLst/>
              <a:gdLst>
                <a:gd name="textAreaLeft" fmla="*/ 0 w 50040"/>
                <a:gd name="textAreaRight" fmla="*/ 52200 w 50040"/>
                <a:gd name="textAreaTop" fmla="*/ 0 h 37440"/>
                <a:gd name="textAreaBottom" fmla="*/ 39240 h 37440"/>
              </a:gdLst>
              <a:ahLst/>
              <a:cxnLst/>
              <a:rect l="textAreaLeft" t="textAreaTop" r="textAreaRight" b="textAreaBottom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94" name="Freeform 15"/>
            <p:cNvSpPr/>
            <p:nvPr/>
          </p:nvSpPr>
          <p:spPr>
            <a:xfrm>
              <a:off x="1140840" y="903600"/>
              <a:ext cx="24480" cy="38880"/>
            </a:xfrm>
            <a:custGeom>
              <a:avLst/>
              <a:gdLst>
                <a:gd name="textAreaLeft" fmla="*/ 0 w 24480"/>
                <a:gd name="textAreaRight" fmla="*/ 26640 w 24480"/>
                <a:gd name="textAreaTop" fmla="*/ 0 h 38880"/>
                <a:gd name="textAreaBottom" fmla="*/ 40680 h 38880"/>
              </a:gdLst>
              <a:ahLst/>
              <a:cxnLst/>
              <a:rect l="textAreaLeft" t="textAreaTop" r="textAreaRight" b="textAreaBottom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95" name="Freeform 16"/>
            <p:cNvSpPr/>
            <p:nvPr/>
          </p:nvSpPr>
          <p:spPr>
            <a:xfrm>
              <a:off x="1178640" y="904320"/>
              <a:ext cx="15840" cy="37440"/>
            </a:xfrm>
            <a:custGeom>
              <a:avLst/>
              <a:gdLst>
                <a:gd name="textAreaLeft" fmla="*/ 0 w 15840"/>
                <a:gd name="textAreaRight" fmla="*/ 18000 w 15840"/>
                <a:gd name="textAreaTop" fmla="*/ 0 h 37440"/>
                <a:gd name="textAreaBottom" fmla="*/ 39240 h 37440"/>
              </a:gdLst>
              <a:ahLst/>
              <a:cxnLst/>
              <a:rect l="textAreaLeft" t="textAreaTop" r="textAreaRight" b="textAreaBottom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96" name="Freeform 17"/>
            <p:cNvSpPr/>
            <p:nvPr/>
          </p:nvSpPr>
          <p:spPr>
            <a:xfrm>
              <a:off x="1201680" y="903600"/>
              <a:ext cx="41400" cy="38160"/>
            </a:xfrm>
            <a:custGeom>
              <a:avLst/>
              <a:gdLst>
                <a:gd name="textAreaLeft" fmla="*/ 0 w 41400"/>
                <a:gd name="textAreaRight" fmla="*/ 43560 w 41400"/>
                <a:gd name="textAreaTop" fmla="*/ 0 h 38160"/>
                <a:gd name="textAreaBottom" fmla="*/ 39960 h 38160"/>
              </a:gdLst>
              <a:ahLst/>
              <a:cxnLst/>
              <a:rect l="textAreaLeft" t="textAreaTop" r="textAreaRight" b="textAreaBottom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97" name="Freeform 18"/>
            <p:cNvSpPr/>
            <p:nvPr/>
          </p:nvSpPr>
          <p:spPr>
            <a:xfrm>
              <a:off x="1247760" y="904320"/>
              <a:ext cx="47520" cy="37440"/>
            </a:xfrm>
            <a:custGeom>
              <a:avLst/>
              <a:gdLst>
                <a:gd name="textAreaLeft" fmla="*/ 0 w 47520"/>
                <a:gd name="textAreaRight" fmla="*/ 49680 w 47520"/>
                <a:gd name="textAreaTop" fmla="*/ 0 h 37440"/>
                <a:gd name="textAreaBottom" fmla="*/ 39240 h 37440"/>
              </a:gdLst>
              <a:ahLst/>
              <a:cxnLst/>
              <a:rect l="textAreaLeft" t="textAreaTop" r="textAreaRight" b="textAreaBottom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98" name="Freeform 19"/>
            <p:cNvSpPr/>
            <p:nvPr/>
          </p:nvSpPr>
          <p:spPr>
            <a:xfrm>
              <a:off x="1320120" y="903600"/>
              <a:ext cx="51840" cy="38880"/>
            </a:xfrm>
            <a:custGeom>
              <a:avLst/>
              <a:gdLst>
                <a:gd name="textAreaLeft" fmla="*/ 0 w 51840"/>
                <a:gd name="textAreaRight" fmla="*/ 54000 w 51840"/>
                <a:gd name="textAreaTop" fmla="*/ 0 h 38880"/>
                <a:gd name="textAreaBottom" fmla="*/ 40680 h 38880"/>
              </a:gdLst>
              <a:ahLst/>
              <a:cxnLst/>
              <a:rect l="textAreaLeft" t="textAreaTop" r="textAreaRight" b="textAreaBottom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99" name="Freeform 20"/>
            <p:cNvSpPr/>
            <p:nvPr/>
          </p:nvSpPr>
          <p:spPr>
            <a:xfrm>
              <a:off x="1381320" y="903960"/>
              <a:ext cx="27720" cy="37800"/>
            </a:xfrm>
            <a:custGeom>
              <a:avLst/>
              <a:gdLst>
                <a:gd name="textAreaLeft" fmla="*/ 0 w 27720"/>
                <a:gd name="textAreaRight" fmla="*/ 29880 w 27720"/>
                <a:gd name="textAreaTop" fmla="*/ 0 h 37800"/>
                <a:gd name="textAreaBottom" fmla="*/ 39600 h 37800"/>
              </a:gdLst>
              <a:ahLst/>
              <a:cxnLst/>
              <a:rect l="textAreaLeft" t="textAreaTop" r="textAreaRight" b="textAreaBottom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0" name="Rectangle 21"/>
            <p:cNvSpPr/>
            <p:nvPr/>
          </p:nvSpPr>
          <p:spPr>
            <a:xfrm>
              <a:off x="683640" y="973440"/>
              <a:ext cx="722160" cy="10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720" rIns="90000" bIns="72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1" name="Freeform 22"/>
            <p:cNvSpPr/>
            <p:nvPr/>
          </p:nvSpPr>
          <p:spPr>
            <a:xfrm>
              <a:off x="675000" y="1004040"/>
              <a:ext cx="106560" cy="60120"/>
            </a:xfrm>
            <a:custGeom>
              <a:avLst/>
              <a:gdLst>
                <a:gd name="textAreaLeft" fmla="*/ 0 w 106560"/>
                <a:gd name="textAreaRight" fmla="*/ 108720 w 106560"/>
                <a:gd name="textAreaTop" fmla="*/ 0 h 60120"/>
                <a:gd name="textAreaBottom" fmla="*/ 61920 h 60120"/>
              </a:gdLst>
              <a:ahLst/>
              <a:cxnLst/>
              <a:rect l="textAreaLeft" t="textAreaTop" r="textAreaRight" b="textAreaBottom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2" name="Freeform 23"/>
            <p:cNvSpPr/>
            <p:nvPr/>
          </p:nvSpPr>
          <p:spPr>
            <a:xfrm>
              <a:off x="789480" y="1005120"/>
              <a:ext cx="50760" cy="59040"/>
            </a:xfrm>
            <a:custGeom>
              <a:avLst/>
              <a:gdLst>
                <a:gd name="textAreaLeft" fmla="*/ 0 w 50760"/>
                <a:gd name="textAreaRight" fmla="*/ 52920 w 50760"/>
                <a:gd name="textAreaTop" fmla="*/ 0 h 59040"/>
                <a:gd name="textAreaBottom" fmla="*/ 60840 h 59040"/>
              </a:gdLst>
              <a:ahLst/>
              <a:cxnLst/>
              <a:rect l="textAreaLeft" t="textAreaTop" r="textAreaRight" b="textAreaBottom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3" name="Freeform 24"/>
            <p:cNvSpPr/>
            <p:nvPr/>
          </p:nvSpPr>
          <p:spPr>
            <a:xfrm>
              <a:off x="856080" y="1005480"/>
              <a:ext cx="53640" cy="58680"/>
            </a:xfrm>
            <a:custGeom>
              <a:avLst/>
              <a:gdLst>
                <a:gd name="textAreaLeft" fmla="*/ 0 w 53640"/>
                <a:gd name="textAreaRight" fmla="*/ 55800 w 53640"/>
                <a:gd name="textAreaTop" fmla="*/ 0 h 58680"/>
                <a:gd name="textAreaBottom" fmla="*/ 60480 h 58680"/>
              </a:gdLst>
              <a:ahLst/>
              <a:cxnLst/>
              <a:rect l="textAreaLeft" t="textAreaTop" r="textAreaRight" b="textAreaBottom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4" name="Freeform 25"/>
            <p:cNvSpPr/>
            <p:nvPr/>
          </p:nvSpPr>
          <p:spPr>
            <a:xfrm>
              <a:off x="919440" y="1005480"/>
              <a:ext cx="58680" cy="58680"/>
            </a:xfrm>
            <a:custGeom>
              <a:avLst/>
              <a:gdLst>
                <a:gd name="textAreaLeft" fmla="*/ 0 w 58680"/>
                <a:gd name="textAreaRight" fmla="*/ 60840 w 58680"/>
                <a:gd name="textAreaTop" fmla="*/ 0 h 58680"/>
                <a:gd name="textAreaBottom" fmla="*/ 60480 h 58680"/>
              </a:gdLst>
              <a:ahLst/>
              <a:cxnLst/>
              <a:rect l="textAreaLeft" t="textAreaTop" r="textAreaRight" b="textAreaBottom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5" name="Freeform 26"/>
            <p:cNvSpPr/>
            <p:nvPr/>
          </p:nvSpPr>
          <p:spPr>
            <a:xfrm>
              <a:off x="990360" y="1004760"/>
              <a:ext cx="84240" cy="60480"/>
            </a:xfrm>
            <a:custGeom>
              <a:avLst/>
              <a:gdLst>
                <a:gd name="textAreaLeft" fmla="*/ 0 w 84240"/>
                <a:gd name="textAreaRight" fmla="*/ 86400 w 84240"/>
                <a:gd name="textAreaTop" fmla="*/ 0 h 60480"/>
                <a:gd name="textAreaBottom" fmla="*/ 62280 h 60480"/>
              </a:gdLst>
              <a:ahLst/>
              <a:cxnLst/>
              <a:rect l="textAreaLeft" t="textAreaTop" r="textAreaRight" b="textAreaBottom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6" name="Freeform 27"/>
            <p:cNvSpPr/>
            <p:nvPr/>
          </p:nvSpPr>
          <p:spPr>
            <a:xfrm>
              <a:off x="1084680" y="1005480"/>
              <a:ext cx="82080" cy="59760"/>
            </a:xfrm>
            <a:custGeom>
              <a:avLst/>
              <a:gdLst>
                <a:gd name="textAreaLeft" fmla="*/ 0 w 82080"/>
                <a:gd name="textAreaRight" fmla="*/ 84240 w 82080"/>
                <a:gd name="textAreaTop" fmla="*/ 0 h 59760"/>
                <a:gd name="textAreaBottom" fmla="*/ 61560 h 59760"/>
              </a:gdLst>
              <a:ahLst/>
              <a:cxnLst/>
              <a:rect l="textAreaLeft" t="textAreaTop" r="textAreaRight" b="textAreaBottom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600" rIns="90000" bIns="3060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7" name="Freeform 28"/>
            <p:cNvSpPr/>
            <p:nvPr/>
          </p:nvSpPr>
          <p:spPr>
            <a:xfrm>
              <a:off x="1178280" y="1005480"/>
              <a:ext cx="81000" cy="58680"/>
            </a:xfrm>
            <a:custGeom>
              <a:avLst/>
              <a:gdLst>
                <a:gd name="textAreaLeft" fmla="*/ 0 w 81000"/>
                <a:gd name="textAreaRight" fmla="*/ 83160 w 81000"/>
                <a:gd name="textAreaTop" fmla="*/ 0 h 58680"/>
                <a:gd name="textAreaBottom" fmla="*/ 60480 h 58680"/>
              </a:gdLst>
              <a:ahLst/>
              <a:cxnLst/>
              <a:rect l="textAreaLeft" t="textAreaTop" r="textAreaRight" b="textAreaBottom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8" name="Freeform 29"/>
            <p:cNvSpPr/>
            <p:nvPr/>
          </p:nvSpPr>
          <p:spPr>
            <a:xfrm>
              <a:off x="1263600" y="1004400"/>
              <a:ext cx="86040" cy="60480"/>
            </a:xfrm>
            <a:custGeom>
              <a:avLst/>
              <a:gdLst>
                <a:gd name="textAreaLeft" fmla="*/ 0 w 86040"/>
                <a:gd name="textAreaRight" fmla="*/ 88200 w 86040"/>
                <a:gd name="textAreaTop" fmla="*/ 0 h 60480"/>
                <a:gd name="textAreaBottom" fmla="*/ 62280 h 60480"/>
              </a:gdLst>
              <a:ahLst/>
              <a:cxnLst/>
              <a:rect l="textAreaLeft" t="textAreaTop" r="textAreaRight" b="textAreaBottom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9" name="Freeform 30"/>
            <p:cNvSpPr/>
            <p:nvPr/>
          </p:nvSpPr>
          <p:spPr>
            <a:xfrm>
              <a:off x="1356840" y="1005120"/>
              <a:ext cx="50760" cy="59040"/>
            </a:xfrm>
            <a:custGeom>
              <a:avLst/>
              <a:gdLst>
                <a:gd name="textAreaLeft" fmla="*/ 0 w 50760"/>
                <a:gd name="textAreaRight" fmla="*/ 52920 w 50760"/>
                <a:gd name="textAreaTop" fmla="*/ 0 h 59040"/>
                <a:gd name="textAreaBottom" fmla="*/ 60840 h 59040"/>
              </a:gdLst>
              <a:ahLst/>
              <a:cxnLst/>
              <a:rect l="textAreaLeft" t="textAreaTop" r="textAreaRight" b="textAreaBottom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0" name="Freeform 31"/>
            <p:cNvSpPr/>
            <p:nvPr/>
          </p:nvSpPr>
          <p:spPr>
            <a:xfrm>
              <a:off x="843120" y="511200"/>
              <a:ext cx="420480" cy="348840"/>
            </a:xfrm>
            <a:custGeom>
              <a:avLst/>
              <a:gdLst>
                <a:gd name="textAreaLeft" fmla="*/ 0 w 420480"/>
                <a:gd name="textAreaRight" fmla="*/ 422640 w 420480"/>
                <a:gd name="textAreaTop" fmla="*/ 0 h 348840"/>
                <a:gd name="textAreaBottom" fmla="*/ 350640 h 348840"/>
              </a:gdLst>
              <a:ahLst/>
              <a:cxnLst/>
              <a:rect l="textAreaLeft" t="textAreaTop" r="textAreaRight" b="textAreaBottom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1" name="Freeform 32"/>
            <p:cNvSpPr/>
            <p:nvPr/>
          </p:nvSpPr>
          <p:spPr>
            <a:xfrm>
              <a:off x="841320" y="508680"/>
              <a:ext cx="426240" cy="352800"/>
            </a:xfrm>
            <a:custGeom>
              <a:avLst/>
              <a:gdLst>
                <a:gd name="textAreaLeft" fmla="*/ 0 w 426240"/>
                <a:gd name="textAreaRight" fmla="*/ 428400 w 426240"/>
                <a:gd name="textAreaTop" fmla="*/ 0 h 352800"/>
                <a:gd name="textAreaBottom" fmla="*/ 354600 h 352800"/>
              </a:gdLst>
              <a:ahLst/>
              <a:cxnLst/>
              <a:rect l="textAreaLeft" t="textAreaTop" r="textAreaRight" b="textAreaBottom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2" name="Freeform 34"/>
            <p:cNvSpPr/>
            <p:nvPr/>
          </p:nvSpPr>
          <p:spPr>
            <a:xfrm>
              <a:off x="812880" y="794880"/>
              <a:ext cx="37800" cy="27000"/>
            </a:xfrm>
            <a:custGeom>
              <a:avLst/>
              <a:gdLst>
                <a:gd name="textAreaLeft" fmla="*/ 0 w 37800"/>
                <a:gd name="textAreaRight" fmla="*/ 39960 w 37800"/>
                <a:gd name="textAreaTop" fmla="*/ 0 h 27000"/>
                <a:gd name="textAreaBottom" fmla="*/ 28800 h 27000"/>
              </a:gdLst>
              <a:ahLst/>
              <a:cxnLst/>
              <a:rect l="textAreaLeft" t="textAreaTop" r="textAreaRight" b="textAreaBottom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4400" rIns="90000" bIns="1440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3" name="Freeform 35"/>
            <p:cNvSpPr/>
            <p:nvPr/>
          </p:nvSpPr>
          <p:spPr>
            <a:xfrm>
              <a:off x="1230120" y="796680"/>
              <a:ext cx="37440" cy="25920"/>
            </a:xfrm>
            <a:custGeom>
              <a:avLst/>
              <a:gdLst>
                <a:gd name="textAreaLeft" fmla="*/ 0 w 37440"/>
                <a:gd name="textAreaRight" fmla="*/ 39600 w 37440"/>
                <a:gd name="textAreaTop" fmla="*/ 0 h 25920"/>
                <a:gd name="textAreaBottom" fmla="*/ 27720 h 25920"/>
              </a:gdLst>
              <a:ahLst/>
              <a:cxnLst/>
              <a:rect l="textAreaLeft" t="textAreaTop" r="textAreaRight" b="textAreaBottom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3680" rIns="90000" bIns="1368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4" name="Freeform 36"/>
            <p:cNvSpPr/>
            <p:nvPr/>
          </p:nvSpPr>
          <p:spPr>
            <a:xfrm>
              <a:off x="762480" y="765000"/>
              <a:ext cx="88200" cy="42120"/>
            </a:xfrm>
            <a:custGeom>
              <a:avLst/>
              <a:gdLst>
                <a:gd name="textAreaLeft" fmla="*/ 0 w 88200"/>
                <a:gd name="textAreaRight" fmla="*/ 90360 w 88200"/>
                <a:gd name="textAreaTop" fmla="*/ 0 h 42120"/>
                <a:gd name="textAreaBottom" fmla="*/ 43920 h 42120"/>
              </a:gdLst>
              <a:ahLst/>
              <a:cxnLst/>
              <a:rect l="textAreaLeft" t="textAreaTop" r="textAreaRight" b="textAreaBottom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960" rIns="90000" bIns="2196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5" name="Freeform 37"/>
            <p:cNvSpPr/>
            <p:nvPr/>
          </p:nvSpPr>
          <p:spPr>
            <a:xfrm>
              <a:off x="1230120" y="766800"/>
              <a:ext cx="88200" cy="41760"/>
            </a:xfrm>
            <a:custGeom>
              <a:avLst/>
              <a:gdLst>
                <a:gd name="textAreaLeft" fmla="*/ 0 w 88200"/>
                <a:gd name="textAreaRight" fmla="*/ 90360 w 88200"/>
                <a:gd name="textAreaTop" fmla="*/ 0 h 41760"/>
                <a:gd name="textAreaBottom" fmla="*/ 43560 h 41760"/>
              </a:gdLst>
              <a:ahLst/>
              <a:cxnLst/>
              <a:rect l="textAreaLeft" t="textAreaTop" r="textAreaRight" b="textAreaBottom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600" rIns="90000" bIns="2160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6" name="Freeform 38"/>
            <p:cNvSpPr/>
            <p:nvPr/>
          </p:nvSpPr>
          <p:spPr>
            <a:xfrm>
              <a:off x="802440" y="772920"/>
              <a:ext cx="475560" cy="92520"/>
            </a:xfrm>
            <a:custGeom>
              <a:avLst/>
              <a:gdLst>
                <a:gd name="textAreaLeft" fmla="*/ 0 w 475560"/>
                <a:gd name="textAreaRight" fmla="*/ 477720 w 475560"/>
                <a:gd name="textAreaTop" fmla="*/ 0 h 92520"/>
                <a:gd name="textAreaBottom" fmla="*/ 94320 h 92520"/>
              </a:gdLst>
              <a:ahLst/>
              <a:cxnLst/>
              <a:rect l="textAreaLeft" t="textAreaTop" r="textAreaRight" b="textAreaBottom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7" name="Freeform 39"/>
            <p:cNvSpPr/>
            <p:nvPr/>
          </p:nvSpPr>
          <p:spPr>
            <a:xfrm>
              <a:off x="813960" y="783720"/>
              <a:ext cx="451080" cy="69840"/>
            </a:xfrm>
            <a:custGeom>
              <a:avLst/>
              <a:gdLst>
                <a:gd name="textAreaLeft" fmla="*/ 0 w 451080"/>
                <a:gd name="textAreaRight" fmla="*/ 453240 w 451080"/>
                <a:gd name="textAreaTop" fmla="*/ 0 h 69840"/>
                <a:gd name="textAreaBottom" fmla="*/ 71640 h 69840"/>
              </a:gdLst>
              <a:ahLst/>
              <a:cxnLst/>
              <a:rect l="textAreaLeft" t="textAreaTop" r="textAreaRight" b="textAreaBottom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5640" rIns="90000" bIns="3564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8" name="Freeform 40"/>
            <p:cNvSpPr/>
            <p:nvPr/>
          </p:nvSpPr>
          <p:spPr>
            <a:xfrm>
              <a:off x="898920" y="639720"/>
              <a:ext cx="32040" cy="23760"/>
            </a:xfrm>
            <a:custGeom>
              <a:avLst/>
              <a:gdLst>
                <a:gd name="textAreaLeft" fmla="*/ 0 w 32040"/>
                <a:gd name="textAreaRight" fmla="*/ 34200 w 32040"/>
                <a:gd name="textAreaTop" fmla="*/ 0 h 23760"/>
                <a:gd name="textAreaBottom" fmla="*/ 25560 h 23760"/>
              </a:gdLst>
              <a:ahLst/>
              <a:cxnLst/>
              <a:rect l="textAreaLeft" t="textAreaTop" r="textAreaRight" b="textAreaBottom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9" name="Freeform 41"/>
            <p:cNvSpPr/>
            <p:nvPr/>
          </p:nvSpPr>
          <p:spPr>
            <a:xfrm>
              <a:off x="958320" y="651600"/>
              <a:ext cx="32040" cy="23760"/>
            </a:xfrm>
            <a:custGeom>
              <a:avLst/>
              <a:gdLst>
                <a:gd name="textAreaLeft" fmla="*/ 0 w 32040"/>
                <a:gd name="textAreaRight" fmla="*/ 34200 w 32040"/>
                <a:gd name="textAreaTop" fmla="*/ 0 h 23760"/>
                <a:gd name="textAreaBottom" fmla="*/ 25560 h 23760"/>
              </a:gdLst>
              <a:ahLst/>
              <a:cxnLst/>
              <a:rect l="textAreaLeft" t="textAreaTop" r="textAreaRight" b="textAreaBottom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0" name="Freeform 42"/>
            <p:cNvSpPr/>
            <p:nvPr/>
          </p:nvSpPr>
          <p:spPr>
            <a:xfrm>
              <a:off x="887760" y="697320"/>
              <a:ext cx="32760" cy="23760"/>
            </a:xfrm>
            <a:custGeom>
              <a:avLst/>
              <a:gdLst>
                <a:gd name="textAreaLeft" fmla="*/ 0 w 32760"/>
                <a:gd name="textAreaRight" fmla="*/ 34920 w 32760"/>
                <a:gd name="textAreaTop" fmla="*/ 0 h 23760"/>
                <a:gd name="textAreaBottom" fmla="*/ 25560 h 23760"/>
              </a:gdLst>
              <a:ahLst/>
              <a:cxnLst/>
              <a:rect l="textAreaLeft" t="textAreaTop" r="textAreaRight" b="textAreaBottom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1" name="Freeform 43"/>
            <p:cNvSpPr/>
            <p:nvPr/>
          </p:nvSpPr>
          <p:spPr>
            <a:xfrm>
              <a:off x="962640" y="700560"/>
              <a:ext cx="21960" cy="15840"/>
            </a:xfrm>
            <a:custGeom>
              <a:avLst/>
              <a:gdLst>
                <a:gd name="textAreaLeft" fmla="*/ 0 w 21960"/>
                <a:gd name="textAreaRight" fmla="*/ 24120 w 21960"/>
                <a:gd name="textAreaTop" fmla="*/ 0 h 15840"/>
                <a:gd name="textAreaBottom" fmla="*/ 17640 h 15840"/>
              </a:gdLst>
              <a:ahLst/>
              <a:cxnLst/>
              <a:rect l="textAreaLeft" t="textAreaTop" r="textAreaRight" b="textAreaBottom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8640" rIns="90000" bIns="864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2" name="Freeform 44"/>
            <p:cNvSpPr/>
            <p:nvPr/>
          </p:nvSpPr>
          <p:spPr>
            <a:xfrm>
              <a:off x="957960" y="747000"/>
              <a:ext cx="32400" cy="23760"/>
            </a:xfrm>
            <a:custGeom>
              <a:avLst/>
              <a:gdLst>
                <a:gd name="textAreaLeft" fmla="*/ 0 w 32400"/>
                <a:gd name="textAreaRight" fmla="*/ 34560 w 32400"/>
                <a:gd name="textAreaTop" fmla="*/ 0 h 23760"/>
                <a:gd name="textAreaBottom" fmla="*/ 25560 h 23760"/>
              </a:gdLst>
              <a:ahLst/>
              <a:cxnLst/>
              <a:rect l="textAreaLeft" t="textAreaTop" r="textAreaRight" b="textAreaBottom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3" name="Freeform 45"/>
            <p:cNvSpPr/>
            <p:nvPr/>
          </p:nvSpPr>
          <p:spPr>
            <a:xfrm>
              <a:off x="943920" y="612360"/>
              <a:ext cx="7200" cy="2520"/>
            </a:xfrm>
            <a:custGeom>
              <a:avLst/>
              <a:gdLst>
                <a:gd name="textAreaLeft" fmla="*/ 0 w 7200"/>
                <a:gd name="textAreaRight" fmla="*/ 9360 w 7200"/>
                <a:gd name="textAreaTop" fmla="*/ 0 h 2520"/>
                <a:gd name="textAreaBottom" fmla="*/ 4320 h 2520"/>
              </a:gdLst>
              <a:ahLst/>
              <a:cxnLst/>
              <a:rect l="textAreaLeft" t="textAreaTop" r="textAreaRight" b="textAreaBottom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60" rIns="90000" bIns="216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4" name="Freeform 46"/>
            <p:cNvSpPr/>
            <p:nvPr/>
          </p:nvSpPr>
          <p:spPr>
            <a:xfrm>
              <a:off x="956520" y="613440"/>
              <a:ext cx="3240" cy="5400"/>
            </a:xfrm>
            <a:custGeom>
              <a:avLst/>
              <a:gdLst>
                <a:gd name="textAreaLeft" fmla="*/ 0 w 3240"/>
                <a:gd name="textAreaRight" fmla="*/ 5400 w 3240"/>
                <a:gd name="textAreaTop" fmla="*/ 0 h 5400"/>
                <a:gd name="textAreaBottom" fmla="*/ 7200 h 5400"/>
              </a:gdLst>
              <a:ahLst/>
              <a:cxnLst/>
              <a:rect l="textAreaLeft" t="textAreaTop" r="textAreaRight" b="textAreaBottom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600" rIns="90000" bIns="360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5" name="Freeform 47"/>
            <p:cNvSpPr/>
            <p:nvPr/>
          </p:nvSpPr>
          <p:spPr>
            <a:xfrm>
              <a:off x="954000" y="618840"/>
              <a:ext cx="4320" cy="5760"/>
            </a:xfrm>
            <a:custGeom>
              <a:avLst/>
              <a:gdLst>
                <a:gd name="textAreaLeft" fmla="*/ 0 w 4320"/>
                <a:gd name="textAreaRight" fmla="*/ 6480 w 4320"/>
                <a:gd name="textAreaTop" fmla="*/ 0 h 5760"/>
                <a:gd name="textAreaBottom" fmla="*/ 7560 h 5760"/>
              </a:gdLst>
              <a:ahLst/>
              <a:cxnLst/>
              <a:rect l="textAreaLeft" t="textAreaTop" r="textAreaRight" b="textAreaBottom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600" rIns="90000" bIns="360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6" name="Freeform 48"/>
            <p:cNvSpPr/>
            <p:nvPr/>
          </p:nvSpPr>
          <p:spPr>
            <a:xfrm>
              <a:off x="948600" y="623520"/>
              <a:ext cx="5040" cy="7200"/>
            </a:xfrm>
            <a:custGeom>
              <a:avLst/>
              <a:gdLst>
                <a:gd name="textAreaLeft" fmla="*/ 0 w 5040"/>
                <a:gd name="textAreaRight" fmla="*/ 7200 w 5040"/>
                <a:gd name="textAreaTop" fmla="*/ 0 h 7200"/>
                <a:gd name="textAreaBottom" fmla="*/ 9000 h 7200"/>
              </a:gdLst>
              <a:ahLst/>
              <a:cxnLst/>
              <a:rect l="textAreaLeft" t="textAreaTop" r="textAreaRight" b="textAreaBottom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320" rIns="90000" bIns="432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7" name="Freeform 49"/>
            <p:cNvSpPr/>
            <p:nvPr/>
          </p:nvSpPr>
          <p:spPr>
            <a:xfrm>
              <a:off x="935640" y="623160"/>
              <a:ext cx="11160" cy="2160"/>
            </a:xfrm>
            <a:custGeom>
              <a:avLst/>
              <a:gdLst>
                <a:gd name="textAreaLeft" fmla="*/ 0 w 11160"/>
                <a:gd name="textAreaRight" fmla="*/ 13320 w 11160"/>
                <a:gd name="textAreaTop" fmla="*/ 0 h 2160"/>
                <a:gd name="textAreaBottom" fmla="*/ 3960 h 2160"/>
              </a:gdLst>
              <a:ahLst/>
              <a:cxnLst/>
              <a:rect l="textAreaLeft" t="textAreaTop" r="textAreaRight" b="textAreaBottom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800" rIns="90000" bIns="180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8" name="Freeform 50"/>
            <p:cNvSpPr/>
            <p:nvPr/>
          </p:nvSpPr>
          <p:spPr>
            <a:xfrm>
              <a:off x="941400" y="629280"/>
              <a:ext cx="5400" cy="6840"/>
            </a:xfrm>
            <a:custGeom>
              <a:avLst/>
              <a:gdLst>
                <a:gd name="textAreaLeft" fmla="*/ 0 w 5400"/>
                <a:gd name="textAreaRight" fmla="*/ 7560 w 5400"/>
                <a:gd name="textAreaTop" fmla="*/ 0 h 6840"/>
                <a:gd name="textAreaBottom" fmla="*/ 8640 h 6840"/>
              </a:gdLst>
              <a:ahLst/>
              <a:cxnLst/>
              <a:rect l="textAreaLeft" t="textAreaTop" r="textAreaRight" b="textAreaBottom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320" rIns="90000" bIns="432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9" name="Freeform 51"/>
            <p:cNvSpPr/>
            <p:nvPr/>
          </p:nvSpPr>
          <p:spPr>
            <a:xfrm>
              <a:off x="904680" y="616320"/>
              <a:ext cx="6120" cy="7920"/>
            </a:xfrm>
            <a:custGeom>
              <a:avLst/>
              <a:gdLst>
                <a:gd name="textAreaLeft" fmla="*/ 0 w 6120"/>
                <a:gd name="textAreaRight" fmla="*/ 8280 w 6120"/>
                <a:gd name="textAreaTop" fmla="*/ 0 h 7920"/>
                <a:gd name="textAreaBottom" fmla="*/ 9720 h 7920"/>
              </a:gdLst>
              <a:ahLst/>
              <a:cxnLst/>
              <a:rect l="textAreaLeft" t="textAreaTop" r="textAreaRight" b="textAreaBottom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0" name="Freeform 52"/>
            <p:cNvSpPr/>
            <p:nvPr/>
          </p:nvSpPr>
          <p:spPr>
            <a:xfrm>
              <a:off x="929160" y="628200"/>
              <a:ext cx="10800" cy="3240"/>
            </a:xfrm>
            <a:custGeom>
              <a:avLst/>
              <a:gdLst>
                <a:gd name="textAreaLeft" fmla="*/ 0 w 10800"/>
                <a:gd name="textAreaRight" fmla="*/ 12960 w 10800"/>
                <a:gd name="textAreaTop" fmla="*/ 0 h 3240"/>
                <a:gd name="textAreaBottom" fmla="*/ 5040 h 3240"/>
              </a:gdLst>
              <a:ahLst/>
              <a:cxnLst/>
              <a:rect l="textAreaLeft" t="textAreaTop" r="textAreaRight" b="textAreaBottom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1" name="Freeform 53"/>
            <p:cNvSpPr/>
            <p:nvPr/>
          </p:nvSpPr>
          <p:spPr>
            <a:xfrm>
              <a:off x="939960" y="617400"/>
              <a:ext cx="10080" cy="3600"/>
            </a:xfrm>
            <a:custGeom>
              <a:avLst/>
              <a:gdLst>
                <a:gd name="textAreaLeft" fmla="*/ 0 w 10080"/>
                <a:gd name="textAreaRight" fmla="*/ 12240 w 10080"/>
                <a:gd name="textAreaTop" fmla="*/ 0 h 3600"/>
                <a:gd name="textAreaBottom" fmla="*/ 5400 h 3600"/>
              </a:gdLst>
              <a:ahLst/>
              <a:cxnLst/>
              <a:rect l="textAreaLeft" t="textAreaTop" r="textAreaRight" b="textAreaBottom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2" name="Freeform 54"/>
            <p:cNvSpPr/>
            <p:nvPr/>
          </p:nvSpPr>
          <p:spPr>
            <a:xfrm>
              <a:off x="896400" y="612360"/>
              <a:ext cx="10440" cy="4680"/>
            </a:xfrm>
            <a:custGeom>
              <a:avLst/>
              <a:gdLst>
                <a:gd name="textAreaLeft" fmla="*/ 0 w 10440"/>
                <a:gd name="textAreaRight" fmla="*/ 12600 w 10440"/>
                <a:gd name="textAreaTop" fmla="*/ 0 h 4680"/>
                <a:gd name="textAreaBottom" fmla="*/ 6480 h 4680"/>
              </a:gdLst>
              <a:ahLst/>
              <a:cxnLst/>
              <a:rect l="textAreaLeft" t="textAreaTop" r="textAreaRight" b="textAreaBottom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240" rIns="90000" bIns="324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3" name="Freeform 55"/>
            <p:cNvSpPr/>
            <p:nvPr/>
          </p:nvSpPr>
          <p:spPr>
            <a:xfrm>
              <a:off x="921960" y="599040"/>
              <a:ext cx="7920" cy="2160"/>
            </a:xfrm>
            <a:custGeom>
              <a:avLst/>
              <a:gdLst>
                <a:gd name="textAreaLeft" fmla="*/ 0 w 7920"/>
                <a:gd name="textAreaRight" fmla="*/ 10080 w 7920"/>
                <a:gd name="textAreaTop" fmla="*/ 0 h 2160"/>
                <a:gd name="textAreaBottom" fmla="*/ 3960 h 2160"/>
              </a:gdLst>
              <a:ahLst/>
              <a:cxnLst/>
              <a:rect l="textAreaLeft" t="textAreaTop" r="textAreaRight" b="textAreaBottom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800" rIns="90000" bIns="180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4" name="Freeform 56"/>
            <p:cNvSpPr/>
            <p:nvPr/>
          </p:nvSpPr>
          <p:spPr>
            <a:xfrm>
              <a:off x="932040" y="603000"/>
              <a:ext cx="3600" cy="6120"/>
            </a:xfrm>
            <a:custGeom>
              <a:avLst/>
              <a:gdLst>
                <a:gd name="textAreaLeft" fmla="*/ 0 w 3600"/>
                <a:gd name="textAreaRight" fmla="*/ 5400 w 3600"/>
                <a:gd name="textAreaTop" fmla="*/ 0 h 6120"/>
                <a:gd name="textAreaBottom" fmla="*/ 7920 h 6120"/>
              </a:gdLst>
              <a:ahLst/>
              <a:cxnLst/>
              <a:rect l="textAreaLeft" t="textAreaTop" r="textAreaRight" b="textAreaBottom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960" rIns="90000" bIns="396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5" name="Freeform 57"/>
            <p:cNvSpPr/>
            <p:nvPr/>
          </p:nvSpPr>
          <p:spPr>
            <a:xfrm>
              <a:off x="912240" y="601920"/>
              <a:ext cx="10440" cy="3240"/>
            </a:xfrm>
            <a:custGeom>
              <a:avLst/>
              <a:gdLst>
                <a:gd name="textAreaLeft" fmla="*/ 0 w 10440"/>
                <a:gd name="textAreaRight" fmla="*/ 12600 w 10440"/>
                <a:gd name="textAreaTop" fmla="*/ 0 h 3240"/>
                <a:gd name="textAreaBottom" fmla="*/ 5040 h 3240"/>
              </a:gdLst>
              <a:ahLst/>
              <a:cxnLst/>
              <a:rect l="textAreaLeft" t="textAreaTop" r="textAreaRight" b="textAreaBottom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6" name="Freeform 58"/>
            <p:cNvSpPr/>
            <p:nvPr/>
          </p:nvSpPr>
          <p:spPr>
            <a:xfrm>
              <a:off x="925560" y="604800"/>
              <a:ext cx="4320" cy="7560"/>
            </a:xfrm>
            <a:custGeom>
              <a:avLst/>
              <a:gdLst>
                <a:gd name="textAreaLeft" fmla="*/ 0 w 4320"/>
                <a:gd name="textAreaRight" fmla="*/ 6480 w 4320"/>
                <a:gd name="textAreaTop" fmla="*/ 0 h 7560"/>
                <a:gd name="textAreaBottom" fmla="*/ 9360 h 7560"/>
              </a:gdLst>
              <a:ahLst/>
              <a:cxnLst/>
              <a:rect l="textAreaLeft" t="textAreaTop" r="textAreaRight" b="textAreaBottom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7" name="Freeform 59"/>
            <p:cNvSpPr/>
            <p:nvPr/>
          </p:nvSpPr>
          <p:spPr>
            <a:xfrm>
              <a:off x="929880" y="634320"/>
              <a:ext cx="7920" cy="3240"/>
            </a:xfrm>
            <a:custGeom>
              <a:avLst/>
              <a:gdLst>
                <a:gd name="textAreaLeft" fmla="*/ 0 w 7920"/>
                <a:gd name="textAreaRight" fmla="*/ 10080 w 7920"/>
                <a:gd name="textAreaTop" fmla="*/ 0 h 3240"/>
                <a:gd name="textAreaBottom" fmla="*/ 5040 h 3240"/>
              </a:gdLst>
              <a:ahLst/>
              <a:cxnLst/>
              <a:rect l="textAreaLeft" t="textAreaTop" r="textAreaRight" b="textAreaBottom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8" name="Freeform 60"/>
            <p:cNvSpPr/>
            <p:nvPr/>
          </p:nvSpPr>
          <p:spPr>
            <a:xfrm>
              <a:off x="904680" y="606240"/>
              <a:ext cx="9360" cy="3240"/>
            </a:xfrm>
            <a:custGeom>
              <a:avLst/>
              <a:gdLst>
                <a:gd name="textAreaLeft" fmla="*/ 0 w 9360"/>
                <a:gd name="textAreaRight" fmla="*/ 11520 w 9360"/>
                <a:gd name="textAreaTop" fmla="*/ 0 h 3240"/>
                <a:gd name="textAreaBottom" fmla="*/ 5040 h 3240"/>
              </a:gdLst>
              <a:ahLst/>
              <a:cxnLst/>
              <a:rect l="textAreaLeft" t="textAreaTop" r="textAreaRight" b="textAreaBottom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9" name="Freeform 61"/>
            <p:cNvSpPr/>
            <p:nvPr/>
          </p:nvSpPr>
          <p:spPr>
            <a:xfrm>
              <a:off x="919080" y="608040"/>
              <a:ext cx="4680" cy="8280"/>
            </a:xfrm>
            <a:custGeom>
              <a:avLst/>
              <a:gdLst>
                <a:gd name="textAreaLeft" fmla="*/ 0 w 4680"/>
                <a:gd name="textAreaRight" fmla="*/ 6840 w 4680"/>
                <a:gd name="textAreaTop" fmla="*/ 0 h 8280"/>
                <a:gd name="textAreaBottom" fmla="*/ 10080 h 8280"/>
              </a:gdLst>
              <a:ahLst/>
              <a:cxnLst/>
              <a:rect l="textAreaLeft" t="textAreaTop" r="textAreaRight" b="textAreaBottom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5040" rIns="90000" bIns="504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0" name="Freeform 62"/>
            <p:cNvSpPr/>
            <p:nvPr/>
          </p:nvSpPr>
          <p:spPr>
            <a:xfrm>
              <a:off x="914040" y="612720"/>
              <a:ext cx="2160" cy="7920"/>
            </a:xfrm>
            <a:custGeom>
              <a:avLst/>
              <a:gdLst>
                <a:gd name="textAreaLeft" fmla="*/ 0 w 2160"/>
                <a:gd name="textAreaRight" fmla="*/ 4320 w 2160"/>
                <a:gd name="textAreaTop" fmla="*/ 0 h 7920"/>
                <a:gd name="textAreaBottom" fmla="*/ 9720 h 7920"/>
              </a:gdLst>
              <a:ahLst/>
              <a:cxnLst/>
              <a:rect l="textAreaLeft" t="textAreaTop" r="textAreaRight" b="textAreaBottom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</p:grpSp>
      <p:sp>
        <p:nvSpPr>
          <p:cNvPr id="141" name="Rectangle 2"/>
          <p:cNvSpPr/>
          <p:nvPr/>
        </p:nvSpPr>
        <p:spPr>
          <a:xfrm>
            <a:off x="10839240" y="101160"/>
            <a:ext cx="1242720" cy="1362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AU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43" name="PlaceHolder 2"/>
          <p:cNvSpPr>
            <a:spLocks noGrp="1"/>
          </p:cNvSpPr>
          <p:nvPr>
            <p:ph type="ftr" idx="7"/>
          </p:nvPr>
        </p:nvSpPr>
        <p:spPr>
          <a:xfrm>
            <a:off x="435240" y="6172560"/>
            <a:ext cx="7912080" cy="36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AU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A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&lt;footer&gt;</a:t>
            </a:r>
            <a:endParaRPr lang="en-A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sldNum" idx="8"/>
          </p:nvPr>
        </p:nvSpPr>
        <p:spPr>
          <a:xfrm>
            <a:off x="10959840" y="6172560"/>
            <a:ext cx="751320" cy="36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AU" sz="1200" b="0" strike="noStrike" spc="-1">
                <a:solidFill>
                  <a:srgbClr val="000000"/>
                </a:solidFill>
                <a:latin typeface="Calibri"/>
                <a:ea typeface="DejaVu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206F2DDD-416E-4534-9CA6-CB4039360633}" type="slidenum">
              <a:rPr lang="en-AU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‹#›</a:t>
            </a:fld>
            <a:endParaRPr lang="en-A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dt" idx="9"/>
          </p:nvPr>
        </p:nvSpPr>
        <p:spPr>
          <a:xfrm>
            <a:off x="8412840" y="6172560"/>
            <a:ext cx="2481480" cy="36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A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AU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14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youtube.com/watch?v=kA3q07paNbE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TCM5PpVXT8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5" name="Picture 2" descr="A book cover of a book&#10;&#10;Description automatically generated"/>
          <p:cNvPicPr/>
          <p:nvPr/>
        </p:nvPicPr>
        <p:blipFill>
          <a:blip r:embed="rId2"/>
          <a:stretch/>
        </p:blipFill>
        <p:spPr>
          <a:xfrm>
            <a:off x="-190080" y="-1333080"/>
            <a:ext cx="9524520" cy="9524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0" name="Picture 12" descr="A poster of a compost bin&#10;&#10;Description automatically generated"/>
          <p:cNvPicPr/>
          <p:nvPr/>
        </p:nvPicPr>
        <p:blipFill>
          <a:blip r:embed="rId2"/>
          <a:stretch/>
        </p:blipFill>
        <p:spPr>
          <a:xfrm>
            <a:off x="3600000" y="158400"/>
            <a:ext cx="4231080" cy="6298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3" name="Content Placeholder 4" descr="Best Compost Illustrations, Royalty-Free Vector Graphics &amp; Clip Art - iStock"/>
          <p:cNvPicPr/>
          <p:nvPr/>
        </p:nvPicPr>
        <p:blipFill>
          <a:blip r:embed="rId2"/>
          <a:stretch/>
        </p:blipFill>
        <p:spPr>
          <a:xfrm>
            <a:off x="666720" y="1604880"/>
            <a:ext cx="3596400" cy="3976920"/>
          </a:xfrm>
          <a:prstGeom prst="rect">
            <a:avLst/>
          </a:prstGeom>
          <a:ln w="0">
            <a:noFill/>
          </a:ln>
        </p:spPr>
      </p:pic>
      <p:pic>
        <p:nvPicPr>
          <p:cNvPr id="234" name="Content Placeholder 5" descr="Pin on Quick saves"/>
          <p:cNvPicPr/>
          <p:nvPr/>
        </p:nvPicPr>
        <p:blipFill>
          <a:blip r:embed="rId3"/>
          <a:stretch/>
        </p:blipFill>
        <p:spPr>
          <a:xfrm>
            <a:off x="6480000" y="2449080"/>
            <a:ext cx="4015440" cy="2590920"/>
          </a:xfrm>
          <a:prstGeom prst="rect">
            <a:avLst/>
          </a:prstGeom>
          <a:ln w="0">
            <a:noFill/>
          </a:ln>
        </p:spPr>
      </p:pic>
      <p:sp>
        <p:nvSpPr>
          <p:cNvPr id="235" name="TextBox 234"/>
          <p:cNvSpPr txBox="1"/>
          <p:nvPr/>
        </p:nvSpPr>
        <p:spPr>
          <a:xfrm>
            <a:off x="354600" y="540000"/>
            <a:ext cx="11345400" cy="1340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What food scraps could you put into compost today?</a:t>
            </a: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A184B-AA57-9303-F35B-6252E29B9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something that you might like to 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5208D-BE57-9705-AF37-9BB623A9AEA4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1604520"/>
            <a:ext cx="10972440" cy="5012818"/>
          </a:xfrm>
        </p:spPr>
        <p:txBody>
          <a:bodyPr>
            <a:normAutofit fontScale="92500" lnSpcReduction="10000"/>
          </a:bodyPr>
          <a:lstStyle/>
          <a:p>
            <a:endParaRPr lang="en-US" dirty="0">
              <a:ea typeface="+mn-lt"/>
              <a:cs typeface="+mn-lt"/>
            </a:endParaRPr>
          </a:p>
          <a:p>
            <a:endParaRPr lang="en-US" dirty="0">
              <a:ea typeface="+mn-lt"/>
              <a:cs typeface="+mn-lt"/>
            </a:endParaRPr>
          </a:p>
          <a:p>
            <a:endParaRPr lang="en-US" dirty="0">
              <a:ea typeface="+mn-lt"/>
              <a:cs typeface="+mn-lt"/>
            </a:endParaRPr>
          </a:p>
          <a:p>
            <a:endParaRPr lang="en-US" dirty="0">
              <a:ea typeface="+mn-lt"/>
              <a:cs typeface="+mn-lt"/>
            </a:endParaRPr>
          </a:p>
          <a:p>
            <a:endParaRPr lang="en-US" dirty="0">
              <a:ea typeface="+mn-lt"/>
              <a:cs typeface="+mn-lt"/>
            </a:endParaRPr>
          </a:p>
          <a:p>
            <a:endParaRPr lang="en-US" dirty="0">
              <a:ea typeface="+mn-lt"/>
              <a:cs typeface="+mn-lt"/>
            </a:endParaRPr>
          </a:p>
          <a:p>
            <a:endParaRPr lang="en-US" dirty="0">
              <a:ea typeface="+mn-lt"/>
              <a:cs typeface="+mn-lt"/>
            </a:endParaRPr>
          </a:p>
          <a:p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dirty="0">
                <a:ea typeface="+mn-lt"/>
                <a:cs typeface="+mn-lt"/>
                <a:hlinkClick r:id="rId2"/>
              </a:rPr>
              <a:t>Making a Homemade Composter! | Full-Time Kid | PBS Parents - YouTube</a:t>
            </a:r>
            <a:endParaRPr lang="en-US">
              <a:cs typeface="Arial"/>
            </a:endParaRPr>
          </a:p>
        </p:txBody>
      </p:sp>
      <p:pic>
        <p:nvPicPr>
          <p:cNvPr id="4" name="Picture 3" descr="Glass Spray Bottle – BLACK sprayer – Clean Mama">
            <a:extLst>
              <a:ext uri="{FF2B5EF4-FFF2-40B4-BE49-F238E27FC236}">
                <a16:creationId xmlns:a16="http://schemas.microsoft.com/office/drawing/2014/main" id="{BC36EFC3-F1B9-90B1-E558-D72CA7187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462" y="2198077"/>
            <a:ext cx="3204309" cy="3204309"/>
          </a:xfrm>
          <a:prstGeom prst="rect">
            <a:avLst/>
          </a:prstGeom>
        </p:spPr>
      </p:pic>
      <p:pic>
        <p:nvPicPr>
          <p:cNvPr id="5" name="Picture 4" descr="Compost in a Jar | Phipps Conservatory and Botanical Gardens | Pittsburgh PA">
            <a:extLst>
              <a:ext uri="{FF2B5EF4-FFF2-40B4-BE49-F238E27FC236}">
                <a16:creationId xmlns:a16="http://schemas.microsoft.com/office/drawing/2014/main" id="{C01AD57B-EB1D-527B-9353-EFEBD7013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735" y="2065215"/>
            <a:ext cx="2543913" cy="3362572"/>
          </a:xfrm>
          <a:prstGeom prst="rect">
            <a:avLst/>
          </a:prstGeom>
        </p:spPr>
      </p:pic>
      <p:pic>
        <p:nvPicPr>
          <p:cNvPr id="7" name="Picture 6" descr="5 Clever And Unique Ways To Reuse Old Food Scraps - Off The Grid News">
            <a:extLst>
              <a:ext uri="{FF2B5EF4-FFF2-40B4-BE49-F238E27FC236}">
                <a16:creationId xmlns:a16="http://schemas.microsoft.com/office/drawing/2014/main" id="{231F052E-0E82-8585-3719-8D042BF01A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2404" y="2391507"/>
            <a:ext cx="4107962" cy="272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965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TextBox 237"/>
          <p:cNvSpPr txBox="1"/>
          <p:nvPr/>
        </p:nvSpPr>
        <p:spPr>
          <a:xfrm>
            <a:off x="3524400" y="887400"/>
            <a:ext cx="3675600" cy="372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2000" b="1" u="sng" strike="noStrike" spc="-1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      Save the scraps for Wormy</a:t>
            </a:r>
            <a:r>
              <a:rPr lang="en-US" sz="1800" b="1" strike="noStrike" spc="-1">
                <a:solidFill>
                  <a:schemeClr val="lt1"/>
                </a:solidFill>
                <a:latin typeface="Times New Roman"/>
                <a:ea typeface="DejaVu Sans"/>
              </a:rPr>
              <a:t> </a:t>
            </a:r>
            <a:r>
              <a:rPr lang="en-US" sz="1800" b="0" strike="noStrike" spc="-1">
                <a:solidFill>
                  <a:schemeClr val="lt1"/>
                </a:solidFill>
                <a:latin typeface="Times New Roman"/>
                <a:ea typeface="DejaVu Sans"/>
              </a:rPr>
              <a:t>b</a:t>
            </a:r>
            <a:endParaRPr lang="en-AU" sz="18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39" name="Content Placeholder 1"/>
          <p:cNvGraphicFramePr/>
          <p:nvPr>
            <p:extLst>
              <p:ext uri="{D42A27DB-BD31-4B8C-83A1-F6EECF244321}">
                <p14:modId xmlns:p14="http://schemas.microsoft.com/office/powerpoint/2010/main" val="2771305337"/>
              </p:ext>
            </p:extLst>
          </p:nvPr>
        </p:nvGraphicFramePr>
        <p:xfrm>
          <a:off x="719886" y="1159637"/>
          <a:ext cx="8229600" cy="6949440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24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A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chemeClr val="dk1"/>
                          </a:solidFill>
                          <a:latin typeface="Times New Roman"/>
                          <a:ea typeface="DejaVu Sans"/>
                        </a:rPr>
                        <a:t> Yesterday Wormy ate _______________________ </a:t>
                      </a:r>
                      <a:endParaRPr lang="en-A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A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A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A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A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4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chemeClr val="dk1"/>
                          </a:solidFill>
                          <a:latin typeface="Times New Roman"/>
                          <a:ea typeface="DejaVu Sans"/>
                        </a:rPr>
                        <a:t>Today Wormy is eating __________________________ </a:t>
                      </a:r>
                      <a:endParaRPr lang="en-A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A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A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A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A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A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4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chemeClr val="dk1"/>
                          </a:solidFill>
                          <a:latin typeface="Times New Roman"/>
                          <a:ea typeface="DejaVu Sans"/>
                        </a:rPr>
                        <a:t>Tomorrow  Wormy will eat ____________________ </a:t>
                      </a:r>
                      <a:endParaRPr lang="en-A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A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A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A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A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A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24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chemeClr val="dk1"/>
                          </a:solidFill>
                          <a:latin typeface="Times New Roman"/>
                          <a:ea typeface="DejaVu Sans"/>
                        </a:rPr>
                        <a:t>And thanks to Wormy we will have beautiful ______________ for our garden. </a:t>
                      </a:r>
                      <a:endParaRPr lang="en-A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A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A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A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A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A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6" name="Rectangle 7"/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 useBgFill="1">
        <p:nvSpPr>
          <p:cNvPr id="187" name="Rectangle 9"/>
          <p:cNvSpPr/>
          <p:nvPr/>
        </p:nvSpPr>
        <p:spPr>
          <a:xfrm>
            <a:off x="3960" y="-9360"/>
            <a:ext cx="12188160" cy="6857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88" name="Rectangle 11"/>
          <p:cNvSpPr/>
          <p:nvPr/>
        </p:nvSpPr>
        <p:spPr>
          <a:xfrm rot="5400000" flipH="1">
            <a:off x="-1410840" y="1410840"/>
            <a:ext cx="6857280" cy="4037040"/>
          </a:xfrm>
          <a:prstGeom prst="rect">
            <a:avLst/>
          </a:prstGeom>
          <a:gradFill rotWithShape="0">
            <a:gsLst>
              <a:gs pos="8000">
                <a:srgbClr val="000000"/>
              </a:gs>
              <a:gs pos="100000">
                <a:srgbClr val="2F5597"/>
              </a:gs>
            </a:gsLst>
            <a:lin ang="19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89" name="Rectangle 13"/>
          <p:cNvSpPr/>
          <p:nvPr/>
        </p:nvSpPr>
        <p:spPr>
          <a:xfrm rot="5400000" flipH="1">
            <a:off x="-1410840" y="1420920"/>
            <a:ext cx="6857280" cy="4037040"/>
          </a:xfrm>
          <a:prstGeom prst="rect">
            <a:avLst/>
          </a:prstGeom>
          <a:gradFill rotWithShape="0">
            <a:gsLst>
              <a:gs pos="1000">
                <a:srgbClr val="4472C4">
                  <a:alpha val="46274"/>
                </a:srgbClr>
              </a:gs>
              <a:gs pos="100000">
                <a:srgbClr val="000000">
                  <a:alpha val="0"/>
                </a:srgbClr>
              </a:gs>
            </a:gsLst>
            <a:lin ang="180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90" name="Rectangle 15"/>
          <p:cNvSpPr/>
          <p:nvPr/>
        </p:nvSpPr>
        <p:spPr>
          <a:xfrm rot="5400000" flipH="1">
            <a:off x="766440" y="3588840"/>
            <a:ext cx="2501280" cy="4037040"/>
          </a:xfrm>
          <a:prstGeom prst="rect">
            <a:avLst/>
          </a:prstGeom>
          <a:gradFill rotWithShape="0">
            <a:gsLst>
              <a:gs pos="2000">
                <a:srgbClr val="4472C4">
                  <a:alpha val="29019"/>
                </a:srgbClr>
              </a:gs>
              <a:gs pos="100000">
                <a:srgbClr val="000000">
                  <a:alpha val="30196"/>
                </a:srgbClr>
              </a:gs>
            </a:gsLst>
            <a:lin ang="2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91" name="Freeform: Shape 17"/>
          <p:cNvSpPr/>
          <p:nvPr/>
        </p:nvSpPr>
        <p:spPr>
          <a:xfrm rot="20635800">
            <a:off x="-501480" y="969480"/>
            <a:ext cx="3899520" cy="4178160"/>
          </a:xfrm>
          <a:custGeom>
            <a:avLst/>
            <a:gdLst>
              <a:gd name="textAreaLeft" fmla="*/ 0 w 3899520"/>
              <a:gd name="textAreaRight" fmla="*/ 3900240 w 3899520"/>
              <a:gd name="textAreaTop" fmla="*/ 0 h 4178160"/>
              <a:gd name="textAreaBottom" fmla="*/ 4178880 h 4178160"/>
            </a:gdLst>
            <a:ahLst/>
            <a:cxnLst/>
            <a:rect l="textAreaLeft" t="textAreaTop" r="textAreaRight" b="textAreaBottom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 rotWithShape="0">
            <a:gsLst>
              <a:gs pos="29000">
                <a:srgbClr val="000000">
                  <a:alpha val="0"/>
                </a:srgbClr>
              </a:gs>
              <a:gs pos="100000">
                <a:srgbClr val="4472C4">
                  <a:alpha val="43137"/>
                </a:srgbClr>
              </a:gs>
            </a:gsLst>
            <a:lin ang="834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92" name="Rectangle 19"/>
          <p:cNvSpPr/>
          <p:nvPr/>
        </p:nvSpPr>
        <p:spPr>
          <a:xfrm rot="5400000" flipH="1">
            <a:off x="-1410840" y="1400760"/>
            <a:ext cx="6857280" cy="4037040"/>
          </a:xfrm>
          <a:prstGeom prst="rect">
            <a:avLst/>
          </a:prstGeom>
          <a:gradFill rotWithShape="0">
            <a:gsLst>
              <a:gs pos="1000">
                <a:srgbClr val="8FAADC">
                  <a:alpha val="11372"/>
                </a:srgbClr>
              </a:gs>
              <a:gs pos="100000">
                <a:srgbClr val="000000">
                  <a:alpha val="0"/>
                </a:srgbClr>
              </a:gs>
            </a:gsLst>
            <a:lin ang="18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466560" y="586800"/>
            <a:ext cx="3200760" cy="3386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rmAutofit/>
          </a:bodyPr>
          <a:lstStyle/>
          <a:p>
            <a:pPr indent="0" algn="r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4000" b="0" strike="noStrike" spc="-1">
                <a:solidFill>
                  <a:srgbClr val="FFFFFF"/>
                </a:solidFill>
                <a:latin typeface="Calibri Light"/>
              </a:rPr>
              <a:t>Learning intentions</a:t>
            </a:r>
            <a:endParaRPr lang="en-A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/>
          </p:nvPr>
        </p:nvSpPr>
        <p:spPr>
          <a:xfrm>
            <a:off x="4810320" y="649440"/>
            <a:ext cx="6554520" cy="5545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4860000" y="900000"/>
            <a:ext cx="5760000" cy="504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AU" sz="2200" b="1" u="sng" strike="noStrike" spc="-1">
                <a:solidFill>
                  <a:srgbClr val="000000"/>
                </a:solidFill>
                <a:uFillTx/>
                <a:latin typeface="Arial"/>
                <a:ea typeface="DejaVu Sans"/>
              </a:rPr>
              <a:t>Literacy</a:t>
            </a:r>
            <a:endParaRPr lang="en-AU" sz="2200" b="0" strike="noStrike" spc="-1">
              <a:solidFill>
                <a:srgbClr val="000000"/>
              </a:solidFill>
              <a:latin typeface="Arial"/>
            </a:endParaRPr>
          </a:p>
          <a:p>
            <a:r>
              <a:rPr lang="en-AU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Listening  - students will listen to a story </a:t>
            </a:r>
            <a:endParaRPr lang="en-AU" sz="2200" b="0" strike="noStrike" spc="-1">
              <a:solidFill>
                <a:srgbClr val="000000"/>
              </a:solidFill>
              <a:latin typeface="Arial"/>
            </a:endParaRPr>
          </a:p>
          <a:p>
            <a:r>
              <a:rPr lang="en-AU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Writing – students will complete sentences to create a story</a:t>
            </a:r>
            <a:endParaRPr lang="en-AU" sz="2200" b="0" strike="noStrike" spc="-1">
              <a:solidFill>
                <a:srgbClr val="000000"/>
              </a:solidFill>
              <a:latin typeface="Arial"/>
            </a:endParaRPr>
          </a:p>
          <a:p>
            <a:r>
              <a:rPr lang="en-AU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Speaking – students will share their stories with an audience</a:t>
            </a:r>
            <a:endParaRPr lang="en-AU" sz="2200" b="0" strike="noStrike" spc="-1">
              <a:solidFill>
                <a:srgbClr val="000000"/>
              </a:solidFill>
              <a:latin typeface="Arial"/>
            </a:endParaRPr>
          </a:p>
          <a:p>
            <a:r>
              <a:rPr lang="en-AU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Grammar – students will use the past, present and future tenses of the irregular verb 'to eat'</a:t>
            </a:r>
            <a:endParaRPr lang="en-AU" sz="2200" b="0" strike="noStrike" spc="-1">
              <a:solidFill>
                <a:srgbClr val="000000"/>
              </a:solidFill>
              <a:latin typeface="Arial"/>
            </a:endParaRPr>
          </a:p>
          <a:p>
            <a:r>
              <a:rPr lang="en-AU" sz="2200" b="1" u="sng" strike="noStrike" spc="-1">
                <a:solidFill>
                  <a:srgbClr val="000000"/>
                </a:solidFill>
                <a:uFillTx/>
                <a:latin typeface="Arial"/>
                <a:ea typeface="DejaVu Sans"/>
              </a:rPr>
              <a:t>Science</a:t>
            </a:r>
            <a:r>
              <a:rPr lang="en-AU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 – students will understand how food is composted and what happens to food scraps that are composted</a:t>
            </a:r>
            <a:endParaRPr lang="en-AU" sz="2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6" name="Rectangle 7"/>
          <p:cNvSpPr/>
          <p:nvPr/>
        </p:nvSpPr>
        <p:spPr>
          <a:xfrm>
            <a:off x="2880" y="0"/>
            <a:ext cx="12188160" cy="6857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97" name="Freeform: Shape 9"/>
          <p:cNvSpPr/>
          <p:nvPr/>
        </p:nvSpPr>
        <p:spPr>
          <a:xfrm>
            <a:off x="0" y="0"/>
            <a:ext cx="4166640" cy="6857280"/>
          </a:xfrm>
          <a:custGeom>
            <a:avLst/>
            <a:gdLst>
              <a:gd name="textAreaLeft" fmla="*/ 0 w 4166640"/>
              <a:gd name="textAreaRight" fmla="*/ 4167360 w 4166640"/>
              <a:gd name="textAreaTop" fmla="*/ 0 h 6857280"/>
              <a:gd name="textAreaBottom" fmla="*/ 6858000 h 6857280"/>
            </a:gdLst>
            <a:ahLst/>
            <a:cxnLst/>
            <a:rect l="textAreaLeft" t="textAreaTop" r="textAreaRight" b="textAreaBottom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686880" y="1153440"/>
            <a:ext cx="3199680" cy="44604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4400" b="0" strike="noStrike" spc="-1">
                <a:solidFill>
                  <a:srgbClr val="FFFFFF"/>
                </a:solidFill>
                <a:latin typeface="Calibri Light"/>
              </a:rPr>
              <a:t>New vocabulary</a:t>
            </a: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Arc 11"/>
          <p:cNvSpPr/>
          <p:nvPr/>
        </p:nvSpPr>
        <p:spPr>
          <a:xfrm flipV="1">
            <a:off x="7550280" y="2454120"/>
            <a:ext cx="4082760" cy="4082760"/>
          </a:xfrm>
          <a:prstGeom prst="arc">
            <a:avLst>
              <a:gd name="adj1" fmla="val 16200000"/>
              <a:gd name="adj2" fmla="val 0"/>
            </a:avLst>
          </a:prstGeom>
          <a:noFill/>
          <a:ln w="127000" cap="rnd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/>
          </p:nvPr>
        </p:nvSpPr>
        <p:spPr>
          <a:xfrm>
            <a:off x="4447440" y="591480"/>
            <a:ext cx="6905880" cy="5585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TextBox 200"/>
          <p:cNvSpPr txBox="1"/>
          <p:nvPr/>
        </p:nvSpPr>
        <p:spPr>
          <a:xfrm>
            <a:off x="4680000" y="900000"/>
            <a:ext cx="5319360" cy="2923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2000" b="1" strike="noStrike" spc="-1">
                <a:solidFill>
                  <a:srgbClr val="000000"/>
                </a:solidFill>
                <a:latin typeface="Arial"/>
                <a:ea typeface="DejaVu Sans"/>
              </a:rPr>
              <a:t>Composting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 - is a process by which organic matter, such as leaves and food scraps, decomposes into soil</a:t>
            </a:r>
            <a:endParaRPr lang="en-AU" sz="2000" b="0" strike="noStrike" spc="-1">
              <a:solidFill>
                <a:srgbClr val="000000"/>
              </a:solidFill>
              <a:latin typeface="Arial"/>
            </a:endParaRPr>
          </a:p>
          <a:p>
            <a:r>
              <a:rPr lang="en-US" sz="2000" b="1" strike="noStrike" spc="-1">
                <a:solidFill>
                  <a:srgbClr val="000000"/>
                </a:solidFill>
                <a:latin typeface="Arial"/>
                <a:ea typeface="DejaVu Sans"/>
              </a:rPr>
              <a:t>Pollinators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 -something, such as an insect, that carries pollen from one plant or part of a plant to another</a:t>
            </a:r>
            <a:endParaRPr lang="en-AU" sz="2000" b="0" strike="noStrike" spc="-1">
              <a:solidFill>
                <a:srgbClr val="000000"/>
              </a:solidFill>
              <a:latin typeface="Arial"/>
            </a:endParaRPr>
          </a:p>
          <a:p>
            <a:r>
              <a:rPr lang="en-US" sz="2000" b="1" strike="noStrike" spc="-1">
                <a:solidFill>
                  <a:srgbClr val="000000"/>
                </a:solidFill>
                <a:latin typeface="Arial"/>
                <a:ea typeface="DejaVu Sans"/>
              </a:rPr>
              <a:t>Worms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 -A </a:t>
            </a:r>
            <a:r>
              <a:rPr lang="en-US" sz="2000" b="1" strike="noStrike" spc="-1">
                <a:solidFill>
                  <a:srgbClr val="000000"/>
                </a:solidFill>
                <a:latin typeface="Arial"/>
                <a:ea typeface="DejaVu Sans"/>
              </a:rPr>
              <a:t>worm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 is a small, tube-shaped creature with no arms or legs. The worms that hang out in your garden are very helpful, keeping the soil rich and fertile</a:t>
            </a:r>
            <a:endParaRPr lang="en-AU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2" name="Picture 3" descr="Bee on yellow flowers"/>
          <p:cNvPicPr/>
          <p:nvPr/>
        </p:nvPicPr>
        <p:blipFill>
          <a:blip r:embed="rId2"/>
          <a:srcRect t="7028" r="6" b="22210"/>
          <a:stretch/>
        </p:blipFill>
        <p:spPr>
          <a:xfrm>
            <a:off x="2644560" y="4583520"/>
            <a:ext cx="4015440" cy="189648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1" descr="Teach Kids About Earthworms, Life cycle and Worm Farming | HubPages"/>
          <p:cNvPicPr/>
          <p:nvPr/>
        </p:nvPicPr>
        <p:blipFill>
          <a:blip r:embed="rId3"/>
          <a:srcRect l="21501" r="3022"/>
          <a:stretch/>
        </p:blipFill>
        <p:spPr>
          <a:xfrm>
            <a:off x="7920000" y="4140000"/>
            <a:ext cx="2290320" cy="228024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5" descr="Leftovers on compost"/>
          <p:cNvPicPr/>
          <p:nvPr/>
        </p:nvPicPr>
        <p:blipFill>
          <a:blip r:embed="rId4"/>
          <a:stretch/>
        </p:blipFill>
        <p:spPr>
          <a:xfrm>
            <a:off x="1800000" y="169560"/>
            <a:ext cx="2742840" cy="2710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TextBox 206"/>
          <p:cNvSpPr txBox="1"/>
          <p:nvPr/>
        </p:nvSpPr>
        <p:spPr>
          <a:xfrm>
            <a:off x="900000" y="2335320"/>
            <a:ext cx="7302600" cy="21384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DID YOU KNOW?</a:t>
            </a:r>
            <a:endParaRPr lang="en-AU" sz="1800" b="0" strike="noStrike" spc="-1">
              <a:solidFill>
                <a:srgbClr val="000000"/>
              </a:solidFill>
              <a:latin typeface="Arial"/>
            </a:endParaRPr>
          </a:p>
          <a:p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Bees have 5 eyes</a:t>
            </a:r>
            <a:endParaRPr lang="en-AU" sz="1800" b="0" strike="noStrike" spc="-1">
              <a:solidFill>
                <a:srgbClr val="000000"/>
              </a:solidFill>
              <a:latin typeface="Arial"/>
            </a:endParaRPr>
          </a:p>
          <a:p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Bees have 2 pairs of wings</a:t>
            </a:r>
            <a:endParaRPr lang="en-AU" sz="1800" b="0" strike="noStrike" spc="-1">
              <a:solidFill>
                <a:srgbClr val="000000"/>
              </a:solidFill>
              <a:latin typeface="Arial"/>
            </a:endParaRPr>
          </a:p>
          <a:p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Bees navigate using the sun</a:t>
            </a:r>
            <a:endParaRPr lang="en-AU" sz="1800" b="0" strike="noStrike" spc="-1">
              <a:solidFill>
                <a:srgbClr val="000000"/>
              </a:solidFill>
              <a:latin typeface="Arial"/>
            </a:endParaRPr>
          </a:p>
          <a:p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Bees have 6 legs</a:t>
            </a:r>
            <a:endParaRPr lang="en-AU" sz="1800" b="0" strike="noStrike" spc="-1">
              <a:solidFill>
                <a:srgbClr val="000000"/>
              </a:solidFill>
              <a:latin typeface="Arial"/>
            </a:endParaRPr>
          </a:p>
          <a:p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Bees can see all colours except red</a:t>
            </a:r>
            <a:endParaRPr lang="en-AU" sz="1800" b="0" strike="noStrike" spc="-1">
              <a:solidFill>
                <a:srgbClr val="000000"/>
              </a:solidFill>
              <a:latin typeface="Arial"/>
            </a:endParaRPr>
          </a:p>
          <a:p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Bees carry pollen on their hind legs</a:t>
            </a:r>
            <a:endParaRPr lang="en-AU" sz="1800" b="0" strike="noStrike" spc="-1">
              <a:solidFill>
                <a:srgbClr val="000000"/>
              </a:solidFill>
              <a:latin typeface="Arial"/>
            </a:endParaRPr>
          </a:p>
          <a:p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World Bee Day is May 2</a:t>
            </a:r>
            <a:endParaRPr lang="en-A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1372360" y="3691283"/>
            <a:ext cx="8332560" cy="2650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DID YOU KNOW?</a:t>
            </a:r>
            <a:endParaRPr lang="en-AU" sz="1800" b="0" strike="noStrike" spc="-1">
              <a:solidFill>
                <a:srgbClr val="000000"/>
              </a:solidFill>
              <a:latin typeface="Arial"/>
            </a:endParaRPr>
          </a:p>
          <a:p>
            <a:endParaRPr lang="en-AU" sz="1800" b="0" strike="noStrike" spc="-1">
              <a:solidFill>
                <a:srgbClr val="000000"/>
              </a:solidFill>
              <a:latin typeface="Arial"/>
            </a:endParaRPr>
          </a:p>
          <a:p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Worms breath through their skin and have no lung</a:t>
            </a:r>
            <a:endParaRPr lang="en-AU" sz="1800" b="0" strike="noStrike" spc="-1">
              <a:solidFill>
                <a:srgbClr val="000000"/>
              </a:solidFill>
              <a:latin typeface="Arial"/>
            </a:endParaRPr>
          </a:p>
          <a:p>
            <a:endParaRPr lang="en-AU" sz="1800" b="0" strike="noStrike" spc="-1">
              <a:solidFill>
                <a:srgbClr val="000000"/>
              </a:solidFill>
              <a:latin typeface="Arial"/>
            </a:endParaRPr>
          </a:p>
          <a:p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Worms are made of 90% water</a:t>
            </a:r>
            <a:endParaRPr lang="en-AU" sz="1800" b="0" strike="noStrike" spc="-1">
              <a:solidFill>
                <a:srgbClr val="000000"/>
              </a:solidFill>
              <a:latin typeface="Arial"/>
            </a:endParaRPr>
          </a:p>
          <a:p>
            <a:endParaRPr lang="en-AU" sz="1800" b="0" strike="noStrike" spc="-1">
              <a:solidFill>
                <a:srgbClr val="000000"/>
              </a:solidFill>
              <a:latin typeface="Arial"/>
            </a:endParaRPr>
          </a:p>
          <a:p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Worms do not have eye but have sensors on their bodies so they can sense light</a:t>
            </a:r>
            <a:endParaRPr lang="en-AU" sz="1800" b="0" strike="noStrike" spc="-1">
              <a:solidFill>
                <a:srgbClr val="000000"/>
              </a:solidFill>
              <a:latin typeface="Arial"/>
            </a:endParaRPr>
          </a:p>
          <a:p>
            <a:endParaRPr lang="en-AU" sz="1800" b="0" strike="noStrike" spc="-1">
              <a:solidFill>
                <a:srgbClr val="000000"/>
              </a:solidFill>
              <a:latin typeface="Arial"/>
            </a:endParaRPr>
          </a:p>
          <a:p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Worms can consume 100% of their body weight in a single day</a:t>
            </a:r>
            <a:endParaRPr lang="en-AU" sz="1800" b="0" strike="noStrike" spc="-1">
              <a:solidFill>
                <a:srgbClr val="000000"/>
              </a:solidFill>
              <a:latin typeface="Arial"/>
            </a:endParaRPr>
          </a:p>
          <a:p>
            <a:endParaRPr lang="en-A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TextBox 212"/>
          <p:cNvSpPr txBox="1"/>
          <p:nvPr/>
        </p:nvSpPr>
        <p:spPr>
          <a:xfrm>
            <a:off x="5040000" y="3420000"/>
            <a:ext cx="5611320" cy="1925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AU" sz="2000" b="1" strike="noStrike" spc="-1">
                <a:solidFill>
                  <a:srgbClr val="000000"/>
                </a:solidFill>
                <a:latin typeface="Arial"/>
                <a:ea typeface="DejaVu Sans"/>
              </a:rPr>
              <a:t>DID YOU KNOW?</a:t>
            </a:r>
            <a:endParaRPr lang="en-AU" sz="2000" b="0" strike="noStrike" spc="-1">
              <a:solidFill>
                <a:srgbClr val="000000"/>
              </a:solidFill>
              <a:latin typeface="Arial"/>
            </a:endParaRPr>
          </a:p>
          <a:p>
            <a:r>
              <a:rPr lang="en-AU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By putting organic waste into your garden you help prevent climate change by preventing greenhouse  gases from being added to the atmosphere.</a:t>
            </a:r>
            <a:endParaRPr lang="en-AU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4" name="Picture 4" descr="Leftovers on compost"/>
          <p:cNvPicPr/>
          <p:nvPr/>
        </p:nvPicPr>
        <p:blipFill>
          <a:blip r:embed="rId2"/>
          <a:srcRect l="16052" r="16547" b="-2"/>
          <a:stretch/>
        </p:blipFill>
        <p:spPr>
          <a:xfrm>
            <a:off x="609480" y="1980000"/>
            <a:ext cx="4015440" cy="3976920"/>
          </a:xfrm>
          <a:prstGeom prst="rect">
            <a:avLst/>
          </a:prstGeom>
          <a:ln w="0">
            <a:noFill/>
          </a:ln>
        </p:spPr>
      </p:pic>
      <p:pic>
        <p:nvPicPr>
          <p:cNvPr id="215" name="Picture 6" descr="Autumn leaves with rake"/>
          <p:cNvPicPr/>
          <p:nvPr/>
        </p:nvPicPr>
        <p:blipFill>
          <a:blip r:embed="rId3"/>
          <a:srcRect t="22882" r="5" b="6356"/>
          <a:stretch/>
        </p:blipFill>
        <p:spPr>
          <a:xfrm>
            <a:off x="6244560" y="1080000"/>
            <a:ext cx="4015440" cy="1896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8" name="Picture 7" descr="Save the Scraps"/>
          <p:cNvPicPr/>
          <p:nvPr/>
        </p:nvPicPr>
        <p:blipFill>
          <a:blip r:embed="rId2"/>
          <a:srcRect t="28219" b="24540"/>
          <a:stretch/>
        </p:blipFill>
        <p:spPr>
          <a:xfrm>
            <a:off x="6843009" y="3809080"/>
            <a:ext cx="4015440" cy="1896480"/>
          </a:xfrm>
          <a:prstGeom prst="rect">
            <a:avLst/>
          </a:prstGeom>
          <a:ln w="0">
            <a:noFill/>
          </a:ln>
        </p:spPr>
      </p:pic>
      <p:pic>
        <p:nvPicPr>
          <p:cNvPr id="219" name="Picture 8" descr="Save the Scraps Composting Book"/>
          <p:cNvPicPr/>
          <p:nvPr/>
        </p:nvPicPr>
        <p:blipFill>
          <a:blip r:embed="rId3"/>
          <a:srcRect t="17649" b="35110"/>
          <a:stretch/>
        </p:blipFill>
        <p:spPr>
          <a:xfrm>
            <a:off x="6843009" y="1702212"/>
            <a:ext cx="4015440" cy="1896480"/>
          </a:xfrm>
          <a:prstGeom prst="rect">
            <a:avLst/>
          </a:prstGeom>
          <a:ln w="0">
            <a:noFill/>
          </a:ln>
        </p:spPr>
      </p:pic>
      <p:pic>
        <p:nvPicPr>
          <p:cNvPr id="220" name="Picture 9" descr="Save the Scraps: A Book About Composting"/>
          <p:cNvPicPr/>
          <p:nvPr/>
        </p:nvPicPr>
        <p:blipFill>
          <a:blip r:embed="rId4"/>
          <a:srcRect b="957"/>
          <a:stretch/>
        </p:blipFill>
        <p:spPr>
          <a:xfrm>
            <a:off x="1570892" y="1653726"/>
            <a:ext cx="4015440" cy="3976920"/>
          </a:xfrm>
          <a:prstGeom prst="rect">
            <a:avLst/>
          </a:prstGeom>
          <a:ln w="0">
            <a:noFill/>
          </a:ln>
        </p:spPr>
      </p:pic>
      <p:sp>
        <p:nvSpPr>
          <p:cNvPr id="221" name="TextBox 220"/>
          <p:cNvSpPr txBox="1"/>
          <p:nvPr/>
        </p:nvSpPr>
        <p:spPr>
          <a:xfrm>
            <a:off x="1606680" y="837360"/>
            <a:ext cx="8113320" cy="602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What is happening in these illustrations</a:t>
            </a:r>
            <a:endParaRPr lang="en-AU" sz="3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4" name="Picture 11" descr="Composting Has Never Been Easier Thanks to This New Innovation"/>
          <p:cNvPicPr/>
          <p:nvPr/>
        </p:nvPicPr>
        <p:blipFill>
          <a:blip r:embed="rId2"/>
          <a:stretch/>
        </p:blipFill>
        <p:spPr>
          <a:xfrm>
            <a:off x="3465360" y="571680"/>
            <a:ext cx="5714640" cy="5714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AU" sz="2800" spc="-1" dirty="0">
              <a:solidFill>
                <a:srgbClr val="000000"/>
              </a:solidFill>
              <a:ea typeface="+mj-lt"/>
              <a:cs typeface="+mj-lt"/>
            </a:endParaRPr>
          </a:p>
          <a:p>
            <a:pPr algn="ctr"/>
            <a:endParaRPr lang="en-AU" sz="2800" spc="-1" dirty="0">
              <a:solidFill>
                <a:srgbClr val="000000"/>
              </a:solidFill>
              <a:ea typeface="+mj-lt"/>
              <a:cs typeface="+mj-lt"/>
            </a:endParaRPr>
          </a:p>
          <a:p>
            <a:pPr algn="ctr"/>
            <a:endParaRPr lang="en-AU" sz="2800" spc="-1" dirty="0">
              <a:solidFill>
                <a:srgbClr val="000000"/>
              </a:solidFill>
              <a:ea typeface="+mj-lt"/>
              <a:cs typeface="+mj-lt"/>
            </a:endParaRPr>
          </a:p>
          <a:p>
            <a:pPr algn="ctr"/>
            <a:endParaRPr lang="en-AU" sz="2800" spc="-1" dirty="0">
              <a:solidFill>
                <a:srgbClr val="000000"/>
              </a:solidFill>
              <a:ea typeface="+mj-lt"/>
              <a:cs typeface="+mj-lt"/>
            </a:endParaRPr>
          </a:p>
          <a:p>
            <a:pPr algn="ctr"/>
            <a:endParaRPr lang="en-AU" sz="2800" spc="-1" dirty="0">
              <a:solidFill>
                <a:srgbClr val="000000"/>
              </a:solidFill>
              <a:ea typeface="+mj-lt"/>
              <a:cs typeface="+mj-lt"/>
            </a:endParaRPr>
          </a:p>
          <a:p>
            <a:pPr algn="ctr"/>
            <a:endParaRPr lang="en-AU" sz="2800" spc="-1" dirty="0">
              <a:solidFill>
                <a:srgbClr val="000000"/>
              </a:solidFill>
              <a:ea typeface="+mj-lt"/>
              <a:cs typeface="+mj-lt"/>
            </a:endParaRPr>
          </a:p>
          <a:p>
            <a:pPr algn="ctr"/>
            <a:endParaRPr lang="en-AU" sz="2800" spc="-1" dirty="0">
              <a:solidFill>
                <a:srgbClr val="000000"/>
              </a:solidFill>
              <a:ea typeface="+mj-lt"/>
              <a:cs typeface="+mj-lt"/>
            </a:endParaRPr>
          </a:p>
          <a:p>
            <a:pPr algn="ctr"/>
            <a:r>
              <a:rPr lang="en-US" sz="2000" dirty="0">
                <a:ea typeface="+mj-lt"/>
                <a:cs typeface="+mj-lt"/>
                <a:hlinkClick r:id="rId3"/>
              </a:rPr>
              <a:t>Reading with Kids' Food Basket: Save the Scraps - YouTube</a:t>
            </a:r>
            <a:endParaRPr lang="en-US" sz="2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</TotalTime>
  <Words>0</Words>
  <Application>Microsoft Office PowerPoint</Application>
  <PresentationFormat>Widescreen</PresentationFormat>
  <Paragraphs>0</Paragraphs>
  <Slides>13</Slides>
  <Notes>0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office theme</vt:lpstr>
      <vt:lpstr>office theme</vt:lpstr>
      <vt:lpstr>Office Theme</vt:lpstr>
      <vt:lpstr>PowerPoint Presentation</vt:lpstr>
      <vt:lpstr>Learning intentions</vt:lpstr>
      <vt:lpstr>New 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 is something that you might like to try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dc:description/>
  <cp:lastModifiedBy/>
  <cp:revision>328</cp:revision>
  <dcterms:created xsi:type="dcterms:W3CDTF">2022-11-23T04:52:46Z</dcterms:created>
  <dcterms:modified xsi:type="dcterms:W3CDTF">2023-12-04T01:00:39Z</dcterms:modified>
  <dc:language>en-AU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Widescreen</vt:lpwstr>
  </property>
  <property fmtid="{D5CDD505-2E9C-101B-9397-08002B2CF9AE}" pid="3" name="Slides">
    <vt:i4>14</vt:i4>
  </property>
</Properties>
</file>