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1" r:id="rId5"/>
  </p:sldMasterIdLst>
  <p:notesMasterIdLst>
    <p:notesMasterId r:id="rId19"/>
  </p:notesMasterIdLst>
  <p:sldIdLst>
    <p:sldId id="256" r:id="rId6"/>
    <p:sldId id="257" r:id="rId7"/>
    <p:sldId id="258" r:id="rId8"/>
    <p:sldId id="271" r:id="rId9"/>
    <p:sldId id="269" r:id="rId10"/>
    <p:sldId id="259" r:id="rId11"/>
    <p:sldId id="260" r:id="rId12"/>
    <p:sldId id="261" r:id="rId13"/>
    <p:sldId id="263" r:id="rId14"/>
    <p:sldId id="264" r:id="rId15"/>
    <p:sldId id="265" r:id="rId16"/>
    <p:sldId id="270" r:id="rId17"/>
    <p:sldId id="266" r:id="rId18"/>
  </p:sldIdLst>
  <p:sldSz cx="9144000" cy="6858000" type="screen4x3"/>
  <p:notesSz cx="7559675" cy="10691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8321E3-278B-4134-B4B0-20B47A57E550}" v="49" dt="2025-06-11T06:44:16.906"/>
    <p1510:client id="{B34C5285-F26D-4D25-91FE-5BA64FEEF7C6}" v="2" dt="2025-06-11T21:02:26.7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53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160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rina Burge" userId="3d6ca308-2db9-4d49-abef-a9e1adda680b" providerId="ADAL" clId="{0B8321E3-278B-4134-B4B0-20B47A57E550}"/>
    <pc:docChg chg="undo custSel addSld delSld modSld sldOrd modMainMaster">
      <pc:chgData name="Katrina Burge" userId="3d6ca308-2db9-4d49-abef-a9e1adda680b" providerId="ADAL" clId="{0B8321E3-278B-4134-B4B0-20B47A57E550}" dt="2025-06-11T06:56:00.430" v="932" actId="1076"/>
      <pc:docMkLst>
        <pc:docMk/>
      </pc:docMkLst>
      <pc:sldChg chg="addSp delSp modSp mod setBg">
        <pc:chgData name="Katrina Burge" userId="3d6ca308-2db9-4d49-abef-a9e1adda680b" providerId="ADAL" clId="{0B8321E3-278B-4134-B4B0-20B47A57E550}" dt="2025-06-11T05:47:02.897" v="116"/>
        <pc:sldMkLst>
          <pc:docMk/>
          <pc:sldMk cId="0" sldId="256"/>
        </pc:sldMkLst>
        <pc:spChg chg="add del mod">
          <ac:chgData name="Katrina Burge" userId="3d6ca308-2db9-4d49-abef-a9e1adda680b" providerId="ADAL" clId="{0B8321E3-278B-4134-B4B0-20B47A57E550}" dt="2025-06-11T05:16:19.803" v="11" actId="478"/>
          <ac:spMkLst>
            <pc:docMk/>
            <pc:sldMk cId="0" sldId="256"/>
            <ac:spMk id="3" creationId="{355E6AAB-0BAD-2926-B71B-A6ABAD407843}"/>
          </ac:spMkLst>
        </pc:spChg>
        <pc:spChg chg="del mod">
          <ac:chgData name="Katrina Burge" userId="3d6ca308-2db9-4d49-abef-a9e1adda680b" providerId="ADAL" clId="{0B8321E3-278B-4134-B4B0-20B47A57E550}" dt="2025-06-11T05:16:16.668" v="10" actId="478"/>
          <ac:spMkLst>
            <pc:docMk/>
            <pc:sldMk cId="0" sldId="256"/>
            <ac:spMk id="203" creationId="{00000000-0000-0000-0000-000000000000}"/>
          </ac:spMkLst>
        </pc:spChg>
        <pc:picChg chg="add">
          <ac:chgData name="Katrina Burge" userId="3d6ca308-2db9-4d49-abef-a9e1adda680b" providerId="ADAL" clId="{0B8321E3-278B-4134-B4B0-20B47A57E550}" dt="2025-06-11T05:23:28.895" v="104" actId="22"/>
          <ac:picMkLst>
            <pc:docMk/>
            <pc:sldMk cId="0" sldId="256"/>
            <ac:picMk id="5" creationId="{C3609F1A-22F6-78B8-BCC0-A4C6F5922058}"/>
          </ac:picMkLst>
        </pc:picChg>
      </pc:sldChg>
      <pc:sldChg chg="modSp mod setBg">
        <pc:chgData name="Katrina Burge" userId="3d6ca308-2db9-4d49-abef-a9e1adda680b" providerId="ADAL" clId="{0B8321E3-278B-4134-B4B0-20B47A57E550}" dt="2025-06-11T06:20:37.676" v="364" actId="404"/>
        <pc:sldMkLst>
          <pc:docMk/>
          <pc:sldMk cId="0" sldId="257"/>
        </pc:sldMkLst>
        <pc:spChg chg="mod">
          <ac:chgData name="Katrina Burge" userId="3d6ca308-2db9-4d49-abef-a9e1adda680b" providerId="ADAL" clId="{0B8321E3-278B-4134-B4B0-20B47A57E550}" dt="2025-06-11T06:20:37.676" v="364" actId="404"/>
          <ac:spMkLst>
            <pc:docMk/>
            <pc:sldMk cId="0" sldId="257"/>
            <ac:spMk id="205" creationId="{00000000-0000-0000-0000-000000000000}"/>
          </ac:spMkLst>
        </pc:spChg>
        <pc:spChg chg="mod">
          <ac:chgData name="Katrina Burge" userId="3d6ca308-2db9-4d49-abef-a9e1adda680b" providerId="ADAL" clId="{0B8321E3-278B-4134-B4B0-20B47A57E550}" dt="2025-06-11T05:24:09.555" v="107" actId="15"/>
          <ac:spMkLst>
            <pc:docMk/>
            <pc:sldMk cId="0" sldId="257"/>
            <ac:spMk id="206" creationId="{00000000-0000-0000-0000-000000000000}"/>
          </ac:spMkLst>
        </pc:spChg>
      </pc:sldChg>
      <pc:sldChg chg="addSp modSp mod ord setBg chgLayout">
        <pc:chgData name="Katrina Burge" userId="3d6ca308-2db9-4d49-abef-a9e1adda680b" providerId="ADAL" clId="{0B8321E3-278B-4134-B4B0-20B47A57E550}" dt="2025-06-11T06:21:02.358" v="369"/>
        <pc:sldMkLst>
          <pc:docMk/>
          <pc:sldMk cId="0" sldId="258"/>
        </pc:sldMkLst>
        <pc:spChg chg="add mod">
          <ac:chgData name="Katrina Burge" userId="3d6ca308-2db9-4d49-abef-a9e1adda680b" providerId="ADAL" clId="{0B8321E3-278B-4134-B4B0-20B47A57E550}" dt="2025-06-11T06:18:17.732" v="358" actId="404"/>
          <ac:spMkLst>
            <pc:docMk/>
            <pc:sldMk cId="0" sldId="258"/>
            <ac:spMk id="2" creationId="{48E2441B-FB9A-1814-979B-AE8B15A4A4DE}"/>
          </ac:spMkLst>
        </pc:spChg>
        <pc:spChg chg="mod ord">
          <ac:chgData name="Katrina Burge" userId="3d6ca308-2db9-4d49-abef-a9e1adda680b" providerId="ADAL" clId="{0B8321E3-278B-4134-B4B0-20B47A57E550}" dt="2025-06-11T06:20:46.432" v="365" actId="404"/>
          <ac:spMkLst>
            <pc:docMk/>
            <pc:sldMk cId="0" sldId="258"/>
            <ac:spMk id="208" creationId="{00000000-0000-0000-0000-000000000000}"/>
          </ac:spMkLst>
        </pc:spChg>
        <pc:spChg chg="mod">
          <ac:chgData name="Katrina Burge" userId="3d6ca308-2db9-4d49-abef-a9e1adda680b" providerId="ADAL" clId="{0B8321E3-278B-4134-B4B0-20B47A57E550}" dt="2025-06-11T05:56:27.913" v="216" actId="14100"/>
          <ac:spMkLst>
            <pc:docMk/>
            <pc:sldMk cId="0" sldId="258"/>
            <ac:spMk id="209" creationId="{00000000-0000-0000-0000-000000000000}"/>
          </ac:spMkLst>
        </pc:spChg>
        <pc:picChg chg="mod">
          <ac:chgData name="Katrina Burge" userId="3d6ca308-2db9-4d49-abef-a9e1adda680b" providerId="ADAL" clId="{0B8321E3-278B-4134-B4B0-20B47A57E550}" dt="2025-06-11T06:11:06.057" v="295" actId="1440"/>
          <ac:picMkLst>
            <pc:docMk/>
            <pc:sldMk cId="0" sldId="258"/>
            <ac:picMk id="210" creationId="{00000000-0000-0000-0000-000000000000}"/>
          </ac:picMkLst>
        </pc:picChg>
        <pc:picChg chg="mod">
          <ac:chgData name="Katrina Burge" userId="3d6ca308-2db9-4d49-abef-a9e1adda680b" providerId="ADAL" clId="{0B8321E3-278B-4134-B4B0-20B47A57E550}" dt="2025-06-11T06:11:06.057" v="295" actId="1440"/>
          <ac:picMkLst>
            <pc:docMk/>
            <pc:sldMk cId="0" sldId="258"/>
            <ac:picMk id="212" creationId="{00000000-0000-0000-0000-000000000000}"/>
          </ac:picMkLst>
        </pc:picChg>
      </pc:sldChg>
      <pc:sldChg chg="addSp delSp modSp mod setBg">
        <pc:chgData name="Katrina Burge" userId="3d6ca308-2db9-4d49-abef-a9e1adda680b" providerId="ADAL" clId="{0B8321E3-278B-4134-B4B0-20B47A57E550}" dt="2025-06-11T06:20:34.320" v="363" actId="404"/>
        <pc:sldMkLst>
          <pc:docMk/>
          <pc:sldMk cId="0" sldId="259"/>
        </pc:sldMkLst>
        <pc:spChg chg="mod">
          <ac:chgData name="Katrina Burge" userId="3d6ca308-2db9-4d49-abef-a9e1adda680b" providerId="ADAL" clId="{0B8321E3-278B-4134-B4B0-20B47A57E550}" dt="2025-06-11T06:20:34.320" v="363" actId="404"/>
          <ac:spMkLst>
            <pc:docMk/>
            <pc:sldMk cId="0" sldId="259"/>
            <ac:spMk id="213" creationId="{00000000-0000-0000-0000-000000000000}"/>
          </ac:spMkLst>
        </pc:spChg>
        <pc:picChg chg="add mod modCrop">
          <ac:chgData name="Katrina Burge" userId="3d6ca308-2db9-4d49-abef-a9e1adda680b" providerId="ADAL" clId="{0B8321E3-278B-4134-B4B0-20B47A57E550}" dt="2025-06-11T06:11:13.593" v="296" actId="1440"/>
          <ac:picMkLst>
            <pc:docMk/>
            <pc:sldMk cId="0" sldId="259"/>
            <ac:picMk id="3" creationId="{2280019D-E3EC-1600-EBCF-2CC13BB76207}"/>
          </ac:picMkLst>
        </pc:picChg>
        <pc:picChg chg="add mod">
          <ac:chgData name="Katrina Burge" userId="3d6ca308-2db9-4d49-abef-a9e1adda680b" providerId="ADAL" clId="{0B8321E3-278B-4134-B4B0-20B47A57E550}" dt="2025-06-11T06:11:13.593" v="296" actId="1440"/>
          <ac:picMkLst>
            <pc:docMk/>
            <pc:sldMk cId="0" sldId="259"/>
            <ac:picMk id="5" creationId="{0695ABCC-DA15-4AF7-7BF1-3AAF16D8D789}"/>
          </ac:picMkLst>
        </pc:picChg>
        <pc:picChg chg="mod">
          <ac:chgData name="Katrina Burge" userId="3d6ca308-2db9-4d49-abef-a9e1adda680b" providerId="ADAL" clId="{0B8321E3-278B-4134-B4B0-20B47A57E550}" dt="2025-06-11T06:11:13.593" v="296" actId="1440"/>
          <ac:picMkLst>
            <pc:docMk/>
            <pc:sldMk cId="0" sldId="259"/>
            <ac:picMk id="214" creationId="{00000000-0000-0000-0000-000000000000}"/>
          </ac:picMkLst>
        </pc:picChg>
        <pc:picChg chg="mod">
          <ac:chgData name="Katrina Burge" userId="3d6ca308-2db9-4d49-abef-a9e1adda680b" providerId="ADAL" clId="{0B8321E3-278B-4134-B4B0-20B47A57E550}" dt="2025-06-11T06:11:13.593" v="296" actId="1440"/>
          <ac:picMkLst>
            <pc:docMk/>
            <pc:sldMk cId="0" sldId="259"/>
            <ac:picMk id="215" creationId="{00000000-0000-0000-0000-000000000000}"/>
          </ac:picMkLst>
        </pc:picChg>
        <pc:picChg chg="del mod">
          <ac:chgData name="Katrina Burge" userId="3d6ca308-2db9-4d49-abef-a9e1adda680b" providerId="ADAL" clId="{0B8321E3-278B-4134-B4B0-20B47A57E550}" dt="2025-06-11T05:18:44.470" v="29" actId="478"/>
          <ac:picMkLst>
            <pc:docMk/>
            <pc:sldMk cId="0" sldId="259"/>
            <ac:picMk id="216" creationId="{00000000-0000-0000-0000-000000000000}"/>
          </ac:picMkLst>
        </pc:picChg>
        <pc:picChg chg="del mod">
          <ac:chgData name="Katrina Burge" userId="3d6ca308-2db9-4d49-abef-a9e1adda680b" providerId="ADAL" clId="{0B8321E3-278B-4134-B4B0-20B47A57E550}" dt="2025-06-11T05:20:09.992" v="56" actId="478"/>
          <ac:picMkLst>
            <pc:docMk/>
            <pc:sldMk cId="0" sldId="259"/>
            <ac:picMk id="217" creationId="{00000000-0000-0000-0000-000000000000}"/>
          </ac:picMkLst>
        </pc:picChg>
      </pc:sldChg>
      <pc:sldChg chg="addSp delSp modSp mod ord setBg modClrScheme chgLayout">
        <pc:chgData name="Katrina Burge" userId="3d6ca308-2db9-4d49-abef-a9e1adda680b" providerId="ADAL" clId="{0B8321E3-278B-4134-B4B0-20B47A57E550}" dt="2025-06-11T06:13:19.139" v="354" actId="1076"/>
        <pc:sldMkLst>
          <pc:docMk/>
          <pc:sldMk cId="0" sldId="260"/>
        </pc:sldMkLst>
        <pc:spChg chg="mod ord">
          <ac:chgData name="Katrina Burge" userId="3d6ca308-2db9-4d49-abef-a9e1adda680b" providerId="ADAL" clId="{0B8321E3-278B-4134-B4B0-20B47A57E550}" dt="2025-06-11T06:13:16.736" v="353" actId="404"/>
          <ac:spMkLst>
            <pc:docMk/>
            <pc:sldMk cId="0" sldId="260"/>
            <ac:spMk id="218" creationId="{00000000-0000-0000-0000-000000000000}"/>
          </ac:spMkLst>
        </pc:spChg>
        <pc:spChg chg="del mod ord">
          <ac:chgData name="Katrina Burge" userId="3d6ca308-2db9-4d49-abef-a9e1adda680b" providerId="ADAL" clId="{0B8321E3-278B-4134-B4B0-20B47A57E550}" dt="2025-06-11T06:00:02.177" v="248" actId="478"/>
          <ac:spMkLst>
            <pc:docMk/>
            <pc:sldMk cId="0" sldId="260"/>
            <ac:spMk id="219" creationId="{00000000-0000-0000-0000-000000000000}"/>
          </ac:spMkLst>
        </pc:spChg>
        <pc:spChg chg="del">
          <ac:chgData name="Katrina Burge" userId="3d6ca308-2db9-4d49-abef-a9e1adda680b" providerId="ADAL" clId="{0B8321E3-278B-4134-B4B0-20B47A57E550}" dt="2025-06-11T05:15:46.894" v="3" actId="478"/>
          <ac:spMkLst>
            <pc:docMk/>
            <pc:sldMk cId="0" sldId="260"/>
            <ac:spMk id="220" creationId="{00000000-0000-0000-0000-000000000000}"/>
          </ac:spMkLst>
        </pc:spChg>
        <pc:picChg chg="add mod modCrop">
          <ac:chgData name="Katrina Burge" userId="3d6ca308-2db9-4d49-abef-a9e1adda680b" providerId="ADAL" clId="{0B8321E3-278B-4134-B4B0-20B47A57E550}" dt="2025-06-11T06:13:19.139" v="354" actId="1076"/>
          <ac:picMkLst>
            <pc:docMk/>
            <pc:sldMk cId="0" sldId="260"/>
            <ac:picMk id="2" creationId="{D1DD63A0-6272-4CAD-13D7-E07929E27D7D}"/>
          </ac:picMkLst>
        </pc:picChg>
      </pc:sldChg>
      <pc:sldChg chg="modSp mod ord setBg">
        <pc:chgData name="Katrina Burge" userId="3d6ca308-2db9-4d49-abef-a9e1adda680b" providerId="ADAL" clId="{0B8321E3-278B-4134-B4B0-20B47A57E550}" dt="2025-06-11T06:10:54.417" v="293" actId="1440"/>
        <pc:sldMkLst>
          <pc:docMk/>
          <pc:sldMk cId="0" sldId="261"/>
        </pc:sldMkLst>
        <pc:spChg chg="mod">
          <ac:chgData name="Katrina Burge" userId="3d6ca308-2db9-4d49-abef-a9e1adda680b" providerId="ADAL" clId="{0B8321E3-278B-4134-B4B0-20B47A57E550}" dt="2025-06-11T05:49:44.928" v="147" actId="404"/>
          <ac:spMkLst>
            <pc:docMk/>
            <pc:sldMk cId="0" sldId="261"/>
            <ac:spMk id="221" creationId="{00000000-0000-0000-0000-000000000000}"/>
          </ac:spMkLst>
        </pc:spChg>
        <pc:picChg chg="mod">
          <ac:chgData name="Katrina Burge" userId="3d6ca308-2db9-4d49-abef-a9e1adda680b" providerId="ADAL" clId="{0B8321E3-278B-4134-B4B0-20B47A57E550}" dt="2025-06-11T06:10:54.417" v="293" actId="1440"/>
          <ac:picMkLst>
            <pc:docMk/>
            <pc:sldMk cId="0" sldId="261"/>
            <ac:picMk id="222" creationId="{00000000-0000-0000-0000-000000000000}"/>
          </ac:picMkLst>
        </pc:picChg>
        <pc:picChg chg="mod">
          <ac:chgData name="Katrina Burge" userId="3d6ca308-2db9-4d49-abef-a9e1adda680b" providerId="ADAL" clId="{0B8321E3-278B-4134-B4B0-20B47A57E550}" dt="2025-06-11T06:10:54.417" v="293" actId="1440"/>
          <ac:picMkLst>
            <pc:docMk/>
            <pc:sldMk cId="0" sldId="261"/>
            <ac:picMk id="223" creationId="{00000000-0000-0000-0000-000000000000}"/>
          </ac:picMkLst>
        </pc:picChg>
        <pc:picChg chg="mod">
          <ac:chgData name="Katrina Burge" userId="3d6ca308-2db9-4d49-abef-a9e1adda680b" providerId="ADAL" clId="{0B8321E3-278B-4134-B4B0-20B47A57E550}" dt="2025-06-11T06:10:54.417" v="293" actId="1440"/>
          <ac:picMkLst>
            <pc:docMk/>
            <pc:sldMk cId="0" sldId="261"/>
            <ac:picMk id="224" creationId="{00000000-0000-0000-0000-000000000000}"/>
          </ac:picMkLst>
        </pc:picChg>
        <pc:picChg chg="mod">
          <ac:chgData name="Katrina Burge" userId="3d6ca308-2db9-4d49-abef-a9e1adda680b" providerId="ADAL" clId="{0B8321E3-278B-4134-B4B0-20B47A57E550}" dt="2025-06-11T06:10:54.417" v="293" actId="1440"/>
          <ac:picMkLst>
            <pc:docMk/>
            <pc:sldMk cId="0" sldId="261"/>
            <ac:picMk id="225" creationId="{00000000-0000-0000-0000-000000000000}"/>
          </ac:picMkLst>
        </pc:picChg>
      </pc:sldChg>
      <pc:sldChg chg="del setBg">
        <pc:chgData name="Katrina Burge" userId="3d6ca308-2db9-4d49-abef-a9e1adda680b" providerId="ADAL" clId="{0B8321E3-278B-4134-B4B0-20B47A57E550}" dt="2025-06-11T05:49:52.528" v="148" actId="47"/>
        <pc:sldMkLst>
          <pc:docMk/>
          <pc:sldMk cId="0" sldId="262"/>
        </pc:sldMkLst>
      </pc:sldChg>
      <pc:sldChg chg="modSp mod setBg">
        <pc:chgData name="Katrina Burge" userId="3d6ca308-2db9-4d49-abef-a9e1adda680b" providerId="ADAL" clId="{0B8321E3-278B-4134-B4B0-20B47A57E550}" dt="2025-06-11T06:22:09.758" v="407" actId="108"/>
        <pc:sldMkLst>
          <pc:docMk/>
          <pc:sldMk cId="0" sldId="263"/>
        </pc:sldMkLst>
        <pc:spChg chg="mod">
          <ac:chgData name="Katrina Burge" userId="3d6ca308-2db9-4d49-abef-a9e1adda680b" providerId="ADAL" clId="{0B8321E3-278B-4134-B4B0-20B47A57E550}" dt="2025-06-11T06:21:26.323" v="370" actId="404"/>
          <ac:spMkLst>
            <pc:docMk/>
            <pc:sldMk cId="0" sldId="263"/>
            <ac:spMk id="231" creationId="{00000000-0000-0000-0000-000000000000}"/>
          </ac:spMkLst>
        </pc:spChg>
        <pc:spChg chg="mod">
          <ac:chgData name="Katrina Burge" userId="3d6ca308-2db9-4d49-abef-a9e1adda680b" providerId="ADAL" clId="{0B8321E3-278B-4134-B4B0-20B47A57E550}" dt="2025-06-11T06:21:53.917" v="405" actId="403"/>
          <ac:spMkLst>
            <pc:docMk/>
            <pc:sldMk cId="0" sldId="263"/>
            <ac:spMk id="232" creationId="{00000000-0000-0000-0000-000000000000}"/>
          </ac:spMkLst>
        </pc:spChg>
        <pc:picChg chg="mod">
          <ac:chgData name="Katrina Burge" userId="3d6ca308-2db9-4d49-abef-a9e1adda680b" providerId="ADAL" clId="{0B8321E3-278B-4134-B4B0-20B47A57E550}" dt="2025-06-11T06:22:09.758" v="407" actId="108"/>
          <ac:picMkLst>
            <pc:docMk/>
            <pc:sldMk cId="0" sldId="263"/>
            <ac:picMk id="233" creationId="{00000000-0000-0000-0000-000000000000}"/>
          </ac:picMkLst>
        </pc:picChg>
      </pc:sldChg>
      <pc:sldChg chg="modSp mod setBg">
        <pc:chgData name="Katrina Burge" userId="3d6ca308-2db9-4d49-abef-a9e1adda680b" providerId="ADAL" clId="{0B8321E3-278B-4134-B4B0-20B47A57E550}" dt="2025-06-11T06:37:49.425" v="722" actId="20577"/>
        <pc:sldMkLst>
          <pc:docMk/>
          <pc:sldMk cId="0" sldId="264"/>
        </pc:sldMkLst>
        <pc:spChg chg="mod">
          <ac:chgData name="Katrina Burge" userId="3d6ca308-2db9-4d49-abef-a9e1adda680b" providerId="ADAL" clId="{0B8321E3-278B-4134-B4B0-20B47A57E550}" dt="2025-06-11T06:37:49.425" v="722" actId="20577"/>
          <ac:spMkLst>
            <pc:docMk/>
            <pc:sldMk cId="0" sldId="264"/>
            <ac:spMk id="235" creationId="{00000000-0000-0000-0000-000000000000}"/>
          </ac:spMkLst>
        </pc:spChg>
        <pc:picChg chg="mod">
          <ac:chgData name="Katrina Burge" userId="3d6ca308-2db9-4d49-abef-a9e1adda680b" providerId="ADAL" clId="{0B8321E3-278B-4134-B4B0-20B47A57E550}" dt="2025-06-11T06:22:36.199" v="412" actId="1076"/>
          <ac:picMkLst>
            <pc:docMk/>
            <pc:sldMk cId="0" sldId="264"/>
            <ac:picMk id="239" creationId="{00000000-0000-0000-0000-000000000000}"/>
          </ac:picMkLst>
        </pc:picChg>
        <pc:picChg chg="mod">
          <ac:chgData name="Katrina Burge" userId="3d6ca308-2db9-4d49-abef-a9e1adda680b" providerId="ADAL" clId="{0B8321E3-278B-4134-B4B0-20B47A57E550}" dt="2025-06-11T06:22:40.781" v="413" actId="1076"/>
          <ac:picMkLst>
            <pc:docMk/>
            <pc:sldMk cId="0" sldId="264"/>
            <ac:picMk id="240" creationId="{00000000-0000-0000-0000-000000000000}"/>
          </ac:picMkLst>
        </pc:picChg>
      </pc:sldChg>
      <pc:sldChg chg="delSp modSp mod">
        <pc:chgData name="Katrina Burge" userId="3d6ca308-2db9-4d49-abef-a9e1adda680b" providerId="ADAL" clId="{0B8321E3-278B-4134-B4B0-20B47A57E550}" dt="2025-06-11T06:25:41.143" v="691" actId="207"/>
        <pc:sldMkLst>
          <pc:docMk/>
          <pc:sldMk cId="0" sldId="265"/>
        </pc:sldMkLst>
        <pc:spChg chg="mod">
          <ac:chgData name="Katrina Burge" userId="3d6ca308-2db9-4d49-abef-a9e1adda680b" providerId="ADAL" clId="{0B8321E3-278B-4134-B4B0-20B47A57E550}" dt="2025-06-11T06:25:41.143" v="691" actId="207"/>
          <ac:spMkLst>
            <pc:docMk/>
            <pc:sldMk cId="0" sldId="265"/>
            <ac:spMk id="242" creationId="{00000000-0000-0000-0000-000000000000}"/>
          </ac:spMkLst>
        </pc:spChg>
        <pc:spChg chg="mod">
          <ac:chgData name="Katrina Burge" userId="3d6ca308-2db9-4d49-abef-a9e1adda680b" providerId="ADAL" clId="{0B8321E3-278B-4134-B4B0-20B47A57E550}" dt="2025-06-11T06:25:27.129" v="679" actId="20577"/>
          <ac:spMkLst>
            <pc:docMk/>
            <pc:sldMk cId="0" sldId="265"/>
            <ac:spMk id="243" creationId="{00000000-0000-0000-0000-000000000000}"/>
          </ac:spMkLst>
        </pc:spChg>
        <pc:spChg chg="del">
          <ac:chgData name="Katrina Burge" userId="3d6ca308-2db9-4d49-abef-a9e1adda680b" providerId="ADAL" clId="{0B8321E3-278B-4134-B4B0-20B47A57E550}" dt="2025-06-11T06:23:58.982" v="564" actId="478"/>
          <ac:spMkLst>
            <pc:docMk/>
            <pc:sldMk cId="0" sldId="265"/>
            <ac:spMk id="244" creationId="{00000000-0000-0000-0000-000000000000}"/>
          </ac:spMkLst>
        </pc:spChg>
      </pc:sldChg>
      <pc:sldChg chg="addSp delSp modSp mod setBg">
        <pc:chgData name="Katrina Burge" userId="3d6ca308-2db9-4d49-abef-a9e1adda680b" providerId="ADAL" clId="{0B8321E3-278B-4134-B4B0-20B47A57E550}" dt="2025-06-11T06:43:04.506" v="799" actId="478"/>
        <pc:sldMkLst>
          <pc:docMk/>
          <pc:sldMk cId="0" sldId="266"/>
        </pc:sldMkLst>
        <pc:spChg chg="add del mod">
          <ac:chgData name="Katrina Burge" userId="3d6ca308-2db9-4d49-abef-a9e1adda680b" providerId="ADAL" clId="{0B8321E3-278B-4134-B4B0-20B47A57E550}" dt="2025-06-11T06:43:04.506" v="799" actId="478"/>
          <ac:spMkLst>
            <pc:docMk/>
            <pc:sldMk cId="0" sldId="266"/>
            <ac:spMk id="7" creationId="{93544412-7CE8-74BC-7AA6-91AFFF235525}"/>
          </ac:spMkLst>
        </pc:spChg>
        <pc:spChg chg="del mod">
          <ac:chgData name="Katrina Burge" userId="3d6ca308-2db9-4d49-abef-a9e1adda680b" providerId="ADAL" clId="{0B8321E3-278B-4134-B4B0-20B47A57E550}" dt="2025-06-11T06:43:02.906" v="798" actId="478"/>
          <ac:spMkLst>
            <pc:docMk/>
            <pc:sldMk cId="0" sldId="266"/>
            <ac:spMk id="245" creationId="{00000000-0000-0000-0000-000000000000}"/>
          </ac:spMkLst>
        </pc:spChg>
        <pc:spChg chg="mod">
          <ac:chgData name="Katrina Burge" userId="3d6ca308-2db9-4d49-abef-a9e1adda680b" providerId="ADAL" clId="{0B8321E3-278B-4134-B4B0-20B47A57E550}" dt="2025-06-11T06:42:54.491" v="797" actId="20577"/>
          <ac:spMkLst>
            <pc:docMk/>
            <pc:sldMk cId="0" sldId="266"/>
            <ac:spMk id="246" creationId="{00000000-0000-0000-0000-000000000000}"/>
          </ac:spMkLst>
        </pc:spChg>
        <pc:spChg chg="del">
          <ac:chgData name="Katrina Burge" userId="3d6ca308-2db9-4d49-abef-a9e1adda680b" providerId="ADAL" clId="{0B8321E3-278B-4134-B4B0-20B47A57E550}" dt="2025-06-11T02:23:01.937" v="2" actId="478"/>
          <ac:spMkLst>
            <pc:docMk/>
            <pc:sldMk cId="0" sldId="266"/>
            <ac:spMk id="247" creationId="{00000000-0000-0000-0000-000000000000}"/>
          </ac:spMkLst>
        </pc:spChg>
        <pc:picChg chg="add mod">
          <ac:chgData name="Katrina Burge" userId="3d6ca308-2db9-4d49-abef-a9e1adda680b" providerId="ADAL" clId="{0B8321E3-278B-4134-B4B0-20B47A57E550}" dt="2025-06-11T06:27:38.116" v="715" actId="1076"/>
          <ac:picMkLst>
            <pc:docMk/>
            <pc:sldMk cId="0" sldId="266"/>
            <ac:picMk id="3" creationId="{AE2B9D38-17C8-B1D9-6ECE-7593C91193FE}"/>
          </ac:picMkLst>
        </pc:picChg>
        <pc:picChg chg="add mod">
          <ac:chgData name="Katrina Burge" userId="3d6ca308-2db9-4d49-abef-a9e1adda680b" providerId="ADAL" clId="{0B8321E3-278B-4134-B4B0-20B47A57E550}" dt="2025-06-11T06:27:36.332" v="714" actId="1076"/>
          <ac:picMkLst>
            <pc:docMk/>
            <pc:sldMk cId="0" sldId="266"/>
            <ac:picMk id="5" creationId="{93445227-DD85-BC45-F6CB-9CF3DE2FA0A1}"/>
          </ac:picMkLst>
        </pc:picChg>
      </pc:sldChg>
      <pc:sldChg chg="modSp del mod setBg">
        <pc:chgData name="Katrina Burge" userId="3d6ca308-2db9-4d49-abef-a9e1adda680b" providerId="ADAL" clId="{0B8321E3-278B-4134-B4B0-20B47A57E550}" dt="2025-06-11T06:42:14.236" v="752" actId="47"/>
        <pc:sldMkLst>
          <pc:docMk/>
          <pc:sldMk cId="0" sldId="267"/>
        </pc:sldMkLst>
        <pc:spChg chg="mod">
          <ac:chgData name="Katrina Burge" userId="3d6ca308-2db9-4d49-abef-a9e1adda680b" providerId="ADAL" clId="{0B8321E3-278B-4134-B4B0-20B47A57E550}" dt="2025-06-11T02:22:55.431" v="1" actId="1076"/>
          <ac:spMkLst>
            <pc:docMk/>
            <pc:sldMk cId="0" sldId="267"/>
            <ac:spMk id="249" creationId="{00000000-0000-0000-0000-000000000000}"/>
          </ac:spMkLst>
        </pc:spChg>
      </pc:sldChg>
      <pc:sldChg chg="delSp del mod setBg modClrScheme chgLayout">
        <pc:chgData name="Katrina Burge" userId="3d6ca308-2db9-4d49-abef-a9e1adda680b" providerId="ADAL" clId="{0B8321E3-278B-4134-B4B0-20B47A57E550}" dt="2025-06-11T06:42:18.939" v="753" actId="47"/>
        <pc:sldMkLst>
          <pc:docMk/>
          <pc:sldMk cId="0" sldId="268"/>
        </pc:sldMkLst>
        <pc:spChg chg="del">
          <ac:chgData name="Katrina Burge" userId="3d6ca308-2db9-4d49-abef-a9e1adda680b" providerId="ADAL" clId="{0B8321E3-278B-4134-B4B0-20B47A57E550}" dt="2025-06-11T02:22:48.329" v="0" actId="700"/>
          <ac:spMkLst>
            <pc:docMk/>
            <pc:sldMk cId="0" sldId="268"/>
            <ac:spMk id="251" creationId="{00000000-0000-0000-0000-000000000000}"/>
          </ac:spMkLst>
        </pc:spChg>
        <pc:spChg chg="del">
          <ac:chgData name="Katrina Burge" userId="3d6ca308-2db9-4d49-abef-a9e1adda680b" providerId="ADAL" clId="{0B8321E3-278B-4134-B4B0-20B47A57E550}" dt="2025-06-11T02:22:48.329" v="0" actId="700"/>
          <ac:spMkLst>
            <pc:docMk/>
            <pc:sldMk cId="0" sldId="268"/>
            <ac:spMk id="252" creationId="{00000000-0000-0000-0000-000000000000}"/>
          </ac:spMkLst>
        </pc:spChg>
        <pc:spChg chg="del">
          <ac:chgData name="Katrina Burge" userId="3d6ca308-2db9-4d49-abef-a9e1adda680b" providerId="ADAL" clId="{0B8321E3-278B-4134-B4B0-20B47A57E550}" dt="2025-06-11T02:22:48.329" v="0" actId="700"/>
          <ac:spMkLst>
            <pc:docMk/>
            <pc:sldMk cId="0" sldId="268"/>
            <ac:spMk id="253" creationId="{00000000-0000-0000-0000-000000000000}"/>
          </ac:spMkLst>
        </pc:spChg>
      </pc:sldChg>
      <pc:sldChg chg="addSp delSp modSp new mod setBg modClrScheme modAnim chgLayout">
        <pc:chgData name="Katrina Burge" userId="3d6ca308-2db9-4d49-abef-a9e1adda680b" providerId="ADAL" clId="{0B8321E3-278B-4134-B4B0-20B47A57E550}" dt="2025-06-11T06:44:26.941" v="805" actId="1076"/>
        <pc:sldMkLst>
          <pc:docMk/>
          <pc:sldMk cId="3678617774" sldId="269"/>
        </pc:sldMkLst>
        <pc:spChg chg="del">
          <ac:chgData name="Katrina Burge" userId="3d6ca308-2db9-4d49-abef-a9e1adda680b" providerId="ADAL" clId="{0B8321E3-278B-4134-B4B0-20B47A57E550}" dt="2025-06-11T05:50:43.317" v="149" actId="700"/>
          <ac:spMkLst>
            <pc:docMk/>
            <pc:sldMk cId="3678617774" sldId="269"/>
            <ac:spMk id="2" creationId="{AC8F8625-DBC0-15E5-B6A4-CD17FC010DFE}"/>
          </ac:spMkLst>
        </pc:spChg>
        <pc:spChg chg="del">
          <ac:chgData name="Katrina Burge" userId="3d6ca308-2db9-4d49-abef-a9e1adda680b" providerId="ADAL" clId="{0B8321E3-278B-4134-B4B0-20B47A57E550}" dt="2025-06-11T05:50:43.317" v="149" actId="700"/>
          <ac:spMkLst>
            <pc:docMk/>
            <pc:sldMk cId="3678617774" sldId="269"/>
            <ac:spMk id="3" creationId="{088CC703-F5AD-5740-6761-E20485D111FA}"/>
          </ac:spMkLst>
        </pc:spChg>
        <pc:spChg chg="del">
          <ac:chgData name="Katrina Burge" userId="3d6ca308-2db9-4d49-abef-a9e1adda680b" providerId="ADAL" clId="{0B8321E3-278B-4134-B4B0-20B47A57E550}" dt="2025-06-11T05:50:43.317" v="149" actId="700"/>
          <ac:spMkLst>
            <pc:docMk/>
            <pc:sldMk cId="3678617774" sldId="269"/>
            <ac:spMk id="4" creationId="{4DB93CA8-0B75-13B0-D933-8738747A6935}"/>
          </ac:spMkLst>
        </pc:spChg>
        <pc:spChg chg="add mod">
          <ac:chgData name="Katrina Burge" userId="3d6ca308-2db9-4d49-abef-a9e1adda680b" providerId="ADAL" clId="{0B8321E3-278B-4134-B4B0-20B47A57E550}" dt="2025-06-11T06:04:50.257" v="254" actId="114"/>
          <ac:spMkLst>
            <pc:docMk/>
            <pc:sldMk cId="3678617774" sldId="269"/>
            <ac:spMk id="5" creationId="{D73AE4E1-6045-DFDC-BD85-520388A7A755}"/>
          </ac:spMkLst>
        </pc:spChg>
        <pc:picChg chg="add mod">
          <ac:chgData name="Katrina Burge" userId="3d6ca308-2db9-4d49-abef-a9e1adda680b" providerId="ADAL" clId="{0B8321E3-278B-4134-B4B0-20B47A57E550}" dt="2025-06-11T06:44:26.941" v="805" actId="1076"/>
          <ac:picMkLst>
            <pc:docMk/>
            <pc:sldMk cId="3678617774" sldId="269"/>
            <ac:picMk id="6" creationId="{AE491128-DAD4-8CE8-E309-6DE1B00F9589}"/>
          </ac:picMkLst>
        </pc:picChg>
      </pc:sldChg>
      <pc:sldChg chg="addSp delSp modSp new mod modClrScheme chgLayout">
        <pc:chgData name="Katrina Burge" userId="3d6ca308-2db9-4d49-abef-a9e1adda680b" providerId="ADAL" clId="{0B8321E3-278B-4134-B4B0-20B47A57E550}" dt="2025-06-11T06:43:10.459" v="801" actId="404"/>
        <pc:sldMkLst>
          <pc:docMk/>
          <pc:sldMk cId="2484754987" sldId="270"/>
        </pc:sldMkLst>
        <pc:spChg chg="del mod ord">
          <ac:chgData name="Katrina Burge" userId="3d6ca308-2db9-4d49-abef-a9e1adda680b" providerId="ADAL" clId="{0B8321E3-278B-4134-B4B0-20B47A57E550}" dt="2025-06-11T06:40:39.413" v="724" actId="700"/>
          <ac:spMkLst>
            <pc:docMk/>
            <pc:sldMk cId="2484754987" sldId="270"/>
            <ac:spMk id="2" creationId="{C564F03B-676A-4C6A-62D1-D6DCB9472A79}"/>
          </ac:spMkLst>
        </pc:spChg>
        <pc:spChg chg="del">
          <ac:chgData name="Katrina Burge" userId="3d6ca308-2db9-4d49-abef-a9e1adda680b" providerId="ADAL" clId="{0B8321E3-278B-4134-B4B0-20B47A57E550}" dt="2025-06-11T06:40:39.413" v="724" actId="700"/>
          <ac:spMkLst>
            <pc:docMk/>
            <pc:sldMk cId="2484754987" sldId="270"/>
            <ac:spMk id="3" creationId="{309CDA10-1873-AA2B-8529-BD67F4D3F6FE}"/>
          </ac:spMkLst>
        </pc:spChg>
        <pc:spChg chg="del">
          <ac:chgData name="Katrina Burge" userId="3d6ca308-2db9-4d49-abef-a9e1adda680b" providerId="ADAL" clId="{0B8321E3-278B-4134-B4B0-20B47A57E550}" dt="2025-06-11T06:40:39.413" v="724" actId="700"/>
          <ac:spMkLst>
            <pc:docMk/>
            <pc:sldMk cId="2484754987" sldId="270"/>
            <ac:spMk id="4" creationId="{B21456CF-7DFF-01B8-BA02-6438015E1F46}"/>
          </ac:spMkLst>
        </pc:spChg>
        <pc:spChg chg="add mod ord">
          <ac:chgData name="Katrina Burge" userId="3d6ca308-2db9-4d49-abef-a9e1adda680b" providerId="ADAL" clId="{0B8321E3-278B-4134-B4B0-20B47A57E550}" dt="2025-06-11T06:43:10.459" v="801" actId="404"/>
          <ac:spMkLst>
            <pc:docMk/>
            <pc:sldMk cId="2484754987" sldId="270"/>
            <ac:spMk id="5" creationId="{354C32BC-4304-8B95-36BC-448BB823CB33}"/>
          </ac:spMkLst>
        </pc:spChg>
        <pc:spChg chg="add mod">
          <ac:chgData name="Katrina Burge" userId="3d6ca308-2db9-4d49-abef-a9e1adda680b" providerId="ADAL" clId="{0B8321E3-278B-4134-B4B0-20B47A57E550}" dt="2025-06-11T06:42:06.395" v="751" actId="20577"/>
          <ac:spMkLst>
            <pc:docMk/>
            <pc:sldMk cId="2484754987" sldId="270"/>
            <ac:spMk id="7" creationId="{B0BB0154-968A-2B63-4158-26BD5A16401D}"/>
          </ac:spMkLst>
        </pc:spChg>
      </pc:sldChg>
      <pc:sldChg chg="addSp modSp new mod modAnim modNotesTx">
        <pc:chgData name="Katrina Burge" userId="3d6ca308-2db9-4d49-abef-a9e1adda680b" providerId="ADAL" clId="{0B8321E3-278B-4134-B4B0-20B47A57E550}" dt="2025-06-11T06:56:00.430" v="932" actId="1076"/>
        <pc:sldMkLst>
          <pc:docMk/>
          <pc:sldMk cId="4044102364" sldId="271"/>
        </pc:sldMkLst>
        <pc:spChg chg="mod">
          <ac:chgData name="Katrina Burge" userId="3d6ca308-2db9-4d49-abef-a9e1adda680b" providerId="ADAL" clId="{0B8321E3-278B-4134-B4B0-20B47A57E550}" dt="2025-06-11T06:56:00.430" v="932" actId="1076"/>
          <ac:spMkLst>
            <pc:docMk/>
            <pc:sldMk cId="4044102364" sldId="271"/>
            <ac:spMk id="2" creationId="{59BC46F6-2A4E-B4CB-4690-A6BFCEB0F99C}"/>
          </ac:spMkLst>
        </pc:spChg>
        <pc:picChg chg="add mod">
          <ac:chgData name="Katrina Burge" userId="3d6ca308-2db9-4d49-abef-a9e1adda680b" providerId="ADAL" clId="{0B8321E3-278B-4134-B4B0-20B47A57E550}" dt="2025-06-11T06:44:45.777" v="834" actId="1076"/>
          <ac:picMkLst>
            <pc:docMk/>
            <pc:sldMk cId="4044102364" sldId="271"/>
            <ac:picMk id="3" creationId="{E15B5C82-3AF8-E57A-D9B7-B37FD25C6EC0}"/>
          </ac:picMkLst>
        </pc:picChg>
      </pc:sldChg>
      <pc:sldMasterChg chg="modSp mod setBg modSldLayout">
        <pc:chgData name="Katrina Burge" userId="3d6ca308-2db9-4d49-abef-a9e1adda680b" providerId="ADAL" clId="{0B8321E3-278B-4134-B4B0-20B47A57E550}" dt="2025-06-11T06:04:33.040" v="252" actId="207"/>
        <pc:sldMasterMkLst>
          <pc:docMk/>
          <pc:sldMasterMk cId="0" sldId="2147483648"/>
        </pc:sldMasterMkLst>
        <pc:spChg chg="mod">
          <ac:chgData name="Katrina Burge" userId="3d6ca308-2db9-4d49-abef-a9e1adda680b" providerId="ADAL" clId="{0B8321E3-278B-4134-B4B0-20B47A57E550}" dt="2025-06-11T06:04:33.040" v="252" actId="207"/>
          <ac:spMkLst>
            <pc:docMk/>
            <pc:sldMasterMk cId="0" sldId="2147483648"/>
            <ac:spMk id="59" creationId="{00000000-0000-0000-0000-000000000000}"/>
          </ac:spMkLst>
        </pc:spChg>
        <pc:spChg chg="mod">
          <ac:chgData name="Katrina Burge" userId="3d6ca308-2db9-4d49-abef-a9e1adda680b" providerId="ADAL" clId="{0B8321E3-278B-4134-B4B0-20B47A57E550}" dt="2025-06-11T05:47:51.780" v="126" actId="12"/>
          <ac:spMkLst>
            <pc:docMk/>
            <pc:sldMasterMk cId="0" sldId="2147483648"/>
            <ac:spMk id="60" creationId="{00000000-0000-0000-0000-000000000000}"/>
          </ac:spMkLst>
        </pc:sp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48"/>
            <pc:sldLayoutMk cId="0" sldId="2147483649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48"/>
            <pc:sldLayoutMk cId="0" sldId="2147483650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48"/>
            <pc:sldLayoutMk cId="0" sldId="2147483651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48"/>
            <pc:sldLayoutMk cId="0" sldId="2147483652"/>
          </pc:sldLayoutMkLst>
        </pc:sldLayoutChg>
        <pc:sldLayoutChg chg="modSp setBg">
          <pc:chgData name="Katrina Burge" userId="3d6ca308-2db9-4d49-abef-a9e1adda680b" providerId="ADAL" clId="{0B8321E3-278B-4134-B4B0-20B47A57E550}" dt="2025-06-11T06:04:26.939" v="251" actId="207"/>
          <pc:sldLayoutMkLst>
            <pc:docMk/>
            <pc:sldMasterMk cId="0" sldId="2147483648"/>
            <pc:sldLayoutMk cId="0" sldId="2147483653"/>
          </pc:sldLayoutMkLst>
          <pc:spChg chg="mod">
            <ac:chgData name="Katrina Burge" userId="3d6ca308-2db9-4d49-abef-a9e1adda680b" providerId="ADAL" clId="{0B8321E3-278B-4134-B4B0-20B47A57E550}" dt="2025-06-11T06:04:26.939" v="251" actId="207"/>
            <ac:spMkLst>
              <pc:docMk/>
              <pc:sldMasterMk cId="0" sldId="2147483648"/>
              <pc:sldLayoutMk cId="0" sldId="2147483653"/>
              <ac:spMk id="72" creationId="{00000000-0000-0000-0000-000000000000}"/>
            </ac:spMkLst>
          </pc:spChg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48"/>
            <pc:sldLayoutMk cId="0" sldId="2147483654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48"/>
            <pc:sldLayoutMk cId="0" sldId="2147483655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48"/>
            <pc:sldLayoutMk cId="0" sldId="2147483656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48"/>
            <pc:sldLayoutMk cId="0" sldId="2147483657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48"/>
            <pc:sldLayoutMk cId="0" sldId="2147483658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48"/>
            <pc:sldLayoutMk cId="0" sldId="2147483659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48"/>
            <pc:sldLayoutMk cId="0" sldId="2147483660"/>
          </pc:sldLayoutMkLst>
        </pc:sldLayoutChg>
      </pc:sldMasterChg>
      <pc:sldMasterChg chg="setBg modSldLayout">
        <pc:chgData name="Katrina Burge" userId="3d6ca308-2db9-4d49-abef-a9e1adda680b" providerId="ADAL" clId="{0B8321E3-278B-4134-B4B0-20B47A57E550}" dt="2025-06-11T05:47:02.897" v="116"/>
        <pc:sldMasterMkLst>
          <pc:docMk/>
          <pc:sldMasterMk cId="0" sldId="2147483661"/>
        </pc:sldMasterMkLst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61"/>
            <pc:sldLayoutMk cId="0" sldId="2147483662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61"/>
            <pc:sldLayoutMk cId="0" sldId="2147483663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61"/>
            <pc:sldLayoutMk cId="0" sldId="2147483664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61"/>
            <pc:sldLayoutMk cId="0" sldId="2147483665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61"/>
            <pc:sldLayoutMk cId="0" sldId="2147483666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61"/>
            <pc:sldLayoutMk cId="0" sldId="2147483667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61"/>
            <pc:sldLayoutMk cId="0" sldId="2147483668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61"/>
            <pc:sldLayoutMk cId="0" sldId="2147483669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61"/>
            <pc:sldLayoutMk cId="0" sldId="2147483670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61"/>
            <pc:sldLayoutMk cId="0" sldId="2147483671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61"/>
            <pc:sldLayoutMk cId="0" sldId="2147483672"/>
          </pc:sldLayoutMkLst>
        </pc:sldLayoutChg>
        <pc:sldLayoutChg chg="setBg">
          <pc:chgData name="Katrina Burge" userId="3d6ca308-2db9-4d49-abef-a9e1adda680b" providerId="ADAL" clId="{0B8321E3-278B-4134-B4B0-20B47A57E550}" dt="2025-06-11T05:47:02.897" v="116"/>
          <pc:sldLayoutMkLst>
            <pc:docMk/>
            <pc:sldMasterMk cId="0" sldId="2147483661"/>
            <pc:sldLayoutMk cId="0" sldId="2147483673"/>
          </pc:sldLayoutMkLst>
        </pc:sldLayoutChg>
      </pc:sldMasterChg>
    </pc:docChg>
  </pc:docChgLst>
  <pc:docChgLst>
    <pc:chgData name="Ann Gu" userId="S::ann.gu@unimelb.edu.au::2349c763-082d-436f-b19c-30e297227b8a" providerId="AD" clId="Web-{25B43095-11DA-A65E-C142-5B226DFF5AD4}"/>
    <pc:docChg chg="modSld">
      <pc:chgData name="Ann Gu" userId="S::ann.gu@unimelb.edu.au::2349c763-082d-436f-b19c-30e297227b8a" providerId="AD" clId="Web-{25B43095-11DA-A65E-C142-5B226DFF5AD4}" dt="2024-05-16T04:17:09.802" v="8"/>
      <pc:docMkLst>
        <pc:docMk/>
      </pc:docMkLst>
      <pc:sldChg chg="delSp">
        <pc:chgData name="Ann Gu" userId="S::ann.gu@unimelb.edu.au::2349c763-082d-436f-b19c-30e297227b8a" providerId="AD" clId="Web-{25B43095-11DA-A65E-C142-5B226DFF5AD4}" dt="2024-05-16T04:16:14.534" v="3"/>
        <pc:sldMkLst>
          <pc:docMk/>
          <pc:sldMk cId="0" sldId="257"/>
        </pc:sldMkLst>
      </pc:sldChg>
      <pc:sldChg chg="delSp modSp">
        <pc:chgData name="Ann Gu" userId="S::ann.gu@unimelb.edu.au::2349c763-082d-436f-b19c-30e297227b8a" providerId="AD" clId="Web-{25B43095-11DA-A65E-C142-5B226DFF5AD4}" dt="2024-05-16T04:16:04.378" v="2"/>
        <pc:sldMkLst>
          <pc:docMk/>
          <pc:sldMk cId="0" sldId="258"/>
        </pc:sldMkLst>
      </pc:sldChg>
      <pc:sldChg chg="delSp modSp">
        <pc:chgData name="Ann Gu" userId="S::ann.gu@unimelb.edu.au::2349c763-082d-436f-b19c-30e297227b8a" providerId="AD" clId="Web-{25B43095-11DA-A65E-C142-5B226DFF5AD4}" dt="2024-05-16T04:16:55.051" v="6"/>
        <pc:sldMkLst>
          <pc:docMk/>
          <pc:sldMk cId="0" sldId="267"/>
        </pc:sldMkLst>
      </pc:sldChg>
      <pc:sldChg chg="addSp delSp">
        <pc:chgData name="Ann Gu" userId="S::ann.gu@unimelb.edu.au::2349c763-082d-436f-b19c-30e297227b8a" providerId="AD" clId="Web-{25B43095-11DA-A65E-C142-5B226DFF5AD4}" dt="2024-05-16T04:17:09.802" v="8"/>
        <pc:sldMkLst>
          <pc:docMk/>
          <pc:sldMk cId="0" sldId="268"/>
        </pc:sldMkLst>
      </pc:sldChg>
    </pc:docChg>
  </pc:docChgLst>
  <pc:docChgLst>
    <pc:chgData name="Katrina Burge" userId="3d6ca308-2db9-4d49-abef-a9e1adda680b" providerId="ADAL" clId="{B34C5285-F26D-4D25-91FE-5BA64FEEF7C6}"/>
    <pc:docChg chg="custSel addSld delSld modSld sldOrd">
      <pc:chgData name="Katrina Burge" userId="3d6ca308-2db9-4d49-abef-a9e1adda680b" providerId="ADAL" clId="{B34C5285-F26D-4D25-91FE-5BA64FEEF7C6}" dt="2025-06-11T21:05:25.586" v="9" actId="20577"/>
      <pc:docMkLst>
        <pc:docMk/>
      </pc:docMkLst>
      <pc:sldChg chg="modSp mod">
        <pc:chgData name="Katrina Burge" userId="3d6ca308-2db9-4d49-abef-a9e1adda680b" providerId="ADAL" clId="{B34C5285-F26D-4D25-91FE-5BA64FEEF7C6}" dt="2025-06-11T21:05:25.586" v="9" actId="20577"/>
        <pc:sldMkLst>
          <pc:docMk/>
          <pc:sldMk cId="0" sldId="265"/>
        </pc:sldMkLst>
        <pc:spChg chg="mod">
          <ac:chgData name="Katrina Burge" userId="3d6ca308-2db9-4d49-abef-a9e1adda680b" providerId="ADAL" clId="{B34C5285-F26D-4D25-91FE-5BA64FEEF7C6}" dt="2025-06-11T21:05:25.586" v="9" actId="20577"/>
          <ac:spMkLst>
            <pc:docMk/>
            <pc:sldMk cId="0" sldId="265"/>
            <ac:spMk id="243" creationId="{00000000-0000-0000-0000-000000000000}"/>
          </ac:spMkLst>
        </pc:spChg>
      </pc:sldChg>
      <pc:sldChg chg="addSp delSp modSp mod ord delAnim modAnim">
        <pc:chgData name="Katrina Burge" userId="3d6ca308-2db9-4d49-abef-a9e1adda680b" providerId="ADAL" clId="{B34C5285-F26D-4D25-91FE-5BA64FEEF7C6}" dt="2025-06-11T21:00:16.457" v="5"/>
        <pc:sldMkLst>
          <pc:docMk/>
          <pc:sldMk cId="3678617774" sldId="269"/>
        </pc:sldMkLst>
        <pc:picChg chg="add mod">
          <ac:chgData name="Katrina Burge" userId="3d6ca308-2db9-4d49-abef-a9e1adda680b" providerId="ADAL" clId="{B34C5285-F26D-4D25-91FE-5BA64FEEF7C6}" dt="2025-06-11T07:30:14.816" v="2" actId="1076"/>
          <ac:picMkLst>
            <pc:docMk/>
            <pc:sldMk cId="3678617774" sldId="269"/>
            <ac:picMk id="2" creationId="{3D057CD3-85BA-4DCA-88F2-FAD76F19E70C}"/>
          </ac:picMkLst>
        </pc:picChg>
        <pc:picChg chg="del">
          <ac:chgData name="Katrina Burge" userId="3d6ca308-2db9-4d49-abef-a9e1adda680b" providerId="ADAL" clId="{B34C5285-F26D-4D25-91FE-5BA64FEEF7C6}" dt="2025-06-11T07:29:47.709" v="0" actId="478"/>
          <ac:picMkLst>
            <pc:docMk/>
            <pc:sldMk cId="3678617774" sldId="269"/>
            <ac:picMk id="6" creationId="{AE491128-DAD4-8CE8-E309-6DE1B00F9589}"/>
          </ac:picMkLst>
        </pc:picChg>
      </pc:sldChg>
      <pc:sldChg chg="add">
        <pc:chgData name="Katrina Burge" userId="3d6ca308-2db9-4d49-abef-a9e1adda680b" providerId="ADAL" clId="{B34C5285-F26D-4D25-91FE-5BA64FEEF7C6}" dt="2025-06-11T21:02:26.764" v="6"/>
        <pc:sldMkLst>
          <pc:docMk/>
          <pc:sldMk cId="832871914" sldId="271"/>
        </pc:sldMkLst>
      </pc:sldChg>
      <pc:sldChg chg="del">
        <pc:chgData name="Katrina Burge" userId="3d6ca308-2db9-4d49-abef-a9e1adda680b" providerId="ADAL" clId="{B34C5285-F26D-4D25-91FE-5BA64FEEF7C6}" dt="2025-06-11T21:00:09.409" v="3" actId="47"/>
        <pc:sldMkLst>
          <pc:docMk/>
          <pc:sldMk cId="4044102364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8EA31-20F1-4669-B1B2-D3E4AD1638ED}" type="datetimeFigureOut">
              <a:rPr lang="en-AU" smtClean="0"/>
              <a:t>12/06/2025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C1136-D8E5-4B56-98A2-E8499F9F44AE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2867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B21A6BA-5E42-457D-AC76-8168F31944EB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326520" y="3818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A214E08-F5B3-4CFE-AB81-5470AE8EBBE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5"/>
          <p:cNvSpPr>
            <a:spLocks noGrp="1"/>
          </p:cNvSpPr>
          <p:nvPr>
            <p:ph/>
          </p:nvPr>
        </p:nvSpPr>
        <p:spPr>
          <a:xfrm>
            <a:off x="24433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382D0D9-B241-4543-A834-E762F28702BC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17233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31201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5"/>
          <p:cNvSpPr>
            <a:spLocks noGrp="1"/>
          </p:cNvSpPr>
          <p:nvPr>
            <p:ph/>
          </p:nvPr>
        </p:nvSpPr>
        <p:spPr>
          <a:xfrm>
            <a:off x="3265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6"/>
          <p:cNvSpPr>
            <a:spLocks noGrp="1"/>
          </p:cNvSpPr>
          <p:nvPr>
            <p:ph/>
          </p:nvPr>
        </p:nvSpPr>
        <p:spPr>
          <a:xfrm>
            <a:off x="17233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7"/>
          <p:cNvSpPr>
            <a:spLocks noGrp="1"/>
          </p:cNvSpPr>
          <p:nvPr>
            <p:ph/>
          </p:nvPr>
        </p:nvSpPr>
        <p:spPr>
          <a:xfrm>
            <a:off x="31201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1359C49-EF34-4266-B555-9104EAE943E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2E0B72B1-19A5-4603-A241-3DD49F26038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ubTitle"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409A404-8AD7-4BEC-BFED-4611CCCBC6A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2C835C7-14FB-491D-9A71-BCD07671E791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A01E0E6-BC3E-439A-83B4-2819566856B3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71DEF70-570B-4A1B-B736-B5EC1032E39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ubTitle"/>
          </p:nvPr>
        </p:nvSpPr>
        <p:spPr>
          <a:xfrm>
            <a:off x="1273680" y="394920"/>
            <a:ext cx="7519320" cy="4111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D12E64E5-B0E8-4313-9966-A73CCA6855C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34F45A2-73E0-48B5-8D36-C71CA4AB800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subTitle"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CF20EB5-2CE9-4701-AEA5-91D7C9C3C1B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24433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87E934BE-9E92-4F12-8795-C76F5E93F40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76116D0-2114-4EC1-AD54-120C3C9B296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326520" y="3818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69DD8797-083D-495E-8734-E65F03D1316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/>
          </p:nvPr>
        </p:nvSpPr>
        <p:spPr>
          <a:xfrm>
            <a:off x="24433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A512A4B-9603-42E8-B61D-1039E2DDCA9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17233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3120120" y="1532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/>
          </p:nvPr>
        </p:nvSpPr>
        <p:spPr>
          <a:xfrm>
            <a:off x="3265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6"/>
          <p:cNvSpPr>
            <a:spLocks noGrp="1"/>
          </p:cNvSpPr>
          <p:nvPr>
            <p:ph/>
          </p:nvPr>
        </p:nvSpPr>
        <p:spPr>
          <a:xfrm>
            <a:off x="17233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7"/>
          <p:cNvSpPr>
            <a:spLocks noGrp="1"/>
          </p:cNvSpPr>
          <p:nvPr>
            <p:ph/>
          </p:nvPr>
        </p:nvSpPr>
        <p:spPr>
          <a:xfrm>
            <a:off x="3120120" y="3818520"/>
            <a:ext cx="13298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58B95BA-A22A-4D90-9A54-3FD1405465DF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9F4F71F6-B462-4D4E-9380-FB86D92E5E2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CAF01488-437B-456D-B040-3554F947282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>
              <a:defRPr sz="3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indent="0">
              <a:buNone/>
            </a:pPr>
            <a:endParaRPr lang="en-US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2877C36-FAA0-4697-AAB2-DC3A441C15F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subTitle"/>
          </p:nvPr>
        </p:nvSpPr>
        <p:spPr>
          <a:xfrm>
            <a:off x="1273680" y="394920"/>
            <a:ext cx="7519320" cy="4111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AU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1BE0CCE7-0173-4593-B7AE-EDFD4CF5B95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6EAEE6F-39C8-4145-841D-DFC3B178DCD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/>
          </p:nvPr>
        </p:nvSpPr>
        <p:spPr>
          <a:xfrm>
            <a:off x="2443320" y="3818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990DA9C-17AE-466C-A235-4ED5FE7543A7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2443320" y="1532520"/>
            <a:ext cx="201564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/>
          </p:nvPr>
        </p:nvSpPr>
        <p:spPr>
          <a:xfrm>
            <a:off x="326520" y="3818520"/>
            <a:ext cx="4131000" cy="208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lang="en-US" sz="2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85903C6-7B18-4F8D-9292-1A3616F6224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4"/>
          <p:cNvGrpSpPr/>
          <p:nvPr/>
        </p:nvGrpSpPr>
        <p:grpSpPr>
          <a:xfrm>
            <a:off x="423000" y="432000"/>
            <a:ext cx="717480" cy="719280"/>
            <a:chOff x="423000" y="432000"/>
            <a:chExt cx="717480" cy="719280"/>
          </a:xfrm>
        </p:grpSpPr>
        <p:sp>
          <p:nvSpPr>
            <p:cNvPr id="66" name="AutoShape 3"/>
            <p:cNvSpPr/>
            <p:nvPr/>
          </p:nvSpPr>
          <p:spPr>
            <a:xfrm>
              <a:off x="423000" y="432360"/>
              <a:ext cx="717480" cy="718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" name="Rectangle 5"/>
            <p:cNvSpPr/>
            <p:nvPr/>
          </p:nvSpPr>
          <p:spPr>
            <a:xfrm>
              <a:off x="423360" y="432000"/>
              <a:ext cx="716760" cy="7192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" name="Freeform 6"/>
            <p:cNvSpPr/>
            <p:nvPr/>
          </p:nvSpPr>
          <p:spPr>
            <a:xfrm>
              <a:off x="506520" y="903600"/>
              <a:ext cx="32400" cy="39240"/>
            </a:xfrm>
            <a:custGeom>
              <a:avLst/>
              <a:gdLst>
                <a:gd name="textAreaLeft" fmla="*/ 0 w 32400"/>
                <a:gd name="textAreaRight" fmla="*/ 33120 w 3240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" name="Freeform 7"/>
            <p:cNvSpPr/>
            <p:nvPr/>
          </p:nvSpPr>
          <p:spPr>
            <a:xfrm>
              <a:off x="541800" y="904320"/>
              <a:ext cx="39960" cy="38520"/>
            </a:xfrm>
            <a:custGeom>
              <a:avLst/>
              <a:gdLst>
                <a:gd name="textAreaLeft" fmla="*/ 0 w 39960"/>
                <a:gd name="textAreaRight" fmla="*/ 40680 w 3996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" name="Freeform 8"/>
            <p:cNvSpPr/>
            <p:nvPr/>
          </p:nvSpPr>
          <p:spPr>
            <a:xfrm>
              <a:off x="587880" y="903960"/>
              <a:ext cx="22680" cy="38880"/>
            </a:xfrm>
            <a:custGeom>
              <a:avLst/>
              <a:gdLst>
                <a:gd name="textAreaLeft" fmla="*/ 0 w 22680"/>
                <a:gd name="textAreaRight" fmla="*/ 23400 w 2268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6" name="Freeform 9"/>
            <p:cNvSpPr/>
            <p:nvPr/>
          </p:nvSpPr>
          <p:spPr>
            <a:xfrm>
              <a:off x="632520" y="904320"/>
              <a:ext cx="38160" cy="39240"/>
            </a:xfrm>
            <a:custGeom>
              <a:avLst/>
              <a:gdLst>
                <a:gd name="textAreaLeft" fmla="*/ 0 w 38160"/>
                <a:gd name="textAreaRight" fmla="*/ 38880 w 3816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7" name="Freeform 10"/>
            <p:cNvSpPr/>
            <p:nvPr/>
          </p:nvSpPr>
          <p:spPr>
            <a:xfrm>
              <a:off x="676440" y="903600"/>
              <a:ext cx="41400" cy="39600"/>
            </a:xfrm>
            <a:custGeom>
              <a:avLst/>
              <a:gdLst>
                <a:gd name="textAreaLeft" fmla="*/ 0 w 41400"/>
                <a:gd name="textAreaRight" fmla="*/ 42120 w 41400"/>
                <a:gd name="textAreaTop" fmla="*/ 0 h 39600"/>
                <a:gd name="textAreaBottom" fmla="*/ 40320 h 3960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8" name="Freeform 11"/>
            <p:cNvSpPr/>
            <p:nvPr/>
          </p:nvSpPr>
          <p:spPr>
            <a:xfrm>
              <a:off x="725400" y="904320"/>
              <a:ext cx="13320" cy="38520"/>
            </a:xfrm>
            <a:custGeom>
              <a:avLst/>
              <a:gdLst>
                <a:gd name="textAreaLeft" fmla="*/ 0 w 13320"/>
                <a:gd name="textAreaRight" fmla="*/ 14040 w 133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9" name="Freeform 12"/>
            <p:cNvSpPr/>
            <p:nvPr/>
          </p:nvSpPr>
          <p:spPr>
            <a:xfrm>
              <a:off x="741600" y="904320"/>
              <a:ext cx="40320" cy="39240"/>
            </a:xfrm>
            <a:custGeom>
              <a:avLst/>
              <a:gdLst>
                <a:gd name="textAreaLeft" fmla="*/ 0 w 40320"/>
                <a:gd name="textAreaRight" fmla="*/ 41040 w 4032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" name="Freeform 13"/>
            <p:cNvSpPr/>
            <p:nvPr/>
          </p:nvSpPr>
          <p:spPr>
            <a:xfrm>
              <a:off x="785160" y="903960"/>
              <a:ext cx="22680" cy="38880"/>
            </a:xfrm>
            <a:custGeom>
              <a:avLst/>
              <a:gdLst>
                <a:gd name="textAreaLeft" fmla="*/ 0 w 22680"/>
                <a:gd name="textAreaRight" fmla="*/ 23400 w 2268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" name="Freeform 14"/>
            <p:cNvSpPr/>
            <p:nvPr/>
          </p:nvSpPr>
          <p:spPr>
            <a:xfrm>
              <a:off x="815400" y="904320"/>
              <a:ext cx="38520" cy="3852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" name="Freeform 15"/>
            <p:cNvSpPr/>
            <p:nvPr/>
          </p:nvSpPr>
          <p:spPr>
            <a:xfrm>
              <a:off x="855720" y="903600"/>
              <a:ext cx="19440" cy="39960"/>
            </a:xfrm>
            <a:custGeom>
              <a:avLst/>
              <a:gdLst>
                <a:gd name="textAreaLeft" fmla="*/ 0 w 19440"/>
                <a:gd name="textAreaRight" fmla="*/ 20160 w 19440"/>
                <a:gd name="textAreaTop" fmla="*/ 0 h 39960"/>
                <a:gd name="textAreaBottom" fmla="*/ 40680 h 3996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" name="Freeform 16"/>
            <p:cNvSpPr/>
            <p:nvPr/>
          </p:nvSpPr>
          <p:spPr>
            <a:xfrm>
              <a:off x="884160" y="904320"/>
              <a:ext cx="12960" cy="38520"/>
            </a:xfrm>
            <a:custGeom>
              <a:avLst/>
              <a:gdLst>
                <a:gd name="textAreaLeft" fmla="*/ 0 w 12960"/>
                <a:gd name="textAreaRight" fmla="*/ 13680 w 1296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" name="Freeform 17"/>
            <p:cNvSpPr/>
            <p:nvPr/>
          </p:nvSpPr>
          <p:spPr>
            <a:xfrm>
              <a:off x="901440" y="903600"/>
              <a:ext cx="32040" cy="39240"/>
            </a:xfrm>
            <a:custGeom>
              <a:avLst/>
              <a:gdLst>
                <a:gd name="textAreaLeft" fmla="*/ 0 w 32040"/>
                <a:gd name="textAreaRight" fmla="*/ 32760 w 3204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" name="Freeform 18"/>
            <p:cNvSpPr/>
            <p:nvPr/>
          </p:nvSpPr>
          <p:spPr>
            <a:xfrm>
              <a:off x="936000" y="904320"/>
              <a:ext cx="36720" cy="38520"/>
            </a:xfrm>
            <a:custGeom>
              <a:avLst/>
              <a:gdLst>
                <a:gd name="textAreaLeft" fmla="*/ 0 w 36720"/>
                <a:gd name="textAreaRight" fmla="*/ 37440 w 367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6" name="Freeform 19"/>
            <p:cNvSpPr/>
            <p:nvPr/>
          </p:nvSpPr>
          <p:spPr>
            <a:xfrm>
              <a:off x="990360" y="903600"/>
              <a:ext cx="39960" cy="39960"/>
            </a:xfrm>
            <a:custGeom>
              <a:avLst/>
              <a:gdLst>
                <a:gd name="textAreaLeft" fmla="*/ 0 w 39960"/>
                <a:gd name="textAreaRight" fmla="*/ 40680 w 39960"/>
                <a:gd name="textAreaTop" fmla="*/ 0 h 39960"/>
                <a:gd name="textAreaBottom" fmla="*/ 40680 h 3996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7" name="Freeform 20"/>
            <p:cNvSpPr/>
            <p:nvPr/>
          </p:nvSpPr>
          <p:spPr>
            <a:xfrm>
              <a:off x="1036080" y="903960"/>
              <a:ext cx="21960" cy="38880"/>
            </a:xfrm>
            <a:custGeom>
              <a:avLst/>
              <a:gdLst>
                <a:gd name="textAreaLeft" fmla="*/ 0 w 21960"/>
                <a:gd name="textAreaRight" fmla="*/ 22680 w 2196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8" name="Rectangle 21"/>
            <p:cNvSpPr/>
            <p:nvPr/>
          </p:nvSpPr>
          <p:spPr>
            <a:xfrm>
              <a:off x="513000" y="973440"/>
              <a:ext cx="542520" cy="21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080" rIns="90000" bIns="10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9" name="Freeform 22"/>
            <p:cNvSpPr/>
            <p:nvPr/>
          </p:nvSpPr>
          <p:spPr>
            <a:xfrm>
              <a:off x="506520" y="1004040"/>
              <a:ext cx="81000" cy="61200"/>
            </a:xfrm>
            <a:custGeom>
              <a:avLst/>
              <a:gdLst>
                <a:gd name="textAreaLeft" fmla="*/ 0 w 81000"/>
                <a:gd name="textAreaRight" fmla="*/ 81720 w 81000"/>
                <a:gd name="textAreaTop" fmla="*/ 0 h 61200"/>
                <a:gd name="textAreaBottom" fmla="*/ 61920 h 6120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0" name="Freeform 23"/>
            <p:cNvSpPr/>
            <p:nvPr/>
          </p:nvSpPr>
          <p:spPr>
            <a:xfrm>
              <a:off x="592200" y="1005120"/>
              <a:ext cx="39240" cy="60120"/>
            </a:xfrm>
            <a:custGeom>
              <a:avLst/>
              <a:gdLst>
                <a:gd name="textAreaLeft" fmla="*/ 0 w 39240"/>
                <a:gd name="textAreaRight" fmla="*/ 39960 w 39240"/>
                <a:gd name="textAreaTop" fmla="*/ 0 h 60120"/>
                <a:gd name="textAreaBottom" fmla="*/ 60840 h 6012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1" name="Freeform 24"/>
            <p:cNvSpPr/>
            <p:nvPr/>
          </p:nvSpPr>
          <p:spPr>
            <a:xfrm>
              <a:off x="642240" y="1005480"/>
              <a:ext cx="41400" cy="59760"/>
            </a:xfrm>
            <a:custGeom>
              <a:avLst/>
              <a:gdLst>
                <a:gd name="textAreaLeft" fmla="*/ 0 w 41400"/>
                <a:gd name="textAreaRight" fmla="*/ 42120 w 4140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2" name="Freeform 25"/>
            <p:cNvSpPr/>
            <p:nvPr/>
          </p:nvSpPr>
          <p:spPr>
            <a:xfrm>
              <a:off x="689760" y="1005480"/>
              <a:ext cx="45000" cy="59760"/>
            </a:xfrm>
            <a:custGeom>
              <a:avLst/>
              <a:gdLst>
                <a:gd name="textAreaLeft" fmla="*/ 0 w 45000"/>
                <a:gd name="textAreaRight" fmla="*/ 45720 w 4500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3" name="Freeform 26"/>
            <p:cNvSpPr/>
            <p:nvPr/>
          </p:nvSpPr>
          <p:spPr>
            <a:xfrm>
              <a:off x="743040" y="1004760"/>
              <a:ext cx="64080" cy="61560"/>
            </a:xfrm>
            <a:custGeom>
              <a:avLst/>
              <a:gdLst>
                <a:gd name="textAreaLeft" fmla="*/ 0 w 64080"/>
                <a:gd name="textAreaRight" fmla="*/ 64800 w 64080"/>
                <a:gd name="textAreaTop" fmla="*/ 0 h 61560"/>
                <a:gd name="textAreaBottom" fmla="*/ 62280 h 6156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4" name="Freeform 27"/>
            <p:cNvSpPr/>
            <p:nvPr/>
          </p:nvSpPr>
          <p:spPr>
            <a:xfrm>
              <a:off x="813600" y="1005480"/>
              <a:ext cx="62640" cy="60840"/>
            </a:xfrm>
            <a:custGeom>
              <a:avLst/>
              <a:gdLst>
                <a:gd name="textAreaLeft" fmla="*/ 0 w 62640"/>
                <a:gd name="textAreaRight" fmla="*/ 63360 w 62640"/>
                <a:gd name="textAreaTop" fmla="*/ 0 h 60840"/>
                <a:gd name="textAreaBottom" fmla="*/ 61560 h 6084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5" name="Freeform 28"/>
            <p:cNvSpPr/>
            <p:nvPr/>
          </p:nvSpPr>
          <p:spPr>
            <a:xfrm>
              <a:off x="883800" y="1005480"/>
              <a:ext cx="61920" cy="59760"/>
            </a:xfrm>
            <a:custGeom>
              <a:avLst/>
              <a:gdLst>
                <a:gd name="textAreaLeft" fmla="*/ 0 w 61920"/>
                <a:gd name="textAreaRight" fmla="*/ 62640 w 6192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6" name="Freeform 29"/>
            <p:cNvSpPr/>
            <p:nvPr/>
          </p:nvSpPr>
          <p:spPr>
            <a:xfrm>
              <a:off x="947880" y="1004400"/>
              <a:ext cx="65520" cy="61560"/>
            </a:xfrm>
            <a:custGeom>
              <a:avLst/>
              <a:gdLst>
                <a:gd name="textAreaLeft" fmla="*/ 0 w 65520"/>
                <a:gd name="textAreaRight" fmla="*/ 66240 w 65520"/>
                <a:gd name="textAreaTop" fmla="*/ 0 h 61560"/>
                <a:gd name="textAreaBottom" fmla="*/ 62280 h 6156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7" name="Freeform 30"/>
            <p:cNvSpPr/>
            <p:nvPr/>
          </p:nvSpPr>
          <p:spPr>
            <a:xfrm>
              <a:off x="1017720" y="1005120"/>
              <a:ext cx="39240" cy="60120"/>
            </a:xfrm>
            <a:custGeom>
              <a:avLst/>
              <a:gdLst>
                <a:gd name="textAreaLeft" fmla="*/ 0 w 39240"/>
                <a:gd name="textAreaRight" fmla="*/ 39960 w 39240"/>
                <a:gd name="textAreaTop" fmla="*/ 0 h 60120"/>
                <a:gd name="textAreaBottom" fmla="*/ 60840 h 6012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8" name="Freeform 31"/>
            <p:cNvSpPr/>
            <p:nvPr/>
          </p:nvSpPr>
          <p:spPr>
            <a:xfrm>
              <a:off x="632520" y="511200"/>
              <a:ext cx="316440" cy="349920"/>
            </a:xfrm>
            <a:custGeom>
              <a:avLst/>
              <a:gdLst>
                <a:gd name="textAreaLeft" fmla="*/ 0 w 316440"/>
                <a:gd name="textAreaRight" fmla="*/ 317160 w 316440"/>
                <a:gd name="textAreaTop" fmla="*/ 0 h 349920"/>
                <a:gd name="textAreaBottom" fmla="*/ 350640 h 34992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29" name="Freeform 32"/>
            <p:cNvSpPr/>
            <p:nvPr/>
          </p:nvSpPr>
          <p:spPr>
            <a:xfrm>
              <a:off x="631080" y="508680"/>
              <a:ext cx="320760" cy="353880"/>
            </a:xfrm>
            <a:custGeom>
              <a:avLst/>
              <a:gdLst>
                <a:gd name="textAreaLeft" fmla="*/ 0 w 320760"/>
                <a:gd name="textAreaRight" fmla="*/ 321480 w 320760"/>
                <a:gd name="textAreaTop" fmla="*/ 0 h 353880"/>
                <a:gd name="textAreaBottom" fmla="*/ 354600 h 35388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0" name="Freeform 34"/>
            <p:cNvSpPr/>
            <p:nvPr/>
          </p:nvSpPr>
          <p:spPr>
            <a:xfrm>
              <a:off x="609840" y="794880"/>
              <a:ext cx="29520" cy="28080"/>
            </a:xfrm>
            <a:custGeom>
              <a:avLst/>
              <a:gdLst>
                <a:gd name="textAreaLeft" fmla="*/ 0 w 29520"/>
                <a:gd name="textAreaRight" fmla="*/ 30240 w 29520"/>
                <a:gd name="textAreaTop" fmla="*/ 0 h 28080"/>
                <a:gd name="textAreaBottom" fmla="*/ 28800 h 2808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1" name="Freeform 35"/>
            <p:cNvSpPr/>
            <p:nvPr/>
          </p:nvSpPr>
          <p:spPr>
            <a:xfrm>
              <a:off x="922680" y="796680"/>
              <a:ext cx="29160" cy="27000"/>
            </a:xfrm>
            <a:custGeom>
              <a:avLst/>
              <a:gdLst>
                <a:gd name="textAreaLeft" fmla="*/ 0 w 29160"/>
                <a:gd name="textAreaRight" fmla="*/ 29880 w 29160"/>
                <a:gd name="textAreaTop" fmla="*/ 0 h 27000"/>
                <a:gd name="textAreaBottom" fmla="*/ 27720 h 2700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2" name="Freeform 36"/>
            <p:cNvSpPr/>
            <p:nvPr/>
          </p:nvSpPr>
          <p:spPr>
            <a:xfrm>
              <a:off x="572040" y="765000"/>
              <a:ext cx="67320" cy="43200"/>
            </a:xfrm>
            <a:custGeom>
              <a:avLst/>
              <a:gdLst>
                <a:gd name="textAreaLeft" fmla="*/ 0 w 67320"/>
                <a:gd name="textAreaRight" fmla="*/ 68040 w 67320"/>
                <a:gd name="textAreaTop" fmla="*/ 0 h 43200"/>
                <a:gd name="textAreaBottom" fmla="*/ 43920 h 4320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3" name="Freeform 37"/>
            <p:cNvSpPr/>
            <p:nvPr/>
          </p:nvSpPr>
          <p:spPr>
            <a:xfrm>
              <a:off x="922680" y="766800"/>
              <a:ext cx="67320" cy="42840"/>
            </a:xfrm>
            <a:custGeom>
              <a:avLst/>
              <a:gdLst>
                <a:gd name="textAreaLeft" fmla="*/ 0 w 67320"/>
                <a:gd name="textAreaRight" fmla="*/ 68040 w 67320"/>
                <a:gd name="textAreaTop" fmla="*/ 0 h 42840"/>
                <a:gd name="textAreaBottom" fmla="*/ 43560 h 4284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4" name="Freeform 38"/>
            <p:cNvSpPr/>
            <p:nvPr/>
          </p:nvSpPr>
          <p:spPr>
            <a:xfrm>
              <a:off x="601920" y="772920"/>
              <a:ext cx="357840" cy="93600"/>
            </a:xfrm>
            <a:custGeom>
              <a:avLst/>
              <a:gdLst>
                <a:gd name="textAreaLeft" fmla="*/ 0 w 357840"/>
                <a:gd name="textAreaRight" fmla="*/ 358560 w 357840"/>
                <a:gd name="textAreaTop" fmla="*/ 0 h 93600"/>
                <a:gd name="textAreaBottom" fmla="*/ 94320 h 9360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5" name="Freeform 39"/>
            <p:cNvSpPr/>
            <p:nvPr/>
          </p:nvSpPr>
          <p:spPr>
            <a:xfrm>
              <a:off x="610560" y="783720"/>
              <a:ext cx="339480" cy="70920"/>
            </a:xfrm>
            <a:custGeom>
              <a:avLst/>
              <a:gdLst>
                <a:gd name="textAreaLeft" fmla="*/ 0 w 339480"/>
                <a:gd name="textAreaRight" fmla="*/ 340200 w 339480"/>
                <a:gd name="textAreaTop" fmla="*/ 0 h 70920"/>
                <a:gd name="textAreaBottom" fmla="*/ 71640 h 7092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6" name="Freeform 40"/>
            <p:cNvSpPr/>
            <p:nvPr/>
          </p:nvSpPr>
          <p:spPr>
            <a:xfrm>
              <a:off x="674280" y="639720"/>
              <a:ext cx="25200" cy="24840"/>
            </a:xfrm>
            <a:custGeom>
              <a:avLst/>
              <a:gdLst>
                <a:gd name="textAreaLeft" fmla="*/ 0 w 25200"/>
                <a:gd name="textAreaRight" fmla="*/ 25920 w 2520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7" name="Freeform 41"/>
            <p:cNvSpPr/>
            <p:nvPr/>
          </p:nvSpPr>
          <p:spPr>
            <a:xfrm>
              <a:off x="718920" y="651600"/>
              <a:ext cx="25200" cy="24840"/>
            </a:xfrm>
            <a:custGeom>
              <a:avLst/>
              <a:gdLst>
                <a:gd name="textAreaLeft" fmla="*/ 0 w 25200"/>
                <a:gd name="textAreaRight" fmla="*/ 25920 w 2520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8" name="Freeform 42"/>
            <p:cNvSpPr/>
            <p:nvPr/>
          </p:nvSpPr>
          <p:spPr>
            <a:xfrm>
              <a:off x="666000" y="697320"/>
              <a:ext cx="25560" cy="24840"/>
            </a:xfrm>
            <a:custGeom>
              <a:avLst/>
              <a:gdLst>
                <a:gd name="textAreaLeft" fmla="*/ 0 w 25560"/>
                <a:gd name="textAreaRight" fmla="*/ 26280 w 2556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39" name="Freeform 43"/>
            <p:cNvSpPr/>
            <p:nvPr/>
          </p:nvSpPr>
          <p:spPr>
            <a:xfrm>
              <a:off x="722160" y="700560"/>
              <a:ext cx="17640" cy="16920"/>
            </a:xfrm>
            <a:custGeom>
              <a:avLst/>
              <a:gdLst>
                <a:gd name="textAreaLeft" fmla="*/ 0 w 17640"/>
                <a:gd name="textAreaRight" fmla="*/ 18360 w 17640"/>
                <a:gd name="textAreaTop" fmla="*/ 0 h 16920"/>
                <a:gd name="textAreaBottom" fmla="*/ 17640 h 1692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0" name="Freeform 44"/>
            <p:cNvSpPr/>
            <p:nvPr/>
          </p:nvSpPr>
          <p:spPr>
            <a:xfrm>
              <a:off x="718560" y="747000"/>
              <a:ext cx="25560" cy="24840"/>
            </a:xfrm>
            <a:custGeom>
              <a:avLst/>
              <a:gdLst>
                <a:gd name="textAreaLeft" fmla="*/ 0 w 25560"/>
                <a:gd name="textAreaRight" fmla="*/ 26280 w 2556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1" name="Freeform 45"/>
            <p:cNvSpPr/>
            <p:nvPr/>
          </p:nvSpPr>
          <p:spPr>
            <a:xfrm>
              <a:off x="708120" y="612360"/>
              <a:ext cx="6480" cy="3600"/>
            </a:xfrm>
            <a:custGeom>
              <a:avLst/>
              <a:gdLst>
                <a:gd name="textAreaLeft" fmla="*/ 0 w 6480"/>
                <a:gd name="textAreaRight" fmla="*/ 7200 w 6480"/>
                <a:gd name="textAreaTop" fmla="*/ 0 h 3600"/>
                <a:gd name="textAreaBottom" fmla="*/ 4320 h 360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2" name="Freeform 46"/>
            <p:cNvSpPr/>
            <p:nvPr/>
          </p:nvSpPr>
          <p:spPr>
            <a:xfrm>
              <a:off x="717480" y="613440"/>
              <a:ext cx="3600" cy="6480"/>
            </a:xfrm>
            <a:custGeom>
              <a:avLst/>
              <a:gdLst>
                <a:gd name="textAreaLeft" fmla="*/ 0 w 3600"/>
                <a:gd name="textAreaRight" fmla="*/ 4320 w 3600"/>
                <a:gd name="textAreaTop" fmla="*/ 0 h 6480"/>
                <a:gd name="textAreaBottom" fmla="*/ 7200 h 648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3" name="Freeform 47"/>
            <p:cNvSpPr/>
            <p:nvPr/>
          </p:nvSpPr>
          <p:spPr>
            <a:xfrm>
              <a:off x="715680" y="618840"/>
              <a:ext cx="4320" cy="6840"/>
            </a:xfrm>
            <a:custGeom>
              <a:avLst/>
              <a:gdLst>
                <a:gd name="textAreaLeft" fmla="*/ 0 w 4320"/>
                <a:gd name="textAreaRight" fmla="*/ 5040 w 4320"/>
                <a:gd name="textAreaTop" fmla="*/ 0 h 6840"/>
                <a:gd name="textAreaBottom" fmla="*/ 7560 h 684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4" name="Freeform 48"/>
            <p:cNvSpPr/>
            <p:nvPr/>
          </p:nvSpPr>
          <p:spPr>
            <a:xfrm>
              <a:off x="711720" y="623520"/>
              <a:ext cx="4680" cy="8280"/>
            </a:xfrm>
            <a:custGeom>
              <a:avLst/>
              <a:gdLst>
                <a:gd name="textAreaLeft" fmla="*/ 0 w 4680"/>
                <a:gd name="textAreaRight" fmla="*/ 5400 w 4680"/>
                <a:gd name="textAreaTop" fmla="*/ 0 h 8280"/>
                <a:gd name="textAreaBottom" fmla="*/ 9000 h 828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5" name="Freeform 49"/>
            <p:cNvSpPr/>
            <p:nvPr/>
          </p:nvSpPr>
          <p:spPr>
            <a:xfrm>
              <a:off x="702000" y="623160"/>
              <a:ext cx="9360" cy="3240"/>
            </a:xfrm>
            <a:custGeom>
              <a:avLst/>
              <a:gdLst>
                <a:gd name="textAreaLeft" fmla="*/ 0 w 9360"/>
                <a:gd name="textAreaRight" fmla="*/ 10080 w 9360"/>
                <a:gd name="textAreaTop" fmla="*/ 0 h 3240"/>
                <a:gd name="textAreaBottom" fmla="*/ 3960 h 324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6" name="Freeform 50"/>
            <p:cNvSpPr/>
            <p:nvPr/>
          </p:nvSpPr>
          <p:spPr>
            <a:xfrm>
              <a:off x="706320" y="629280"/>
              <a:ext cx="5040" cy="7920"/>
            </a:xfrm>
            <a:custGeom>
              <a:avLst/>
              <a:gdLst>
                <a:gd name="textAreaLeft" fmla="*/ 0 w 5040"/>
                <a:gd name="textAreaRight" fmla="*/ 5760 w 5040"/>
                <a:gd name="textAreaTop" fmla="*/ 0 h 7920"/>
                <a:gd name="textAreaBottom" fmla="*/ 8640 h 792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7" name="Freeform 51"/>
            <p:cNvSpPr/>
            <p:nvPr/>
          </p:nvSpPr>
          <p:spPr>
            <a:xfrm>
              <a:off x="678600" y="616320"/>
              <a:ext cx="5760" cy="9000"/>
            </a:xfrm>
            <a:custGeom>
              <a:avLst/>
              <a:gdLst>
                <a:gd name="textAreaLeft" fmla="*/ 0 w 5760"/>
                <a:gd name="textAreaRight" fmla="*/ 6480 w 5760"/>
                <a:gd name="textAreaTop" fmla="*/ 0 h 9000"/>
                <a:gd name="textAreaBottom" fmla="*/ 9720 h 900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8" name="Freeform 52"/>
            <p:cNvSpPr/>
            <p:nvPr/>
          </p:nvSpPr>
          <p:spPr>
            <a:xfrm>
              <a:off x="696960" y="628200"/>
              <a:ext cx="9360" cy="4320"/>
            </a:xfrm>
            <a:custGeom>
              <a:avLst/>
              <a:gdLst>
                <a:gd name="textAreaLeft" fmla="*/ 0 w 9360"/>
                <a:gd name="textAreaRight" fmla="*/ 10080 w 936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49" name="Freeform 53"/>
            <p:cNvSpPr/>
            <p:nvPr/>
          </p:nvSpPr>
          <p:spPr>
            <a:xfrm>
              <a:off x="705240" y="617400"/>
              <a:ext cx="8640" cy="4680"/>
            </a:xfrm>
            <a:custGeom>
              <a:avLst/>
              <a:gdLst>
                <a:gd name="textAreaLeft" fmla="*/ 0 w 8640"/>
                <a:gd name="textAreaRight" fmla="*/ 9360 w 8640"/>
                <a:gd name="textAreaTop" fmla="*/ 0 h 4680"/>
                <a:gd name="textAreaBottom" fmla="*/ 5400 h 468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0" name="Freeform 54"/>
            <p:cNvSpPr/>
            <p:nvPr/>
          </p:nvSpPr>
          <p:spPr>
            <a:xfrm>
              <a:off x="672480" y="612360"/>
              <a:ext cx="9000" cy="5760"/>
            </a:xfrm>
            <a:custGeom>
              <a:avLst/>
              <a:gdLst>
                <a:gd name="textAreaLeft" fmla="*/ 0 w 9000"/>
                <a:gd name="textAreaRight" fmla="*/ 9720 w 9000"/>
                <a:gd name="textAreaTop" fmla="*/ 0 h 5760"/>
                <a:gd name="textAreaBottom" fmla="*/ 6480 h 576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1" name="Freeform 55"/>
            <p:cNvSpPr/>
            <p:nvPr/>
          </p:nvSpPr>
          <p:spPr>
            <a:xfrm>
              <a:off x="691560" y="599040"/>
              <a:ext cx="7200" cy="3240"/>
            </a:xfrm>
            <a:custGeom>
              <a:avLst/>
              <a:gdLst>
                <a:gd name="textAreaLeft" fmla="*/ 0 w 7200"/>
                <a:gd name="textAreaRight" fmla="*/ 7920 w 7200"/>
                <a:gd name="textAreaTop" fmla="*/ 0 h 3240"/>
                <a:gd name="textAreaBottom" fmla="*/ 3960 h 324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2" name="Freeform 56"/>
            <p:cNvSpPr/>
            <p:nvPr/>
          </p:nvSpPr>
          <p:spPr>
            <a:xfrm>
              <a:off x="699120" y="603000"/>
              <a:ext cx="3960" cy="720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7200"/>
                <a:gd name="textAreaBottom" fmla="*/ 7920 h 720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3" name="Freeform 57"/>
            <p:cNvSpPr/>
            <p:nvPr/>
          </p:nvSpPr>
          <p:spPr>
            <a:xfrm>
              <a:off x="684360" y="601920"/>
              <a:ext cx="9000" cy="4320"/>
            </a:xfrm>
            <a:custGeom>
              <a:avLst/>
              <a:gdLst>
                <a:gd name="textAreaLeft" fmla="*/ 0 w 9000"/>
                <a:gd name="textAreaRight" fmla="*/ 9720 w 900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4" name="Freeform 58"/>
            <p:cNvSpPr/>
            <p:nvPr/>
          </p:nvSpPr>
          <p:spPr>
            <a:xfrm>
              <a:off x="694440" y="604800"/>
              <a:ext cx="4320" cy="8640"/>
            </a:xfrm>
            <a:custGeom>
              <a:avLst/>
              <a:gdLst>
                <a:gd name="textAreaLeft" fmla="*/ 0 w 4320"/>
                <a:gd name="textAreaRight" fmla="*/ 5040 w 4320"/>
                <a:gd name="textAreaTop" fmla="*/ 0 h 8640"/>
                <a:gd name="textAreaBottom" fmla="*/ 9360 h 864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5" name="Freeform 59"/>
            <p:cNvSpPr/>
            <p:nvPr/>
          </p:nvSpPr>
          <p:spPr>
            <a:xfrm>
              <a:off x="697680" y="634320"/>
              <a:ext cx="6840" cy="4320"/>
            </a:xfrm>
            <a:custGeom>
              <a:avLst/>
              <a:gdLst>
                <a:gd name="textAreaLeft" fmla="*/ 0 w 6840"/>
                <a:gd name="textAreaRight" fmla="*/ 7560 w 684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6" name="Freeform 60"/>
            <p:cNvSpPr/>
            <p:nvPr/>
          </p:nvSpPr>
          <p:spPr>
            <a:xfrm>
              <a:off x="678600" y="606240"/>
              <a:ext cx="8280" cy="4320"/>
            </a:xfrm>
            <a:custGeom>
              <a:avLst/>
              <a:gdLst>
                <a:gd name="textAreaLeft" fmla="*/ 0 w 8280"/>
                <a:gd name="textAreaRight" fmla="*/ 9000 w 828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7" name="Freeform 61"/>
            <p:cNvSpPr/>
            <p:nvPr/>
          </p:nvSpPr>
          <p:spPr>
            <a:xfrm>
              <a:off x="689400" y="608040"/>
              <a:ext cx="4680" cy="9360"/>
            </a:xfrm>
            <a:custGeom>
              <a:avLst/>
              <a:gdLst>
                <a:gd name="textAreaLeft" fmla="*/ 0 w 4680"/>
                <a:gd name="textAreaRight" fmla="*/ 5400 w 4680"/>
                <a:gd name="textAreaTop" fmla="*/ 0 h 9360"/>
                <a:gd name="textAreaBottom" fmla="*/ 10080 h 936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58" name="Freeform 62"/>
            <p:cNvSpPr/>
            <p:nvPr/>
          </p:nvSpPr>
          <p:spPr>
            <a:xfrm>
              <a:off x="685800" y="612720"/>
              <a:ext cx="2520" cy="9000"/>
            </a:xfrm>
            <a:custGeom>
              <a:avLst/>
              <a:gdLst>
                <a:gd name="textAreaLeft" fmla="*/ 0 w 2520"/>
                <a:gd name="textAreaRight" fmla="*/ 3240 w 2520"/>
                <a:gd name="textAreaTop" fmla="*/ 0 h 9000"/>
                <a:gd name="textAreaBottom" fmla="*/ 9720 h 900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endParaRPr lang="en-US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marL="354240" indent="-26568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251280" lvl="0" indent="-26568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062720" lvl="2" indent="-23616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416960" lvl="3" indent="-17712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771200" lvl="4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125440" lvl="5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479680" lvl="6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6488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/>
          </a:bodyPr>
          <a:lstStyle/>
          <a:p>
            <a:pPr marL="354240" indent="-26568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708480" lvl="1" indent="-26568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062720" lvl="2" indent="-23616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416960" lvl="3" indent="-17712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1771200" lvl="4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125440" lvl="5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479680" lvl="6" indent="-17712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62" name="PlaceHolder 4"/>
          <p:cNvSpPr>
            <a:spLocks noGrp="1"/>
          </p:cNvSpPr>
          <p:nvPr>
            <p:ph type="ftr" idx="1"/>
          </p:nvPr>
        </p:nvSpPr>
        <p:spPr>
          <a:xfrm>
            <a:off x="326520" y="6172560"/>
            <a:ext cx="593496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en-A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sldNum" idx="2"/>
          </p:nvPr>
        </p:nvSpPr>
        <p:spPr>
          <a:xfrm>
            <a:off x="8219880" y="6172560"/>
            <a:ext cx="564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AU" sz="12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826FB2B-FB65-439F-9BA1-629FE134C709}" type="slidenum">
              <a:rPr lang="en-AU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‹#›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4" name="PlaceHolder 6"/>
          <p:cNvSpPr>
            <a:spLocks noGrp="1"/>
          </p:cNvSpPr>
          <p:nvPr>
            <p:ph type="dt" idx="3"/>
          </p:nvPr>
        </p:nvSpPr>
        <p:spPr>
          <a:xfrm>
            <a:off x="6309720" y="6172560"/>
            <a:ext cx="18622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8856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roup 4"/>
          <p:cNvGrpSpPr/>
          <p:nvPr/>
        </p:nvGrpSpPr>
        <p:grpSpPr>
          <a:xfrm>
            <a:off x="423000" y="432000"/>
            <a:ext cx="717480" cy="719280"/>
            <a:chOff x="423000" y="432000"/>
            <a:chExt cx="717480" cy="719280"/>
          </a:xfrm>
        </p:grpSpPr>
        <p:sp>
          <p:nvSpPr>
            <p:cNvPr id="102" name="AutoShape 3"/>
            <p:cNvSpPr/>
            <p:nvPr/>
          </p:nvSpPr>
          <p:spPr>
            <a:xfrm>
              <a:off x="423000" y="432360"/>
              <a:ext cx="717480" cy="7189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3" name="Rectangle 5"/>
            <p:cNvSpPr/>
            <p:nvPr/>
          </p:nvSpPr>
          <p:spPr>
            <a:xfrm>
              <a:off x="423360" y="432000"/>
              <a:ext cx="716760" cy="719280"/>
            </a:xfrm>
            <a:prstGeom prst="rect">
              <a:avLst/>
            </a:pr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4" name="Freeform 6"/>
            <p:cNvSpPr/>
            <p:nvPr/>
          </p:nvSpPr>
          <p:spPr>
            <a:xfrm>
              <a:off x="506520" y="903600"/>
              <a:ext cx="32400" cy="39240"/>
            </a:xfrm>
            <a:custGeom>
              <a:avLst/>
              <a:gdLst>
                <a:gd name="textAreaLeft" fmla="*/ 0 w 32400"/>
                <a:gd name="textAreaRight" fmla="*/ 33120 w 3240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5" y="4"/>
                  </a:moveTo>
                  <a:cubicBezTo>
                    <a:pt x="4" y="5"/>
                    <a:pt x="0" y="24"/>
                    <a:pt x="0" y="26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6" y="27"/>
                    <a:pt x="9" y="21"/>
                    <a:pt x="9" y="21"/>
                  </a:cubicBezTo>
                  <a:cubicBezTo>
                    <a:pt x="12" y="17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6" y="27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5" y="4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5" name="Freeform 7"/>
            <p:cNvSpPr/>
            <p:nvPr/>
          </p:nvSpPr>
          <p:spPr>
            <a:xfrm>
              <a:off x="541800" y="904320"/>
              <a:ext cx="39960" cy="38520"/>
            </a:xfrm>
            <a:custGeom>
              <a:avLst/>
              <a:gdLst>
                <a:gd name="textAreaLeft" fmla="*/ 0 w 39960"/>
                <a:gd name="textAreaRight" fmla="*/ 40680 w 3996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64" h="157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1" y="0"/>
                    <a:pt x="111" y="0"/>
                    <a:pt x="111" y="0"/>
                  </a:cubicBezTo>
                  <a:cubicBezTo>
                    <a:pt x="110" y="0"/>
                    <a:pt x="106" y="0"/>
                    <a:pt x="106" y="3"/>
                  </a:cubicBezTo>
                  <a:cubicBezTo>
                    <a:pt x="106" y="4"/>
                    <a:pt x="108" y="6"/>
                    <a:pt x="110" y="6"/>
                  </a:cubicBezTo>
                  <a:cubicBezTo>
                    <a:pt x="116" y="6"/>
                    <a:pt x="116" y="6"/>
                    <a:pt x="116" y="6"/>
                  </a:cubicBezTo>
                  <a:cubicBezTo>
                    <a:pt x="122" y="7"/>
                    <a:pt x="123" y="10"/>
                    <a:pt x="124" y="16"/>
                  </a:cubicBezTo>
                  <a:cubicBezTo>
                    <a:pt x="124" y="60"/>
                    <a:pt x="124" y="60"/>
                    <a:pt x="124" y="60"/>
                  </a:cubicBezTo>
                  <a:cubicBezTo>
                    <a:pt x="124" y="65"/>
                    <a:pt x="124" y="65"/>
                    <a:pt x="124" y="65"/>
                  </a:cubicBezTo>
                  <a:cubicBezTo>
                    <a:pt x="38" y="64"/>
                    <a:pt x="38" y="64"/>
                    <a:pt x="38" y="64"/>
                  </a:cubicBezTo>
                  <a:cubicBezTo>
                    <a:pt x="38" y="60"/>
                    <a:pt x="38" y="60"/>
                    <a:pt x="38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39" y="10"/>
                    <a:pt x="40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1"/>
                    <a:pt x="51" y="0"/>
                    <a:pt x="48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7" y="16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7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30" y="157"/>
                    <a:pt x="30" y="157"/>
                    <a:pt x="3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7" y="157"/>
                    <a:pt x="58" y="155"/>
                    <a:pt x="58" y="154"/>
                  </a:cubicBezTo>
                  <a:cubicBezTo>
                    <a:pt x="58" y="153"/>
                    <a:pt x="57" y="151"/>
                    <a:pt x="55" y="151"/>
                  </a:cubicBezTo>
                  <a:cubicBezTo>
                    <a:pt x="46" y="150"/>
                    <a:pt x="46" y="150"/>
                    <a:pt x="46" y="150"/>
                  </a:cubicBezTo>
                  <a:cubicBezTo>
                    <a:pt x="41" y="150"/>
                    <a:pt x="40" y="147"/>
                    <a:pt x="39" y="141"/>
                  </a:cubicBezTo>
                  <a:cubicBezTo>
                    <a:pt x="38" y="132"/>
                    <a:pt x="38" y="116"/>
                    <a:pt x="38" y="96"/>
                  </a:cubicBezTo>
                  <a:cubicBezTo>
                    <a:pt x="38" y="75"/>
                    <a:pt x="38" y="75"/>
                    <a:pt x="38" y="75"/>
                  </a:cubicBezTo>
                  <a:cubicBezTo>
                    <a:pt x="124" y="75"/>
                    <a:pt x="124" y="75"/>
                    <a:pt x="124" y="75"/>
                  </a:cubicBezTo>
                  <a:cubicBezTo>
                    <a:pt x="124" y="96"/>
                    <a:pt x="124" y="96"/>
                    <a:pt x="124" y="96"/>
                  </a:cubicBezTo>
                  <a:cubicBezTo>
                    <a:pt x="124" y="116"/>
                    <a:pt x="124" y="132"/>
                    <a:pt x="123" y="141"/>
                  </a:cubicBezTo>
                  <a:cubicBezTo>
                    <a:pt x="122" y="146"/>
                    <a:pt x="121" y="150"/>
                    <a:pt x="118" y="150"/>
                  </a:cubicBezTo>
                  <a:cubicBezTo>
                    <a:pt x="118" y="150"/>
                    <a:pt x="113" y="151"/>
                    <a:pt x="113" y="151"/>
                  </a:cubicBezTo>
                  <a:cubicBezTo>
                    <a:pt x="110" y="151"/>
                    <a:pt x="109" y="153"/>
                    <a:pt x="109" y="154"/>
                  </a:cubicBezTo>
                  <a:cubicBezTo>
                    <a:pt x="109" y="157"/>
                    <a:pt x="113" y="157"/>
                    <a:pt x="114" y="157"/>
                  </a:cubicBezTo>
                  <a:cubicBezTo>
                    <a:pt x="131" y="157"/>
                    <a:pt x="131" y="157"/>
                    <a:pt x="131" y="157"/>
                  </a:cubicBezTo>
                  <a:cubicBezTo>
                    <a:pt x="134" y="157"/>
                    <a:pt x="134" y="157"/>
                    <a:pt x="134" y="157"/>
                  </a:cubicBezTo>
                  <a:cubicBezTo>
                    <a:pt x="137" y="157"/>
                    <a:pt x="137" y="157"/>
                    <a:pt x="137" y="157"/>
                  </a:cubicBezTo>
                  <a:cubicBezTo>
                    <a:pt x="159" y="157"/>
                    <a:pt x="159" y="157"/>
                    <a:pt x="159" y="157"/>
                  </a:cubicBezTo>
                  <a:cubicBezTo>
                    <a:pt x="164" y="157"/>
                    <a:pt x="164" y="155"/>
                    <a:pt x="164" y="154"/>
                  </a:cubicBezTo>
                  <a:cubicBezTo>
                    <a:pt x="164" y="153"/>
                    <a:pt x="163" y="151"/>
                    <a:pt x="161" y="151"/>
                  </a:cubicBezTo>
                  <a:cubicBezTo>
                    <a:pt x="152" y="150"/>
                    <a:pt x="152" y="150"/>
                    <a:pt x="152" y="150"/>
                  </a:cubicBezTo>
                  <a:cubicBezTo>
                    <a:pt x="147" y="150"/>
                    <a:pt x="146" y="147"/>
                    <a:pt x="145" y="141"/>
                  </a:cubicBezTo>
                  <a:cubicBezTo>
                    <a:pt x="144" y="132"/>
                    <a:pt x="144" y="116"/>
                    <a:pt x="144" y="96"/>
                  </a:cubicBezTo>
                  <a:cubicBezTo>
                    <a:pt x="144" y="60"/>
                    <a:pt x="144" y="60"/>
                    <a:pt x="144" y="60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9"/>
                    <a:pt x="147" y="7"/>
                    <a:pt x="151" y="6"/>
                  </a:cubicBezTo>
                  <a:cubicBezTo>
                    <a:pt x="156" y="6"/>
                    <a:pt x="156" y="6"/>
                    <a:pt x="156" y="6"/>
                  </a:cubicBezTo>
                  <a:cubicBezTo>
                    <a:pt x="158" y="6"/>
                    <a:pt x="159" y="4"/>
                    <a:pt x="159" y="3"/>
                  </a:cubicBezTo>
                  <a:cubicBezTo>
                    <a:pt x="159" y="0"/>
                    <a:pt x="155" y="0"/>
                    <a:pt x="154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6" name="Freeform 8"/>
            <p:cNvSpPr/>
            <p:nvPr/>
          </p:nvSpPr>
          <p:spPr>
            <a:xfrm>
              <a:off x="587880" y="903960"/>
              <a:ext cx="22680" cy="38880"/>
            </a:xfrm>
            <a:custGeom>
              <a:avLst/>
              <a:gdLst>
                <a:gd name="textAreaLeft" fmla="*/ 0 w 22680"/>
                <a:gd name="textAreaRight" fmla="*/ 23400 w 2268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8" y="62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8" y="160"/>
                    <a:pt x="78" y="160"/>
                    <a:pt x="78" y="160"/>
                  </a:cubicBezTo>
                  <a:cubicBezTo>
                    <a:pt x="86" y="160"/>
                    <a:pt x="89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8" y="129"/>
                    <a:pt x="88" y="131"/>
                    <a:pt x="87" y="133"/>
                  </a:cubicBezTo>
                  <a:cubicBezTo>
                    <a:pt x="86" y="141"/>
                    <a:pt x="84" y="144"/>
                    <a:pt x="79" y="146"/>
                  </a:cubicBezTo>
                  <a:cubicBezTo>
                    <a:pt x="74" y="149"/>
                    <a:pt x="65" y="149"/>
                    <a:pt x="60" y="149"/>
                  </a:cubicBezTo>
                  <a:cubicBezTo>
                    <a:pt x="40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4" y="82"/>
                    <a:pt x="76" y="85"/>
                    <a:pt x="76" y="88"/>
                  </a:cubicBezTo>
                  <a:cubicBezTo>
                    <a:pt x="76" y="88"/>
                    <a:pt x="77" y="94"/>
                    <a:pt x="77" y="94"/>
                  </a:cubicBezTo>
                  <a:cubicBezTo>
                    <a:pt x="77" y="96"/>
                    <a:pt x="78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5" y="67"/>
                    <a:pt x="85" y="67"/>
                    <a:pt x="85" y="67"/>
                  </a:cubicBezTo>
                  <a:cubicBezTo>
                    <a:pt x="85" y="64"/>
                    <a:pt x="83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7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40" y="13"/>
                    <a:pt x="62" y="13"/>
                    <a:pt x="65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79" y="19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5" y="30"/>
                    <a:pt x="86" y="27"/>
                  </a:cubicBezTo>
                  <a:cubicBezTo>
                    <a:pt x="86" y="27"/>
                    <a:pt x="87" y="16"/>
                    <a:pt x="87" y="16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7" y="13"/>
                    <a:pt x="88" y="6"/>
                    <a:pt x="88" y="6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6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7" name="Freeform 9"/>
            <p:cNvSpPr/>
            <p:nvPr/>
          </p:nvSpPr>
          <p:spPr>
            <a:xfrm>
              <a:off x="632520" y="904320"/>
              <a:ext cx="38160" cy="39240"/>
            </a:xfrm>
            <a:custGeom>
              <a:avLst/>
              <a:gdLst>
                <a:gd name="textAreaLeft" fmla="*/ 0 w 38160"/>
                <a:gd name="textAreaRight" fmla="*/ 38880 w 3816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56" h="160">
                  <a:moveTo>
                    <a:pt x="138" y="0"/>
                  </a:moveTo>
                  <a:cubicBezTo>
                    <a:pt x="134" y="0"/>
                    <a:pt x="134" y="0"/>
                    <a:pt x="134" y="0"/>
                  </a:cubicBezTo>
                  <a:cubicBezTo>
                    <a:pt x="132" y="0"/>
                    <a:pt x="132" y="0"/>
                    <a:pt x="132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2" y="0"/>
                    <a:pt x="108" y="0"/>
                    <a:pt x="108" y="3"/>
                  </a:cubicBezTo>
                  <a:cubicBezTo>
                    <a:pt x="108" y="4"/>
                    <a:pt x="109" y="6"/>
                    <a:pt x="111" y="6"/>
                  </a:cubicBezTo>
                  <a:cubicBezTo>
                    <a:pt x="118" y="6"/>
                    <a:pt x="118" y="6"/>
                    <a:pt x="118" y="6"/>
                  </a:cubicBezTo>
                  <a:cubicBezTo>
                    <a:pt x="124" y="7"/>
                    <a:pt x="125" y="10"/>
                    <a:pt x="125" y="16"/>
                  </a:cubicBezTo>
                  <a:cubicBezTo>
                    <a:pt x="125" y="16"/>
                    <a:pt x="126" y="60"/>
                    <a:pt x="126" y="60"/>
                  </a:cubicBezTo>
                  <a:cubicBezTo>
                    <a:pt x="126" y="86"/>
                    <a:pt x="126" y="86"/>
                    <a:pt x="126" y="86"/>
                  </a:cubicBezTo>
                  <a:cubicBezTo>
                    <a:pt x="126" y="110"/>
                    <a:pt x="122" y="125"/>
                    <a:pt x="114" y="135"/>
                  </a:cubicBezTo>
                  <a:cubicBezTo>
                    <a:pt x="107" y="144"/>
                    <a:pt x="95" y="149"/>
                    <a:pt x="83" y="149"/>
                  </a:cubicBezTo>
                  <a:cubicBezTo>
                    <a:pt x="72" y="149"/>
                    <a:pt x="63" y="147"/>
                    <a:pt x="54" y="138"/>
                  </a:cubicBezTo>
                  <a:cubicBezTo>
                    <a:pt x="46" y="131"/>
                    <a:pt x="39" y="120"/>
                    <a:pt x="39" y="89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16"/>
                    <a:pt x="39" y="16"/>
                    <a:pt x="39" y="16"/>
                  </a:cubicBezTo>
                  <a:cubicBezTo>
                    <a:pt x="40" y="9"/>
                    <a:pt x="41" y="7"/>
                    <a:pt x="45" y="6"/>
                  </a:cubicBezTo>
                  <a:cubicBezTo>
                    <a:pt x="45" y="6"/>
                    <a:pt x="50" y="6"/>
                    <a:pt x="50" y="6"/>
                  </a:cubicBezTo>
                  <a:cubicBezTo>
                    <a:pt x="52" y="6"/>
                    <a:pt x="53" y="4"/>
                    <a:pt x="53" y="3"/>
                  </a:cubicBezTo>
                  <a:cubicBezTo>
                    <a:pt x="53" y="0"/>
                    <a:pt x="50" y="0"/>
                    <a:pt x="49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0"/>
                    <a:pt x="18" y="90"/>
                    <a:pt x="18" y="90"/>
                  </a:cubicBezTo>
                  <a:cubicBezTo>
                    <a:pt x="18" y="123"/>
                    <a:pt x="28" y="137"/>
                    <a:pt x="36" y="145"/>
                  </a:cubicBezTo>
                  <a:cubicBezTo>
                    <a:pt x="50" y="158"/>
                    <a:pt x="69" y="160"/>
                    <a:pt x="79" y="160"/>
                  </a:cubicBezTo>
                  <a:cubicBezTo>
                    <a:pt x="90" y="160"/>
                    <a:pt x="107" y="159"/>
                    <a:pt x="122" y="145"/>
                  </a:cubicBezTo>
                  <a:cubicBezTo>
                    <a:pt x="140" y="129"/>
                    <a:pt x="142" y="103"/>
                    <a:pt x="142" y="82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16"/>
                    <a:pt x="142" y="16"/>
                    <a:pt x="142" y="16"/>
                  </a:cubicBezTo>
                  <a:cubicBezTo>
                    <a:pt x="143" y="9"/>
                    <a:pt x="144" y="7"/>
                    <a:pt x="148" y="6"/>
                  </a:cubicBezTo>
                  <a:cubicBezTo>
                    <a:pt x="149" y="6"/>
                    <a:pt x="153" y="6"/>
                    <a:pt x="153" y="6"/>
                  </a:cubicBezTo>
                  <a:cubicBezTo>
                    <a:pt x="155" y="6"/>
                    <a:pt x="156" y="4"/>
                    <a:pt x="156" y="3"/>
                  </a:cubicBezTo>
                  <a:cubicBezTo>
                    <a:pt x="156" y="0"/>
                    <a:pt x="153" y="0"/>
                    <a:pt x="152" y="0"/>
                  </a:cubicBezTo>
                  <a:lnTo>
                    <a:pt x="13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8" name="Freeform 10"/>
            <p:cNvSpPr/>
            <p:nvPr/>
          </p:nvSpPr>
          <p:spPr>
            <a:xfrm>
              <a:off x="676440" y="903600"/>
              <a:ext cx="41400" cy="39600"/>
            </a:xfrm>
            <a:custGeom>
              <a:avLst/>
              <a:gdLst>
                <a:gd name="textAreaLeft" fmla="*/ 0 w 41400"/>
                <a:gd name="textAreaRight" fmla="*/ 42120 w 41400"/>
                <a:gd name="textAreaTop" fmla="*/ 0 h 39600"/>
                <a:gd name="textAreaBottom" fmla="*/ 40320 h 39600"/>
              </a:gdLst>
              <a:ahLst/>
              <a:cxnLst/>
              <a:rect l="textAreaLeft" t="textAreaTop" r="textAreaRight" b="textAreaBottom"/>
              <a:pathLst>
                <a:path w="168" h="162">
                  <a:moveTo>
                    <a:pt x="17" y="12"/>
                  </a:moveTo>
                  <a:cubicBezTo>
                    <a:pt x="17" y="129"/>
                    <a:pt x="17" y="129"/>
                    <a:pt x="17" y="129"/>
                  </a:cubicBezTo>
                  <a:cubicBezTo>
                    <a:pt x="17" y="147"/>
                    <a:pt x="16" y="152"/>
                    <a:pt x="12" y="153"/>
                  </a:cubicBezTo>
                  <a:cubicBezTo>
                    <a:pt x="11" y="153"/>
                    <a:pt x="4" y="154"/>
                    <a:pt x="4" y="154"/>
                  </a:cubicBezTo>
                  <a:cubicBezTo>
                    <a:pt x="1" y="154"/>
                    <a:pt x="0" y="156"/>
                    <a:pt x="0" y="157"/>
                  </a:cubicBezTo>
                  <a:cubicBezTo>
                    <a:pt x="0" y="160"/>
                    <a:pt x="4" y="160"/>
                    <a:pt x="5" y="160"/>
                  </a:cubicBezTo>
                  <a:cubicBezTo>
                    <a:pt x="22" y="160"/>
                    <a:pt x="22" y="160"/>
                    <a:pt x="22" y="160"/>
                  </a:cubicBezTo>
                  <a:cubicBezTo>
                    <a:pt x="25" y="160"/>
                    <a:pt x="25" y="160"/>
                    <a:pt x="25" y="160"/>
                  </a:cubicBezTo>
                  <a:cubicBezTo>
                    <a:pt x="28" y="160"/>
                    <a:pt x="28" y="160"/>
                    <a:pt x="28" y="160"/>
                  </a:cubicBezTo>
                  <a:cubicBezTo>
                    <a:pt x="46" y="160"/>
                    <a:pt x="46" y="160"/>
                    <a:pt x="46" y="160"/>
                  </a:cubicBezTo>
                  <a:cubicBezTo>
                    <a:pt x="48" y="160"/>
                    <a:pt x="52" y="160"/>
                    <a:pt x="52" y="157"/>
                  </a:cubicBezTo>
                  <a:cubicBezTo>
                    <a:pt x="52" y="156"/>
                    <a:pt x="51" y="154"/>
                    <a:pt x="49" y="154"/>
                  </a:cubicBezTo>
                  <a:cubicBezTo>
                    <a:pt x="39" y="153"/>
                    <a:pt x="39" y="153"/>
                    <a:pt x="39" y="153"/>
                  </a:cubicBezTo>
                  <a:cubicBezTo>
                    <a:pt x="35" y="152"/>
                    <a:pt x="32" y="148"/>
                    <a:pt x="32" y="131"/>
                  </a:cubicBezTo>
                  <a:cubicBezTo>
                    <a:pt x="32" y="131"/>
                    <a:pt x="30" y="45"/>
                    <a:pt x="29" y="37"/>
                  </a:cubicBezTo>
                  <a:cubicBezTo>
                    <a:pt x="34" y="43"/>
                    <a:pt x="80" y="93"/>
                    <a:pt x="80" y="93"/>
                  </a:cubicBezTo>
                  <a:cubicBezTo>
                    <a:pt x="102" y="117"/>
                    <a:pt x="131" y="146"/>
                    <a:pt x="133" y="148"/>
                  </a:cubicBezTo>
                  <a:cubicBezTo>
                    <a:pt x="145" y="160"/>
                    <a:pt x="147" y="162"/>
                    <a:pt x="149" y="162"/>
                  </a:cubicBezTo>
                  <a:cubicBezTo>
                    <a:pt x="152" y="162"/>
                    <a:pt x="153" y="159"/>
                    <a:pt x="153" y="146"/>
                  </a:cubicBezTo>
                  <a:cubicBezTo>
                    <a:pt x="153" y="146"/>
                    <a:pt x="153" y="26"/>
                    <a:pt x="153" y="26"/>
                  </a:cubicBezTo>
                  <a:cubicBezTo>
                    <a:pt x="153" y="13"/>
                    <a:pt x="154" y="10"/>
                    <a:pt x="159" y="9"/>
                  </a:cubicBezTo>
                  <a:cubicBezTo>
                    <a:pt x="159" y="9"/>
                    <a:pt x="164" y="9"/>
                    <a:pt x="164" y="9"/>
                  </a:cubicBezTo>
                  <a:cubicBezTo>
                    <a:pt x="167" y="9"/>
                    <a:pt x="168" y="7"/>
                    <a:pt x="168" y="6"/>
                  </a:cubicBezTo>
                  <a:cubicBezTo>
                    <a:pt x="168" y="3"/>
                    <a:pt x="164" y="3"/>
                    <a:pt x="163" y="3"/>
                  </a:cubicBezTo>
                  <a:cubicBezTo>
                    <a:pt x="149" y="3"/>
                    <a:pt x="149" y="3"/>
                    <a:pt x="149" y="3"/>
                  </a:cubicBezTo>
                  <a:cubicBezTo>
                    <a:pt x="145" y="3"/>
                    <a:pt x="145" y="3"/>
                    <a:pt x="145" y="3"/>
                  </a:cubicBezTo>
                  <a:cubicBezTo>
                    <a:pt x="141" y="3"/>
                    <a:pt x="141" y="3"/>
                    <a:pt x="141" y="3"/>
                  </a:cubicBezTo>
                  <a:cubicBezTo>
                    <a:pt x="124" y="3"/>
                    <a:pt x="124" y="3"/>
                    <a:pt x="124" y="3"/>
                  </a:cubicBezTo>
                  <a:cubicBezTo>
                    <a:pt x="122" y="3"/>
                    <a:pt x="118" y="3"/>
                    <a:pt x="118" y="6"/>
                  </a:cubicBezTo>
                  <a:cubicBezTo>
                    <a:pt x="118" y="8"/>
                    <a:pt x="119" y="9"/>
                    <a:pt x="121" y="9"/>
                  </a:cubicBezTo>
                  <a:cubicBezTo>
                    <a:pt x="131" y="10"/>
                    <a:pt x="131" y="10"/>
                    <a:pt x="131" y="10"/>
                  </a:cubicBezTo>
                  <a:cubicBezTo>
                    <a:pt x="136" y="11"/>
                    <a:pt x="138" y="14"/>
                    <a:pt x="138" y="28"/>
                  </a:cubicBezTo>
                  <a:cubicBezTo>
                    <a:pt x="138" y="28"/>
                    <a:pt x="140" y="108"/>
                    <a:pt x="140" y="127"/>
                  </a:cubicBezTo>
                  <a:cubicBezTo>
                    <a:pt x="136" y="123"/>
                    <a:pt x="125" y="111"/>
                    <a:pt x="125" y="111"/>
                  </a:cubicBezTo>
                  <a:cubicBezTo>
                    <a:pt x="94" y="77"/>
                    <a:pt x="94" y="77"/>
                    <a:pt x="94" y="77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4" y="2"/>
                    <a:pt x="22" y="0"/>
                    <a:pt x="21" y="0"/>
                  </a:cubicBezTo>
                  <a:cubicBezTo>
                    <a:pt x="17" y="0"/>
                    <a:pt x="17" y="4"/>
                    <a:pt x="17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09" name="Freeform 11"/>
            <p:cNvSpPr/>
            <p:nvPr/>
          </p:nvSpPr>
          <p:spPr>
            <a:xfrm>
              <a:off x="725400" y="904320"/>
              <a:ext cx="13320" cy="38520"/>
            </a:xfrm>
            <a:custGeom>
              <a:avLst/>
              <a:gdLst>
                <a:gd name="textAreaLeft" fmla="*/ 0 w 13320"/>
                <a:gd name="textAreaRight" fmla="*/ 14040 w 133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56" h="157">
                  <a:moveTo>
                    <a:pt x="29" y="0"/>
                  </a:move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2" y="6"/>
                    <a:pt x="4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3" y="7"/>
                    <a:pt x="15" y="9"/>
                    <a:pt x="15" y="16"/>
                  </a:cubicBezTo>
                  <a:cubicBezTo>
                    <a:pt x="15" y="16"/>
                    <a:pt x="16" y="60"/>
                    <a:pt x="16" y="60"/>
                  </a:cubicBezTo>
                  <a:cubicBezTo>
                    <a:pt x="16" y="96"/>
                    <a:pt x="16" y="96"/>
                    <a:pt x="16" y="96"/>
                  </a:cubicBezTo>
                  <a:cubicBezTo>
                    <a:pt x="16" y="116"/>
                    <a:pt x="16" y="132"/>
                    <a:pt x="15" y="141"/>
                  </a:cubicBezTo>
                  <a:cubicBezTo>
                    <a:pt x="14" y="147"/>
                    <a:pt x="13" y="150"/>
                    <a:pt x="10" y="150"/>
                  </a:cubicBezTo>
                  <a:cubicBezTo>
                    <a:pt x="10" y="150"/>
                    <a:pt x="4" y="151"/>
                    <a:pt x="4" y="151"/>
                  </a:cubicBezTo>
                  <a:cubicBezTo>
                    <a:pt x="2" y="151"/>
                    <a:pt x="1" y="153"/>
                    <a:pt x="1" y="154"/>
                  </a:cubicBezTo>
                  <a:cubicBezTo>
                    <a:pt x="1" y="157"/>
                    <a:pt x="5" y="157"/>
                    <a:pt x="6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1" y="157"/>
                    <a:pt x="51" y="157"/>
                    <a:pt x="51" y="157"/>
                  </a:cubicBezTo>
                  <a:cubicBezTo>
                    <a:pt x="55" y="157"/>
                    <a:pt x="56" y="155"/>
                    <a:pt x="56" y="154"/>
                  </a:cubicBezTo>
                  <a:cubicBezTo>
                    <a:pt x="56" y="153"/>
                    <a:pt x="55" y="151"/>
                    <a:pt x="53" y="151"/>
                  </a:cubicBezTo>
                  <a:cubicBezTo>
                    <a:pt x="44" y="150"/>
                    <a:pt x="44" y="150"/>
                    <a:pt x="44" y="150"/>
                  </a:cubicBezTo>
                  <a:cubicBezTo>
                    <a:pt x="39" y="150"/>
                    <a:pt x="38" y="147"/>
                    <a:pt x="37" y="141"/>
                  </a:cubicBezTo>
                  <a:cubicBezTo>
                    <a:pt x="36" y="132"/>
                    <a:pt x="36" y="116"/>
                    <a:pt x="36" y="96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7" y="10"/>
                    <a:pt x="38" y="7"/>
                    <a:pt x="43" y="6"/>
                  </a:cubicBezTo>
                  <a:cubicBezTo>
                    <a:pt x="43" y="6"/>
                    <a:pt x="47" y="6"/>
                    <a:pt x="47" y="6"/>
                  </a:cubicBezTo>
                  <a:cubicBezTo>
                    <a:pt x="49" y="6"/>
                    <a:pt x="51" y="4"/>
                    <a:pt x="51" y="3"/>
                  </a:cubicBezTo>
                  <a:cubicBezTo>
                    <a:pt x="51" y="0"/>
                    <a:pt x="47" y="0"/>
                    <a:pt x="46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0" name="Freeform 12"/>
            <p:cNvSpPr/>
            <p:nvPr/>
          </p:nvSpPr>
          <p:spPr>
            <a:xfrm>
              <a:off x="741600" y="904320"/>
              <a:ext cx="40320" cy="39240"/>
            </a:xfrm>
            <a:custGeom>
              <a:avLst/>
              <a:gdLst>
                <a:gd name="textAreaLeft" fmla="*/ 0 w 40320"/>
                <a:gd name="textAreaRight" fmla="*/ 41040 w 4032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66" h="160">
                  <a:moveTo>
                    <a:pt x="148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3" y="0"/>
                    <a:pt x="119" y="0"/>
                    <a:pt x="119" y="3"/>
                  </a:cubicBezTo>
                  <a:cubicBezTo>
                    <a:pt x="119" y="4"/>
                    <a:pt x="119" y="6"/>
                    <a:pt x="123" y="6"/>
                  </a:cubicBezTo>
                  <a:cubicBezTo>
                    <a:pt x="130" y="6"/>
                    <a:pt x="130" y="6"/>
                    <a:pt x="130" y="6"/>
                  </a:cubicBezTo>
                  <a:cubicBezTo>
                    <a:pt x="131" y="7"/>
                    <a:pt x="131" y="9"/>
                    <a:pt x="131" y="10"/>
                  </a:cubicBezTo>
                  <a:cubicBezTo>
                    <a:pt x="130" y="17"/>
                    <a:pt x="130" y="17"/>
                    <a:pt x="130" y="17"/>
                  </a:cubicBezTo>
                  <a:cubicBezTo>
                    <a:pt x="126" y="30"/>
                    <a:pt x="100" y="97"/>
                    <a:pt x="88" y="127"/>
                  </a:cubicBezTo>
                  <a:cubicBezTo>
                    <a:pt x="85" y="120"/>
                    <a:pt x="50" y="26"/>
                    <a:pt x="50" y="26"/>
                  </a:cubicBezTo>
                  <a:cubicBezTo>
                    <a:pt x="47" y="18"/>
                    <a:pt x="44" y="12"/>
                    <a:pt x="44" y="9"/>
                  </a:cubicBezTo>
                  <a:cubicBezTo>
                    <a:pt x="44" y="8"/>
                    <a:pt x="45" y="7"/>
                    <a:pt x="46" y="7"/>
                  </a:cubicBezTo>
                  <a:cubicBezTo>
                    <a:pt x="53" y="6"/>
                    <a:pt x="53" y="6"/>
                    <a:pt x="53" y="6"/>
                  </a:cubicBezTo>
                  <a:cubicBezTo>
                    <a:pt x="56" y="6"/>
                    <a:pt x="57" y="4"/>
                    <a:pt x="57" y="3"/>
                  </a:cubicBezTo>
                  <a:cubicBezTo>
                    <a:pt x="57" y="0"/>
                    <a:pt x="52" y="0"/>
                    <a:pt x="5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7" y="8"/>
                    <a:pt x="20" y="10"/>
                    <a:pt x="24" y="21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8" y="157"/>
                    <a:pt x="80" y="160"/>
                    <a:pt x="83" y="160"/>
                  </a:cubicBezTo>
                  <a:cubicBezTo>
                    <a:pt x="86" y="160"/>
                    <a:pt x="86" y="158"/>
                    <a:pt x="89" y="151"/>
                  </a:cubicBezTo>
                  <a:cubicBezTo>
                    <a:pt x="93" y="144"/>
                    <a:pt x="93" y="144"/>
                    <a:pt x="93" y="144"/>
                  </a:cubicBezTo>
                  <a:cubicBezTo>
                    <a:pt x="118" y="84"/>
                    <a:pt x="118" y="84"/>
                    <a:pt x="118" y="84"/>
                  </a:cubicBezTo>
                  <a:cubicBezTo>
                    <a:pt x="130" y="55"/>
                    <a:pt x="130" y="55"/>
                    <a:pt x="130" y="55"/>
                  </a:cubicBezTo>
                  <a:cubicBezTo>
                    <a:pt x="142" y="26"/>
                    <a:pt x="142" y="26"/>
                    <a:pt x="142" y="26"/>
                  </a:cubicBezTo>
                  <a:cubicBezTo>
                    <a:pt x="148" y="13"/>
                    <a:pt x="151" y="9"/>
                    <a:pt x="153" y="8"/>
                  </a:cubicBezTo>
                  <a:cubicBezTo>
                    <a:pt x="156" y="6"/>
                    <a:pt x="160" y="6"/>
                    <a:pt x="162" y="6"/>
                  </a:cubicBezTo>
                  <a:cubicBezTo>
                    <a:pt x="165" y="6"/>
                    <a:pt x="166" y="4"/>
                    <a:pt x="166" y="3"/>
                  </a:cubicBezTo>
                  <a:cubicBezTo>
                    <a:pt x="166" y="1"/>
                    <a:pt x="164" y="0"/>
                    <a:pt x="161" y="0"/>
                  </a:cubicBezTo>
                  <a:lnTo>
                    <a:pt x="1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1" name="Freeform 13"/>
            <p:cNvSpPr/>
            <p:nvPr/>
          </p:nvSpPr>
          <p:spPr>
            <a:xfrm>
              <a:off x="785160" y="903960"/>
              <a:ext cx="22680" cy="38880"/>
            </a:xfrm>
            <a:custGeom>
              <a:avLst/>
              <a:gdLst>
                <a:gd name="textAreaLeft" fmla="*/ 0 w 22680"/>
                <a:gd name="textAreaRight" fmla="*/ 23400 w 2268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4" h="160">
                  <a:moveTo>
                    <a:pt x="84" y="1"/>
                  </a:moveTo>
                  <a:cubicBezTo>
                    <a:pt x="83" y="1"/>
                    <a:pt x="83" y="1"/>
                    <a:pt x="83" y="1"/>
                  </a:cubicBezTo>
                  <a:cubicBezTo>
                    <a:pt x="75" y="2"/>
                    <a:pt x="75" y="2"/>
                    <a:pt x="75" y="2"/>
                  </a:cubicBezTo>
                  <a:cubicBezTo>
                    <a:pt x="75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0" y="2"/>
                    <a:pt x="0" y="5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6" y="9"/>
                    <a:pt x="17" y="12"/>
                    <a:pt x="18" y="18"/>
                  </a:cubicBezTo>
                  <a:cubicBezTo>
                    <a:pt x="18" y="18"/>
                    <a:pt x="18" y="62"/>
                    <a:pt x="18" y="62"/>
                  </a:cubicBezTo>
                  <a:cubicBezTo>
                    <a:pt x="18" y="98"/>
                    <a:pt x="18" y="98"/>
                    <a:pt x="18" y="98"/>
                  </a:cubicBezTo>
                  <a:cubicBezTo>
                    <a:pt x="18" y="118"/>
                    <a:pt x="18" y="134"/>
                    <a:pt x="17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7" y="153"/>
                    <a:pt x="7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7" y="159"/>
                    <a:pt x="8" y="159"/>
                  </a:cubicBezTo>
                  <a:cubicBezTo>
                    <a:pt x="25" y="159"/>
                    <a:pt x="25" y="159"/>
                    <a:pt x="25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6" y="159"/>
                    <a:pt x="36" y="159"/>
                    <a:pt x="36" y="159"/>
                  </a:cubicBezTo>
                  <a:cubicBezTo>
                    <a:pt x="79" y="160"/>
                    <a:pt x="79" y="160"/>
                    <a:pt x="79" y="160"/>
                  </a:cubicBezTo>
                  <a:cubicBezTo>
                    <a:pt x="87" y="160"/>
                    <a:pt x="90" y="160"/>
                    <a:pt x="91" y="153"/>
                  </a:cubicBezTo>
                  <a:cubicBezTo>
                    <a:pt x="92" y="149"/>
                    <a:pt x="94" y="135"/>
                    <a:pt x="94" y="133"/>
                  </a:cubicBezTo>
                  <a:cubicBezTo>
                    <a:pt x="94" y="132"/>
                    <a:pt x="94" y="129"/>
                    <a:pt x="91" y="129"/>
                  </a:cubicBezTo>
                  <a:cubicBezTo>
                    <a:pt x="89" y="129"/>
                    <a:pt x="88" y="131"/>
                    <a:pt x="88" y="133"/>
                  </a:cubicBezTo>
                  <a:cubicBezTo>
                    <a:pt x="86" y="141"/>
                    <a:pt x="84" y="144"/>
                    <a:pt x="80" y="146"/>
                  </a:cubicBezTo>
                  <a:cubicBezTo>
                    <a:pt x="75" y="149"/>
                    <a:pt x="66" y="149"/>
                    <a:pt x="61" y="149"/>
                  </a:cubicBezTo>
                  <a:cubicBezTo>
                    <a:pt x="41" y="149"/>
                    <a:pt x="39" y="146"/>
                    <a:pt x="38" y="133"/>
                  </a:cubicBezTo>
                  <a:cubicBezTo>
                    <a:pt x="38" y="107"/>
                    <a:pt x="38" y="107"/>
                    <a:pt x="38" y="107"/>
                  </a:cubicBezTo>
                  <a:cubicBezTo>
                    <a:pt x="38" y="98"/>
                    <a:pt x="38" y="98"/>
                    <a:pt x="38" y="98"/>
                  </a:cubicBezTo>
                  <a:cubicBezTo>
                    <a:pt x="38" y="80"/>
                    <a:pt x="38" y="80"/>
                    <a:pt x="38" y="80"/>
                  </a:cubicBezTo>
                  <a:cubicBezTo>
                    <a:pt x="38" y="81"/>
                    <a:pt x="67" y="82"/>
                    <a:pt x="67" y="82"/>
                  </a:cubicBezTo>
                  <a:cubicBezTo>
                    <a:pt x="75" y="82"/>
                    <a:pt x="76" y="86"/>
                    <a:pt x="77" y="88"/>
                  </a:cubicBezTo>
                  <a:cubicBezTo>
                    <a:pt x="77" y="94"/>
                    <a:pt x="77" y="94"/>
                    <a:pt x="77" y="94"/>
                  </a:cubicBezTo>
                  <a:cubicBezTo>
                    <a:pt x="77" y="96"/>
                    <a:pt x="79" y="97"/>
                    <a:pt x="80" y="97"/>
                  </a:cubicBezTo>
                  <a:cubicBezTo>
                    <a:pt x="83" y="97"/>
                    <a:pt x="83" y="94"/>
                    <a:pt x="83" y="92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4" y="79"/>
                    <a:pt x="86" y="67"/>
                    <a:pt x="86" y="67"/>
                  </a:cubicBezTo>
                  <a:cubicBezTo>
                    <a:pt x="86" y="64"/>
                    <a:pt x="84" y="64"/>
                    <a:pt x="83" y="64"/>
                  </a:cubicBezTo>
                  <a:cubicBezTo>
                    <a:pt x="79" y="67"/>
                    <a:pt x="79" y="67"/>
                    <a:pt x="79" y="67"/>
                  </a:cubicBezTo>
                  <a:cubicBezTo>
                    <a:pt x="78" y="69"/>
                    <a:pt x="75" y="69"/>
                    <a:pt x="70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3"/>
                    <a:pt x="66" y="13"/>
                    <a:pt x="66" y="13"/>
                  </a:cubicBezTo>
                  <a:cubicBezTo>
                    <a:pt x="77" y="15"/>
                    <a:pt x="78" y="17"/>
                    <a:pt x="79" y="19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0" y="30"/>
                    <a:pt x="82" y="30"/>
                    <a:pt x="83" y="30"/>
                  </a:cubicBezTo>
                  <a:cubicBezTo>
                    <a:pt x="84" y="30"/>
                    <a:pt x="86" y="30"/>
                    <a:pt x="86" y="27"/>
                  </a:cubicBezTo>
                  <a:cubicBezTo>
                    <a:pt x="86" y="27"/>
                    <a:pt x="87" y="17"/>
                    <a:pt x="87" y="17"/>
                  </a:cubicBezTo>
                  <a:cubicBezTo>
                    <a:pt x="87" y="13"/>
                    <a:pt x="87" y="13"/>
                    <a:pt x="87" y="13"/>
                  </a:cubicBezTo>
                  <a:cubicBezTo>
                    <a:pt x="89" y="3"/>
                    <a:pt x="89" y="3"/>
                    <a:pt x="89" y="3"/>
                  </a:cubicBezTo>
                  <a:cubicBezTo>
                    <a:pt x="89" y="0"/>
                    <a:pt x="87" y="0"/>
                    <a:pt x="87" y="0"/>
                  </a:cubicBezTo>
                  <a:lnTo>
                    <a:pt x="8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2" name="Freeform 14"/>
            <p:cNvSpPr/>
            <p:nvPr/>
          </p:nvSpPr>
          <p:spPr>
            <a:xfrm>
              <a:off x="815400" y="904320"/>
              <a:ext cx="38520" cy="38520"/>
            </a:xfrm>
            <a:custGeom>
              <a:avLst/>
              <a:gdLst>
                <a:gd name="textAreaLeft" fmla="*/ 0 w 38520"/>
                <a:gd name="textAreaRight" fmla="*/ 39240 w 385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57" h="157">
                  <a:moveTo>
                    <a:pt x="35" y="0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5" y="7"/>
                    <a:pt x="17" y="10"/>
                    <a:pt x="17" y="16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8" y="116"/>
                    <a:pt x="18" y="132"/>
                    <a:pt x="17" y="141"/>
                  </a:cubicBezTo>
                  <a:cubicBezTo>
                    <a:pt x="16" y="146"/>
                    <a:pt x="15" y="150"/>
                    <a:pt x="12" y="150"/>
                  </a:cubicBezTo>
                  <a:cubicBezTo>
                    <a:pt x="12" y="150"/>
                    <a:pt x="6" y="151"/>
                    <a:pt x="6" y="151"/>
                  </a:cubicBezTo>
                  <a:cubicBezTo>
                    <a:pt x="4" y="151"/>
                    <a:pt x="3" y="153"/>
                    <a:pt x="3" y="154"/>
                  </a:cubicBezTo>
                  <a:cubicBezTo>
                    <a:pt x="3" y="157"/>
                    <a:pt x="7" y="157"/>
                    <a:pt x="8" y="157"/>
                  </a:cubicBezTo>
                  <a:cubicBezTo>
                    <a:pt x="26" y="157"/>
                    <a:pt x="26" y="157"/>
                    <a:pt x="26" y="157"/>
                  </a:cubicBezTo>
                  <a:cubicBezTo>
                    <a:pt x="27" y="157"/>
                    <a:pt x="29" y="157"/>
                    <a:pt x="29" y="157"/>
                  </a:cubicBezTo>
                  <a:cubicBezTo>
                    <a:pt x="52" y="157"/>
                    <a:pt x="52" y="157"/>
                    <a:pt x="52" y="157"/>
                  </a:cubicBezTo>
                  <a:cubicBezTo>
                    <a:pt x="56" y="157"/>
                    <a:pt x="57" y="155"/>
                    <a:pt x="57" y="154"/>
                  </a:cubicBezTo>
                  <a:cubicBezTo>
                    <a:pt x="57" y="153"/>
                    <a:pt x="56" y="151"/>
                    <a:pt x="54" y="151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0" y="150"/>
                    <a:pt x="39" y="147"/>
                    <a:pt x="38" y="141"/>
                  </a:cubicBezTo>
                  <a:cubicBezTo>
                    <a:pt x="37" y="132"/>
                    <a:pt x="37" y="116"/>
                    <a:pt x="37" y="96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37" y="91"/>
                    <a:pt x="62" y="92"/>
                    <a:pt x="62" y="92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71" y="102"/>
                    <a:pt x="71" y="102"/>
                  </a:cubicBezTo>
                  <a:cubicBezTo>
                    <a:pt x="86" y="123"/>
                    <a:pt x="86" y="123"/>
                    <a:pt x="86" y="123"/>
                  </a:cubicBezTo>
                  <a:cubicBezTo>
                    <a:pt x="89" y="126"/>
                    <a:pt x="89" y="126"/>
                    <a:pt x="89" y="126"/>
                  </a:cubicBezTo>
                  <a:cubicBezTo>
                    <a:pt x="99" y="140"/>
                    <a:pt x="106" y="149"/>
                    <a:pt x="114" y="153"/>
                  </a:cubicBezTo>
                  <a:cubicBezTo>
                    <a:pt x="120" y="156"/>
                    <a:pt x="125" y="157"/>
                    <a:pt x="136" y="157"/>
                  </a:cubicBezTo>
                  <a:cubicBezTo>
                    <a:pt x="151" y="157"/>
                    <a:pt x="151" y="157"/>
                    <a:pt x="151" y="157"/>
                  </a:cubicBezTo>
                  <a:cubicBezTo>
                    <a:pt x="154" y="157"/>
                    <a:pt x="157" y="157"/>
                    <a:pt x="157" y="154"/>
                  </a:cubicBezTo>
                  <a:cubicBezTo>
                    <a:pt x="157" y="152"/>
                    <a:pt x="156" y="151"/>
                    <a:pt x="154" y="151"/>
                  </a:cubicBezTo>
                  <a:cubicBezTo>
                    <a:pt x="146" y="151"/>
                    <a:pt x="146" y="151"/>
                    <a:pt x="146" y="151"/>
                  </a:cubicBezTo>
                  <a:cubicBezTo>
                    <a:pt x="141" y="150"/>
                    <a:pt x="133" y="147"/>
                    <a:pt x="122" y="136"/>
                  </a:cubicBezTo>
                  <a:cubicBezTo>
                    <a:pt x="112" y="125"/>
                    <a:pt x="99" y="109"/>
                    <a:pt x="85" y="90"/>
                  </a:cubicBezTo>
                  <a:cubicBezTo>
                    <a:pt x="85" y="90"/>
                    <a:pt x="82" y="87"/>
                    <a:pt x="81" y="85"/>
                  </a:cubicBezTo>
                  <a:cubicBezTo>
                    <a:pt x="97" y="70"/>
                    <a:pt x="105" y="55"/>
                    <a:pt x="105" y="38"/>
                  </a:cubicBezTo>
                  <a:cubicBezTo>
                    <a:pt x="105" y="23"/>
                    <a:pt x="96" y="13"/>
                    <a:pt x="90" y="9"/>
                  </a:cubicBezTo>
                  <a:cubicBezTo>
                    <a:pt x="79" y="1"/>
                    <a:pt x="64" y="0"/>
                    <a:pt x="52" y="0"/>
                  </a:cubicBezTo>
                  <a:lnTo>
                    <a:pt x="35" y="0"/>
                  </a:lnTo>
                  <a:close/>
                  <a:moveTo>
                    <a:pt x="38" y="79"/>
                  </a:moveTo>
                  <a:cubicBezTo>
                    <a:pt x="37" y="79"/>
                    <a:pt x="37" y="79"/>
                    <a:pt x="37" y="78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37" y="11"/>
                    <a:pt x="37" y="11"/>
                    <a:pt x="38" y="10"/>
                  </a:cubicBezTo>
                  <a:cubicBezTo>
                    <a:pt x="39" y="10"/>
                    <a:pt x="45" y="9"/>
                    <a:pt x="51" y="9"/>
                  </a:cubicBezTo>
                  <a:cubicBezTo>
                    <a:pt x="72" y="9"/>
                    <a:pt x="85" y="24"/>
                    <a:pt x="85" y="49"/>
                  </a:cubicBezTo>
                  <a:cubicBezTo>
                    <a:pt x="85" y="63"/>
                    <a:pt x="80" y="74"/>
                    <a:pt x="73" y="79"/>
                  </a:cubicBezTo>
                  <a:cubicBezTo>
                    <a:pt x="68" y="82"/>
                    <a:pt x="63" y="82"/>
                    <a:pt x="58" y="82"/>
                  </a:cubicBezTo>
                  <a:cubicBezTo>
                    <a:pt x="49" y="82"/>
                    <a:pt x="40" y="81"/>
                    <a:pt x="38" y="7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3" name="Freeform 15"/>
            <p:cNvSpPr/>
            <p:nvPr/>
          </p:nvSpPr>
          <p:spPr>
            <a:xfrm>
              <a:off x="855720" y="903600"/>
              <a:ext cx="19440" cy="39960"/>
            </a:xfrm>
            <a:custGeom>
              <a:avLst/>
              <a:gdLst>
                <a:gd name="textAreaLeft" fmla="*/ 0 w 19440"/>
                <a:gd name="textAreaRight" fmla="*/ 20160 w 19440"/>
                <a:gd name="textAreaTop" fmla="*/ 0 h 39960"/>
                <a:gd name="textAreaBottom" fmla="*/ 40680 h 39960"/>
              </a:gdLst>
              <a:ahLst/>
              <a:cxnLst/>
              <a:rect l="textAreaLeft" t="textAreaTop" r="textAreaRight" b="textAreaBottom"/>
              <a:pathLst>
                <a:path w="81" h="163">
                  <a:moveTo>
                    <a:pt x="5" y="38"/>
                  </a:moveTo>
                  <a:cubicBezTo>
                    <a:pt x="5" y="52"/>
                    <a:pt x="9" y="65"/>
                    <a:pt x="32" y="84"/>
                  </a:cubicBezTo>
                  <a:cubicBezTo>
                    <a:pt x="41" y="91"/>
                    <a:pt x="41" y="91"/>
                    <a:pt x="41" y="91"/>
                  </a:cubicBezTo>
                  <a:cubicBezTo>
                    <a:pt x="59" y="106"/>
                    <a:pt x="64" y="114"/>
                    <a:pt x="64" y="127"/>
                  </a:cubicBezTo>
                  <a:cubicBezTo>
                    <a:pt x="64" y="140"/>
                    <a:pt x="54" y="152"/>
                    <a:pt x="36" y="152"/>
                  </a:cubicBezTo>
                  <a:cubicBezTo>
                    <a:pt x="29" y="152"/>
                    <a:pt x="11" y="150"/>
                    <a:pt x="7" y="133"/>
                  </a:cubicBezTo>
                  <a:cubicBezTo>
                    <a:pt x="7" y="126"/>
                    <a:pt x="7" y="126"/>
                    <a:pt x="7" y="126"/>
                  </a:cubicBezTo>
                  <a:cubicBezTo>
                    <a:pt x="7" y="124"/>
                    <a:pt x="7" y="122"/>
                    <a:pt x="4" y="122"/>
                  </a:cubicBezTo>
                  <a:cubicBezTo>
                    <a:pt x="1" y="122"/>
                    <a:pt x="1" y="125"/>
                    <a:pt x="1" y="126"/>
                  </a:cubicBezTo>
                  <a:cubicBezTo>
                    <a:pt x="1" y="126"/>
                    <a:pt x="1" y="128"/>
                    <a:pt x="1" y="128"/>
                  </a:cubicBezTo>
                  <a:cubicBezTo>
                    <a:pt x="0" y="148"/>
                    <a:pt x="0" y="148"/>
                    <a:pt x="0" y="148"/>
                  </a:cubicBezTo>
                  <a:cubicBezTo>
                    <a:pt x="0" y="154"/>
                    <a:pt x="0" y="156"/>
                    <a:pt x="4" y="157"/>
                  </a:cubicBezTo>
                  <a:cubicBezTo>
                    <a:pt x="11" y="161"/>
                    <a:pt x="21" y="163"/>
                    <a:pt x="32" y="163"/>
                  </a:cubicBezTo>
                  <a:cubicBezTo>
                    <a:pt x="44" y="163"/>
                    <a:pt x="55" y="160"/>
                    <a:pt x="63" y="154"/>
                  </a:cubicBezTo>
                  <a:cubicBezTo>
                    <a:pt x="77" y="145"/>
                    <a:pt x="81" y="130"/>
                    <a:pt x="81" y="119"/>
                  </a:cubicBezTo>
                  <a:cubicBezTo>
                    <a:pt x="81" y="103"/>
                    <a:pt x="76" y="90"/>
                    <a:pt x="51" y="70"/>
                  </a:cubicBezTo>
                  <a:cubicBezTo>
                    <a:pt x="45" y="65"/>
                    <a:pt x="45" y="65"/>
                    <a:pt x="45" y="65"/>
                  </a:cubicBezTo>
                  <a:cubicBezTo>
                    <a:pt x="26" y="49"/>
                    <a:pt x="21" y="43"/>
                    <a:pt x="21" y="32"/>
                  </a:cubicBezTo>
                  <a:cubicBezTo>
                    <a:pt x="21" y="19"/>
                    <a:pt x="30" y="10"/>
                    <a:pt x="45" y="10"/>
                  </a:cubicBezTo>
                  <a:cubicBezTo>
                    <a:pt x="61" y="10"/>
                    <a:pt x="67" y="17"/>
                    <a:pt x="69" y="20"/>
                  </a:cubicBezTo>
                  <a:cubicBezTo>
                    <a:pt x="70" y="22"/>
                    <a:pt x="71" y="27"/>
                    <a:pt x="71" y="30"/>
                  </a:cubicBezTo>
                  <a:cubicBezTo>
                    <a:pt x="71" y="31"/>
                    <a:pt x="72" y="34"/>
                    <a:pt x="74" y="34"/>
                  </a:cubicBezTo>
                  <a:cubicBezTo>
                    <a:pt x="77" y="34"/>
                    <a:pt x="77" y="30"/>
                    <a:pt x="77" y="27"/>
                  </a:cubicBezTo>
                  <a:cubicBezTo>
                    <a:pt x="78" y="7"/>
                    <a:pt x="78" y="7"/>
                    <a:pt x="78" y="7"/>
                  </a:cubicBezTo>
                  <a:cubicBezTo>
                    <a:pt x="78" y="6"/>
                    <a:pt x="78" y="6"/>
                    <a:pt x="78" y="6"/>
                  </a:cubicBezTo>
                  <a:cubicBezTo>
                    <a:pt x="78" y="3"/>
                    <a:pt x="75" y="3"/>
                    <a:pt x="75" y="3"/>
                  </a:cubicBezTo>
                  <a:cubicBezTo>
                    <a:pt x="68" y="2"/>
                    <a:pt x="68" y="2"/>
                    <a:pt x="68" y="2"/>
                  </a:cubicBezTo>
                  <a:cubicBezTo>
                    <a:pt x="62" y="1"/>
                    <a:pt x="56" y="0"/>
                    <a:pt x="48" y="0"/>
                  </a:cubicBezTo>
                  <a:cubicBezTo>
                    <a:pt x="22" y="0"/>
                    <a:pt x="5" y="15"/>
                    <a:pt x="5" y="3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4" name="Freeform 16"/>
            <p:cNvSpPr/>
            <p:nvPr/>
          </p:nvSpPr>
          <p:spPr>
            <a:xfrm>
              <a:off x="884160" y="904320"/>
              <a:ext cx="12960" cy="38520"/>
            </a:xfrm>
            <a:custGeom>
              <a:avLst/>
              <a:gdLst>
                <a:gd name="textAreaLeft" fmla="*/ 0 w 12960"/>
                <a:gd name="textAreaRight" fmla="*/ 13680 w 1296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55" h="157">
                  <a:moveTo>
                    <a:pt x="29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3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2" y="7"/>
                    <a:pt x="14" y="9"/>
                    <a:pt x="15" y="16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5" y="96"/>
                    <a:pt x="15" y="96"/>
                    <a:pt x="15" y="96"/>
                  </a:cubicBezTo>
                  <a:cubicBezTo>
                    <a:pt x="15" y="116"/>
                    <a:pt x="15" y="132"/>
                    <a:pt x="14" y="141"/>
                  </a:cubicBezTo>
                  <a:cubicBezTo>
                    <a:pt x="13" y="147"/>
                    <a:pt x="12" y="150"/>
                    <a:pt x="9" y="150"/>
                  </a:cubicBezTo>
                  <a:cubicBezTo>
                    <a:pt x="9" y="150"/>
                    <a:pt x="4" y="151"/>
                    <a:pt x="4" y="151"/>
                  </a:cubicBezTo>
                  <a:cubicBezTo>
                    <a:pt x="1" y="151"/>
                    <a:pt x="0" y="153"/>
                    <a:pt x="0" y="154"/>
                  </a:cubicBezTo>
                  <a:cubicBezTo>
                    <a:pt x="0" y="157"/>
                    <a:pt x="4" y="157"/>
                    <a:pt x="5" y="157"/>
                  </a:cubicBezTo>
                  <a:cubicBezTo>
                    <a:pt x="22" y="157"/>
                    <a:pt x="22" y="157"/>
                    <a:pt x="22" y="157"/>
                  </a:cubicBezTo>
                  <a:cubicBezTo>
                    <a:pt x="25" y="157"/>
                    <a:pt x="25" y="157"/>
                    <a:pt x="25" y="157"/>
                  </a:cubicBezTo>
                  <a:cubicBezTo>
                    <a:pt x="28" y="157"/>
                    <a:pt x="28" y="157"/>
                    <a:pt x="28" y="157"/>
                  </a:cubicBezTo>
                  <a:cubicBezTo>
                    <a:pt x="50" y="157"/>
                    <a:pt x="50" y="157"/>
                    <a:pt x="50" y="157"/>
                  </a:cubicBezTo>
                  <a:cubicBezTo>
                    <a:pt x="55" y="157"/>
                    <a:pt x="55" y="155"/>
                    <a:pt x="55" y="154"/>
                  </a:cubicBezTo>
                  <a:cubicBezTo>
                    <a:pt x="55" y="153"/>
                    <a:pt x="54" y="151"/>
                    <a:pt x="52" y="151"/>
                  </a:cubicBezTo>
                  <a:cubicBezTo>
                    <a:pt x="43" y="150"/>
                    <a:pt x="43" y="150"/>
                    <a:pt x="43" y="150"/>
                  </a:cubicBezTo>
                  <a:cubicBezTo>
                    <a:pt x="38" y="150"/>
                    <a:pt x="37" y="147"/>
                    <a:pt x="36" y="141"/>
                  </a:cubicBezTo>
                  <a:cubicBezTo>
                    <a:pt x="35" y="132"/>
                    <a:pt x="35" y="116"/>
                    <a:pt x="35" y="96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6" y="10"/>
                    <a:pt x="38" y="7"/>
                    <a:pt x="42" y="6"/>
                  </a:cubicBezTo>
                  <a:cubicBezTo>
                    <a:pt x="47" y="6"/>
                    <a:pt x="47" y="6"/>
                    <a:pt x="47" y="6"/>
                  </a:cubicBezTo>
                  <a:cubicBezTo>
                    <a:pt x="49" y="6"/>
                    <a:pt x="50" y="4"/>
                    <a:pt x="50" y="3"/>
                  </a:cubicBezTo>
                  <a:cubicBezTo>
                    <a:pt x="50" y="0"/>
                    <a:pt x="46" y="0"/>
                    <a:pt x="45" y="0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5" name="Freeform 17"/>
            <p:cNvSpPr/>
            <p:nvPr/>
          </p:nvSpPr>
          <p:spPr>
            <a:xfrm>
              <a:off x="901440" y="903600"/>
              <a:ext cx="32040" cy="39240"/>
            </a:xfrm>
            <a:custGeom>
              <a:avLst/>
              <a:gdLst>
                <a:gd name="textAreaLeft" fmla="*/ 0 w 32040"/>
                <a:gd name="textAreaRight" fmla="*/ 32760 w 32040"/>
                <a:gd name="textAreaTop" fmla="*/ 0 h 39240"/>
                <a:gd name="textAreaBottom" fmla="*/ 39960 h 39240"/>
              </a:gdLst>
              <a:ahLst/>
              <a:cxnLst/>
              <a:rect l="textAreaLeft" t="textAreaTop" r="textAreaRight" b="textAreaBottom"/>
              <a:pathLst>
                <a:path w="132" h="160">
                  <a:moveTo>
                    <a:pt x="4" y="5"/>
                  </a:moveTo>
                  <a:cubicBezTo>
                    <a:pt x="4" y="5"/>
                    <a:pt x="0" y="24"/>
                    <a:pt x="0" y="27"/>
                  </a:cubicBezTo>
                  <a:cubicBezTo>
                    <a:pt x="0" y="29"/>
                    <a:pt x="1" y="30"/>
                    <a:pt x="2" y="30"/>
                  </a:cubicBezTo>
                  <a:cubicBezTo>
                    <a:pt x="4" y="30"/>
                    <a:pt x="5" y="28"/>
                    <a:pt x="6" y="27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2" y="16"/>
                    <a:pt x="16" y="15"/>
                    <a:pt x="29" y="15"/>
                  </a:cubicBezTo>
                  <a:cubicBezTo>
                    <a:pt x="29" y="15"/>
                    <a:pt x="51" y="15"/>
                    <a:pt x="57" y="15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119"/>
                    <a:pt x="57" y="135"/>
                    <a:pt x="56" y="144"/>
                  </a:cubicBezTo>
                  <a:cubicBezTo>
                    <a:pt x="56" y="150"/>
                    <a:pt x="55" y="153"/>
                    <a:pt x="52" y="153"/>
                  </a:cubicBezTo>
                  <a:cubicBezTo>
                    <a:pt x="52" y="153"/>
                    <a:pt x="46" y="154"/>
                    <a:pt x="46" y="154"/>
                  </a:cubicBezTo>
                  <a:cubicBezTo>
                    <a:pt x="44" y="154"/>
                    <a:pt x="43" y="156"/>
                    <a:pt x="43" y="157"/>
                  </a:cubicBezTo>
                  <a:cubicBezTo>
                    <a:pt x="43" y="160"/>
                    <a:pt x="46" y="160"/>
                    <a:pt x="47" y="160"/>
                  </a:cubicBezTo>
                  <a:cubicBezTo>
                    <a:pt x="64" y="160"/>
                    <a:pt x="64" y="160"/>
                    <a:pt x="64" y="160"/>
                  </a:cubicBezTo>
                  <a:cubicBezTo>
                    <a:pt x="67" y="160"/>
                    <a:pt x="67" y="160"/>
                    <a:pt x="67" y="160"/>
                  </a:cubicBezTo>
                  <a:cubicBezTo>
                    <a:pt x="70" y="160"/>
                    <a:pt x="70" y="160"/>
                    <a:pt x="70" y="160"/>
                  </a:cubicBezTo>
                  <a:cubicBezTo>
                    <a:pt x="93" y="160"/>
                    <a:pt x="93" y="160"/>
                    <a:pt x="93" y="160"/>
                  </a:cubicBezTo>
                  <a:cubicBezTo>
                    <a:pt x="97" y="160"/>
                    <a:pt x="97" y="158"/>
                    <a:pt x="97" y="157"/>
                  </a:cubicBezTo>
                  <a:cubicBezTo>
                    <a:pt x="97" y="156"/>
                    <a:pt x="96" y="154"/>
                    <a:pt x="94" y="154"/>
                  </a:cubicBezTo>
                  <a:cubicBezTo>
                    <a:pt x="85" y="153"/>
                    <a:pt x="85" y="153"/>
                    <a:pt x="85" y="153"/>
                  </a:cubicBezTo>
                  <a:cubicBezTo>
                    <a:pt x="80" y="153"/>
                    <a:pt x="79" y="150"/>
                    <a:pt x="79" y="144"/>
                  </a:cubicBezTo>
                  <a:cubicBezTo>
                    <a:pt x="78" y="135"/>
                    <a:pt x="78" y="119"/>
                    <a:pt x="78" y="99"/>
                  </a:cubicBezTo>
                  <a:cubicBezTo>
                    <a:pt x="78" y="15"/>
                    <a:pt x="78" y="15"/>
                    <a:pt x="78" y="15"/>
                  </a:cubicBezTo>
                  <a:cubicBezTo>
                    <a:pt x="80" y="15"/>
                    <a:pt x="102" y="15"/>
                    <a:pt x="102" y="15"/>
                  </a:cubicBezTo>
                  <a:cubicBezTo>
                    <a:pt x="121" y="15"/>
                    <a:pt x="125" y="20"/>
                    <a:pt x="125" y="25"/>
                  </a:cubicBezTo>
                  <a:cubicBezTo>
                    <a:pt x="125" y="25"/>
                    <a:pt x="126" y="27"/>
                    <a:pt x="126" y="27"/>
                  </a:cubicBezTo>
                  <a:cubicBezTo>
                    <a:pt x="126" y="29"/>
                    <a:pt x="126" y="32"/>
                    <a:pt x="129" y="32"/>
                  </a:cubicBezTo>
                  <a:cubicBezTo>
                    <a:pt x="129" y="32"/>
                    <a:pt x="132" y="32"/>
                    <a:pt x="132" y="28"/>
                  </a:cubicBezTo>
                  <a:cubicBezTo>
                    <a:pt x="132" y="21"/>
                    <a:pt x="132" y="21"/>
                    <a:pt x="132" y="21"/>
                  </a:cubicBezTo>
                  <a:cubicBezTo>
                    <a:pt x="132" y="5"/>
                    <a:pt x="132" y="5"/>
                    <a:pt x="132" y="5"/>
                  </a:cubicBezTo>
                  <a:cubicBezTo>
                    <a:pt x="132" y="4"/>
                    <a:pt x="132" y="1"/>
                    <a:pt x="130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4" y="2"/>
                    <a:pt x="119" y="3"/>
                    <a:pt x="110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0" y="1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0"/>
                    <a:pt x="5" y="2"/>
                    <a:pt x="4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6" name="Freeform 18"/>
            <p:cNvSpPr/>
            <p:nvPr/>
          </p:nvSpPr>
          <p:spPr>
            <a:xfrm>
              <a:off x="936000" y="904320"/>
              <a:ext cx="36720" cy="38520"/>
            </a:xfrm>
            <a:custGeom>
              <a:avLst/>
              <a:gdLst>
                <a:gd name="textAreaLeft" fmla="*/ 0 w 36720"/>
                <a:gd name="textAreaRight" fmla="*/ 37440 w 36720"/>
                <a:gd name="textAreaTop" fmla="*/ 0 h 38520"/>
                <a:gd name="textAreaBottom" fmla="*/ 39240 h 38520"/>
              </a:gdLst>
              <a:ahLst/>
              <a:cxnLst/>
              <a:rect l="textAreaLeft" t="textAreaTop" r="textAreaRight" b="textAreaBottom"/>
              <a:pathLst>
                <a:path w="151" h="157">
                  <a:moveTo>
                    <a:pt x="132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9" y="0"/>
                    <a:pt x="108" y="1"/>
                    <a:pt x="108" y="2"/>
                  </a:cubicBezTo>
                  <a:cubicBezTo>
                    <a:pt x="108" y="5"/>
                    <a:pt x="110" y="5"/>
                    <a:pt x="112" y="6"/>
                  </a:cubicBezTo>
                  <a:cubicBezTo>
                    <a:pt x="113" y="6"/>
                    <a:pt x="115" y="6"/>
                    <a:pt x="115" y="10"/>
                  </a:cubicBezTo>
                  <a:cubicBezTo>
                    <a:pt x="115" y="13"/>
                    <a:pt x="114" y="16"/>
                    <a:pt x="111" y="20"/>
                  </a:cubicBezTo>
                  <a:cubicBezTo>
                    <a:pt x="108" y="26"/>
                    <a:pt x="85" y="65"/>
                    <a:pt x="79" y="77"/>
                  </a:cubicBezTo>
                  <a:cubicBezTo>
                    <a:pt x="72" y="66"/>
                    <a:pt x="46" y="21"/>
                    <a:pt x="43" y="15"/>
                  </a:cubicBezTo>
                  <a:cubicBezTo>
                    <a:pt x="41" y="12"/>
                    <a:pt x="40" y="10"/>
                    <a:pt x="40" y="8"/>
                  </a:cubicBezTo>
                  <a:cubicBezTo>
                    <a:pt x="40" y="7"/>
                    <a:pt x="41" y="6"/>
                    <a:pt x="42" y="6"/>
                  </a:cubicBezTo>
                  <a:cubicBezTo>
                    <a:pt x="42" y="6"/>
                    <a:pt x="43" y="5"/>
                    <a:pt x="43" y="5"/>
                  </a:cubicBezTo>
                  <a:cubicBezTo>
                    <a:pt x="44" y="5"/>
                    <a:pt x="46" y="4"/>
                    <a:pt x="46" y="3"/>
                  </a:cubicBezTo>
                  <a:cubicBezTo>
                    <a:pt x="46" y="1"/>
                    <a:pt x="44" y="0"/>
                    <a:pt x="42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0" y="0"/>
                    <a:pt x="0" y="2"/>
                    <a:pt x="0" y="3"/>
                  </a:cubicBezTo>
                  <a:cubicBezTo>
                    <a:pt x="0" y="4"/>
                    <a:pt x="1" y="6"/>
                    <a:pt x="4" y="6"/>
                  </a:cubicBezTo>
                  <a:cubicBezTo>
                    <a:pt x="5" y="6"/>
                    <a:pt x="9" y="7"/>
                    <a:pt x="12" y="9"/>
                  </a:cubicBezTo>
                  <a:cubicBezTo>
                    <a:pt x="16" y="11"/>
                    <a:pt x="21" y="17"/>
                    <a:pt x="25" y="23"/>
                  </a:cubicBezTo>
                  <a:cubicBezTo>
                    <a:pt x="32" y="34"/>
                    <a:pt x="60" y="79"/>
                    <a:pt x="61" y="82"/>
                  </a:cubicBezTo>
                  <a:cubicBezTo>
                    <a:pt x="64" y="88"/>
                    <a:pt x="65" y="92"/>
                    <a:pt x="65" y="103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41"/>
                    <a:pt x="65" y="141"/>
                    <a:pt x="65" y="141"/>
                  </a:cubicBezTo>
                  <a:cubicBezTo>
                    <a:pt x="65" y="145"/>
                    <a:pt x="63" y="150"/>
                    <a:pt x="60" y="150"/>
                  </a:cubicBezTo>
                  <a:cubicBezTo>
                    <a:pt x="54" y="151"/>
                    <a:pt x="54" y="151"/>
                    <a:pt x="54" y="151"/>
                  </a:cubicBezTo>
                  <a:cubicBezTo>
                    <a:pt x="52" y="151"/>
                    <a:pt x="51" y="153"/>
                    <a:pt x="51" y="154"/>
                  </a:cubicBezTo>
                  <a:cubicBezTo>
                    <a:pt x="51" y="157"/>
                    <a:pt x="54" y="157"/>
                    <a:pt x="56" y="157"/>
                  </a:cubicBezTo>
                  <a:cubicBezTo>
                    <a:pt x="72" y="157"/>
                    <a:pt x="72" y="157"/>
                    <a:pt x="72" y="157"/>
                  </a:cubicBezTo>
                  <a:cubicBezTo>
                    <a:pt x="76" y="157"/>
                    <a:pt x="76" y="157"/>
                    <a:pt x="76" y="157"/>
                  </a:cubicBezTo>
                  <a:cubicBezTo>
                    <a:pt x="78" y="157"/>
                    <a:pt x="78" y="157"/>
                    <a:pt x="78" y="157"/>
                  </a:cubicBezTo>
                  <a:cubicBezTo>
                    <a:pt x="101" y="157"/>
                    <a:pt x="101" y="157"/>
                    <a:pt x="101" y="157"/>
                  </a:cubicBezTo>
                  <a:cubicBezTo>
                    <a:pt x="105" y="157"/>
                    <a:pt x="105" y="155"/>
                    <a:pt x="105" y="154"/>
                  </a:cubicBezTo>
                  <a:cubicBezTo>
                    <a:pt x="105" y="153"/>
                    <a:pt x="104" y="151"/>
                    <a:pt x="102" y="151"/>
                  </a:cubicBezTo>
                  <a:cubicBezTo>
                    <a:pt x="93" y="150"/>
                    <a:pt x="93" y="150"/>
                    <a:pt x="93" y="150"/>
                  </a:cubicBezTo>
                  <a:cubicBezTo>
                    <a:pt x="89" y="150"/>
                    <a:pt x="87" y="147"/>
                    <a:pt x="86" y="141"/>
                  </a:cubicBezTo>
                  <a:cubicBezTo>
                    <a:pt x="86" y="120"/>
                    <a:pt x="86" y="120"/>
                    <a:pt x="86" y="120"/>
                  </a:cubicBezTo>
                  <a:cubicBezTo>
                    <a:pt x="86" y="103"/>
                    <a:pt x="86" y="103"/>
                    <a:pt x="86" y="103"/>
                  </a:cubicBezTo>
                  <a:cubicBezTo>
                    <a:pt x="86" y="96"/>
                    <a:pt x="86" y="90"/>
                    <a:pt x="89" y="83"/>
                  </a:cubicBezTo>
                  <a:cubicBezTo>
                    <a:pt x="92" y="75"/>
                    <a:pt x="121" y="27"/>
                    <a:pt x="127" y="18"/>
                  </a:cubicBezTo>
                  <a:cubicBezTo>
                    <a:pt x="132" y="13"/>
                    <a:pt x="134" y="10"/>
                    <a:pt x="138" y="8"/>
                  </a:cubicBezTo>
                  <a:cubicBezTo>
                    <a:pt x="141" y="6"/>
                    <a:pt x="144" y="6"/>
                    <a:pt x="146" y="6"/>
                  </a:cubicBezTo>
                  <a:cubicBezTo>
                    <a:pt x="150" y="6"/>
                    <a:pt x="151" y="4"/>
                    <a:pt x="151" y="2"/>
                  </a:cubicBezTo>
                  <a:cubicBezTo>
                    <a:pt x="151" y="1"/>
                    <a:pt x="150" y="0"/>
                    <a:pt x="146" y="0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440" rIns="90000" bIns="194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7" name="Freeform 19"/>
            <p:cNvSpPr/>
            <p:nvPr/>
          </p:nvSpPr>
          <p:spPr>
            <a:xfrm>
              <a:off x="990360" y="903600"/>
              <a:ext cx="39960" cy="39960"/>
            </a:xfrm>
            <a:custGeom>
              <a:avLst/>
              <a:gdLst>
                <a:gd name="textAreaLeft" fmla="*/ 0 w 39960"/>
                <a:gd name="textAreaRight" fmla="*/ 40680 w 39960"/>
                <a:gd name="textAreaTop" fmla="*/ 0 h 39960"/>
                <a:gd name="textAreaBottom" fmla="*/ 40680 h 39960"/>
              </a:gdLst>
              <a:ahLst/>
              <a:cxnLst/>
              <a:rect l="textAreaLeft" t="textAreaTop" r="textAreaRight" b="textAreaBottom"/>
              <a:pathLst>
                <a:path w="164" h="163">
                  <a:moveTo>
                    <a:pt x="0" y="81"/>
                  </a:moveTo>
                  <a:cubicBezTo>
                    <a:pt x="0" y="121"/>
                    <a:pt x="26" y="163"/>
                    <a:pt x="81" y="163"/>
                  </a:cubicBezTo>
                  <a:cubicBezTo>
                    <a:pt x="129" y="163"/>
                    <a:pt x="164" y="127"/>
                    <a:pt x="164" y="78"/>
                  </a:cubicBezTo>
                  <a:cubicBezTo>
                    <a:pt x="164" y="31"/>
                    <a:pt x="131" y="0"/>
                    <a:pt x="82" y="0"/>
                  </a:cubicBezTo>
                  <a:cubicBezTo>
                    <a:pt x="23" y="0"/>
                    <a:pt x="0" y="50"/>
                    <a:pt x="0" y="81"/>
                  </a:cubicBezTo>
                  <a:moveTo>
                    <a:pt x="23" y="76"/>
                  </a:moveTo>
                  <a:cubicBezTo>
                    <a:pt x="23" y="35"/>
                    <a:pt x="45" y="10"/>
                    <a:pt x="81" y="10"/>
                  </a:cubicBezTo>
                  <a:cubicBezTo>
                    <a:pt x="110" y="10"/>
                    <a:pt x="142" y="33"/>
                    <a:pt x="142" y="84"/>
                  </a:cubicBezTo>
                  <a:cubicBezTo>
                    <a:pt x="142" y="149"/>
                    <a:pt x="96" y="152"/>
                    <a:pt x="87" y="152"/>
                  </a:cubicBezTo>
                  <a:cubicBezTo>
                    <a:pt x="49" y="152"/>
                    <a:pt x="23" y="121"/>
                    <a:pt x="23" y="7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0160" rIns="90000" bIns="20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8" name="Freeform 20"/>
            <p:cNvSpPr/>
            <p:nvPr/>
          </p:nvSpPr>
          <p:spPr>
            <a:xfrm>
              <a:off x="1036080" y="903960"/>
              <a:ext cx="21960" cy="38880"/>
            </a:xfrm>
            <a:custGeom>
              <a:avLst/>
              <a:gdLst>
                <a:gd name="textAreaLeft" fmla="*/ 0 w 21960"/>
                <a:gd name="textAreaRight" fmla="*/ 22680 w 21960"/>
                <a:gd name="textAreaTop" fmla="*/ 0 h 38880"/>
                <a:gd name="textAreaBottom" fmla="*/ 39600 h 38880"/>
              </a:gdLst>
              <a:ahLst/>
              <a:cxnLst/>
              <a:rect l="textAreaLeft" t="textAreaTop" r="textAreaRight" b="textAreaBottom"/>
              <a:pathLst>
                <a:path w="92" h="159">
                  <a:moveTo>
                    <a:pt x="87" y="1"/>
                  </a:moveTo>
                  <a:cubicBezTo>
                    <a:pt x="86" y="1"/>
                    <a:pt x="86" y="1"/>
                    <a:pt x="86" y="1"/>
                  </a:cubicBezTo>
                  <a:cubicBezTo>
                    <a:pt x="80" y="2"/>
                    <a:pt x="80" y="2"/>
                    <a:pt x="80" y="2"/>
                  </a:cubicBezTo>
                  <a:cubicBezTo>
                    <a:pt x="78" y="2"/>
                    <a:pt x="78" y="2"/>
                    <a:pt x="78" y="2"/>
                  </a:cubicBezTo>
                  <a:cubicBezTo>
                    <a:pt x="78" y="2"/>
                    <a:pt x="28" y="2"/>
                    <a:pt x="28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0" y="2"/>
                    <a:pt x="0" y="5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5" y="9"/>
                    <a:pt x="17" y="12"/>
                    <a:pt x="17" y="18"/>
                  </a:cubicBezTo>
                  <a:cubicBezTo>
                    <a:pt x="17" y="18"/>
                    <a:pt x="17" y="62"/>
                    <a:pt x="17" y="62"/>
                  </a:cubicBezTo>
                  <a:cubicBezTo>
                    <a:pt x="17" y="98"/>
                    <a:pt x="17" y="98"/>
                    <a:pt x="17" y="98"/>
                  </a:cubicBezTo>
                  <a:cubicBezTo>
                    <a:pt x="17" y="118"/>
                    <a:pt x="17" y="134"/>
                    <a:pt x="16" y="143"/>
                  </a:cubicBezTo>
                  <a:cubicBezTo>
                    <a:pt x="16" y="149"/>
                    <a:pt x="15" y="152"/>
                    <a:pt x="12" y="152"/>
                  </a:cubicBezTo>
                  <a:cubicBezTo>
                    <a:pt x="12" y="152"/>
                    <a:pt x="6" y="153"/>
                    <a:pt x="6" y="153"/>
                  </a:cubicBezTo>
                  <a:cubicBezTo>
                    <a:pt x="4" y="153"/>
                    <a:pt x="3" y="155"/>
                    <a:pt x="3" y="156"/>
                  </a:cubicBezTo>
                  <a:cubicBezTo>
                    <a:pt x="3" y="159"/>
                    <a:pt x="6" y="159"/>
                    <a:pt x="8" y="159"/>
                  </a:cubicBezTo>
                  <a:cubicBezTo>
                    <a:pt x="24" y="159"/>
                    <a:pt x="24" y="159"/>
                    <a:pt x="24" y="159"/>
                  </a:cubicBezTo>
                  <a:cubicBezTo>
                    <a:pt x="28" y="159"/>
                    <a:pt x="28" y="159"/>
                    <a:pt x="28" y="159"/>
                  </a:cubicBezTo>
                  <a:cubicBezTo>
                    <a:pt x="30" y="159"/>
                    <a:pt x="30" y="159"/>
                    <a:pt x="30" y="159"/>
                  </a:cubicBezTo>
                  <a:cubicBezTo>
                    <a:pt x="53" y="159"/>
                    <a:pt x="53" y="159"/>
                    <a:pt x="53" y="159"/>
                  </a:cubicBezTo>
                  <a:cubicBezTo>
                    <a:pt x="57" y="159"/>
                    <a:pt x="58" y="157"/>
                    <a:pt x="58" y="156"/>
                  </a:cubicBezTo>
                  <a:cubicBezTo>
                    <a:pt x="58" y="155"/>
                    <a:pt x="57" y="153"/>
                    <a:pt x="54" y="153"/>
                  </a:cubicBezTo>
                  <a:cubicBezTo>
                    <a:pt x="45" y="152"/>
                    <a:pt x="45" y="152"/>
                    <a:pt x="45" y="152"/>
                  </a:cubicBezTo>
                  <a:cubicBezTo>
                    <a:pt x="41" y="152"/>
                    <a:pt x="39" y="149"/>
                    <a:pt x="39" y="143"/>
                  </a:cubicBezTo>
                  <a:cubicBezTo>
                    <a:pt x="38" y="134"/>
                    <a:pt x="38" y="118"/>
                    <a:pt x="38" y="98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5" y="81"/>
                    <a:pt x="64" y="81"/>
                    <a:pt x="68" y="81"/>
                  </a:cubicBezTo>
                  <a:cubicBezTo>
                    <a:pt x="74" y="82"/>
                    <a:pt x="77" y="85"/>
                    <a:pt x="78" y="88"/>
                  </a:cubicBezTo>
                  <a:cubicBezTo>
                    <a:pt x="79" y="94"/>
                    <a:pt x="79" y="94"/>
                    <a:pt x="79" y="94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79" y="97"/>
                    <a:pt x="80" y="98"/>
                    <a:pt x="82" y="98"/>
                  </a:cubicBezTo>
                  <a:cubicBezTo>
                    <a:pt x="85" y="98"/>
                    <a:pt x="85" y="94"/>
                    <a:pt x="85" y="9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7" y="67"/>
                    <a:pt x="87" y="67"/>
                    <a:pt x="87" y="67"/>
                  </a:cubicBezTo>
                  <a:cubicBezTo>
                    <a:pt x="87" y="64"/>
                    <a:pt x="85" y="64"/>
                    <a:pt x="85" y="64"/>
                  </a:cubicBezTo>
                  <a:cubicBezTo>
                    <a:pt x="83" y="64"/>
                    <a:pt x="82" y="65"/>
                    <a:pt x="81" y="66"/>
                  </a:cubicBezTo>
                  <a:cubicBezTo>
                    <a:pt x="80" y="69"/>
                    <a:pt x="78" y="69"/>
                    <a:pt x="73" y="70"/>
                  </a:cubicBezTo>
                  <a:cubicBezTo>
                    <a:pt x="64" y="70"/>
                    <a:pt x="64" y="70"/>
                    <a:pt x="64" y="70"/>
                  </a:cubicBezTo>
                  <a:cubicBezTo>
                    <a:pt x="38" y="70"/>
                    <a:pt x="38" y="70"/>
                    <a:pt x="38" y="70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3"/>
                    <a:pt x="69" y="14"/>
                    <a:pt x="69" y="14"/>
                  </a:cubicBezTo>
                  <a:cubicBezTo>
                    <a:pt x="77" y="14"/>
                    <a:pt x="81" y="17"/>
                    <a:pt x="82" y="19"/>
                  </a:cubicBezTo>
                  <a:cubicBezTo>
                    <a:pt x="82" y="19"/>
                    <a:pt x="84" y="26"/>
                    <a:pt x="84" y="26"/>
                  </a:cubicBezTo>
                  <a:cubicBezTo>
                    <a:pt x="84" y="30"/>
                    <a:pt x="86" y="30"/>
                    <a:pt x="87" y="30"/>
                  </a:cubicBezTo>
                  <a:cubicBezTo>
                    <a:pt x="88" y="30"/>
                    <a:pt x="89" y="30"/>
                    <a:pt x="90" y="27"/>
                  </a:cubicBezTo>
                  <a:cubicBezTo>
                    <a:pt x="90" y="27"/>
                    <a:pt x="91" y="17"/>
                    <a:pt x="91" y="17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2" y="6"/>
                    <a:pt x="92" y="6"/>
                    <a:pt x="92" y="6"/>
                  </a:cubicBezTo>
                  <a:cubicBezTo>
                    <a:pt x="92" y="3"/>
                    <a:pt x="92" y="3"/>
                    <a:pt x="92" y="3"/>
                  </a:cubicBezTo>
                  <a:cubicBezTo>
                    <a:pt x="92" y="1"/>
                    <a:pt x="91" y="0"/>
                    <a:pt x="90" y="0"/>
                  </a:cubicBezTo>
                  <a:lnTo>
                    <a:pt x="8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9800" rIns="90000" bIns="19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19" name="Rectangle 21"/>
            <p:cNvSpPr/>
            <p:nvPr/>
          </p:nvSpPr>
          <p:spPr>
            <a:xfrm>
              <a:off x="513000" y="973440"/>
              <a:ext cx="542520" cy="216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080" rIns="90000" bIns="10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0" name="Freeform 22"/>
            <p:cNvSpPr/>
            <p:nvPr/>
          </p:nvSpPr>
          <p:spPr>
            <a:xfrm>
              <a:off x="506520" y="1004040"/>
              <a:ext cx="81000" cy="61200"/>
            </a:xfrm>
            <a:custGeom>
              <a:avLst/>
              <a:gdLst>
                <a:gd name="textAreaLeft" fmla="*/ 0 w 81000"/>
                <a:gd name="textAreaRight" fmla="*/ 81720 w 81000"/>
                <a:gd name="textAreaTop" fmla="*/ 0 h 61200"/>
                <a:gd name="textAreaBottom" fmla="*/ 61920 h 61200"/>
              </a:gdLst>
              <a:ahLst/>
              <a:cxnLst/>
              <a:rect l="textAreaLeft" t="textAreaTop" r="textAreaRight" b="textAreaBottom"/>
              <a:pathLst>
                <a:path w="327" h="247">
                  <a:moveTo>
                    <a:pt x="245" y="8"/>
                  </a:moveTo>
                  <a:cubicBezTo>
                    <a:pt x="245" y="8"/>
                    <a:pt x="167" y="171"/>
                    <a:pt x="159" y="186"/>
                  </a:cubicBezTo>
                  <a:cubicBezTo>
                    <a:pt x="158" y="183"/>
                    <a:pt x="74" y="10"/>
                    <a:pt x="74" y="10"/>
                  </a:cubicBezTo>
                  <a:cubicBezTo>
                    <a:pt x="70" y="2"/>
                    <a:pt x="68" y="0"/>
                    <a:pt x="65" y="0"/>
                  </a:cubicBezTo>
                  <a:cubicBezTo>
                    <a:pt x="63" y="0"/>
                    <a:pt x="60" y="1"/>
                    <a:pt x="59" y="8"/>
                  </a:cubicBezTo>
                  <a:cubicBezTo>
                    <a:pt x="27" y="214"/>
                    <a:pt x="27" y="214"/>
                    <a:pt x="27" y="214"/>
                  </a:cubicBezTo>
                  <a:cubicBezTo>
                    <a:pt x="26" y="226"/>
                    <a:pt x="23" y="237"/>
                    <a:pt x="15" y="238"/>
                  </a:cubicBezTo>
                  <a:cubicBezTo>
                    <a:pt x="15" y="238"/>
                    <a:pt x="6" y="239"/>
                    <a:pt x="6" y="239"/>
                  </a:cubicBezTo>
                  <a:cubicBezTo>
                    <a:pt x="4" y="239"/>
                    <a:pt x="0" y="239"/>
                    <a:pt x="0" y="242"/>
                  </a:cubicBezTo>
                  <a:cubicBezTo>
                    <a:pt x="0" y="247"/>
                    <a:pt x="5" y="247"/>
                    <a:pt x="6" y="247"/>
                  </a:cubicBezTo>
                  <a:cubicBezTo>
                    <a:pt x="26" y="246"/>
                    <a:pt x="26" y="246"/>
                    <a:pt x="26" y="246"/>
                  </a:cubicBezTo>
                  <a:cubicBezTo>
                    <a:pt x="38" y="246"/>
                    <a:pt x="38" y="246"/>
                    <a:pt x="38" y="246"/>
                  </a:cubicBezTo>
                  <a:cubicBezTo>
                    <a:pt x="48" y="246"/>
                    <a:pt x="48" y="246"/>
                    <a:pt x="48" y="246"/>
                  </a:cubicBezTo>
                  <a:cubicBezTo>
                    <a:pt x="71" y="247"/>
                    <a:pt x="71" y="247"/>
                    <a:pt x="71" y="247"/>
                  </a:cubicBezTo>
                  <a:cubicBezTo>
                    <a:pt x="75" y="247"/>
                    <a:pt x="79" y="246"/>
                    <a:pt x="79" y="242"/>
                  </a:cubicBezTo>
                  <a:cubicBezTo>
                    <a:pt x="79" y="240"/>
                    <a:pt x="77" y="239"/>
                    <a:pt x="74" y="239"/>
                  </a:cubicBezTo>
                  <a:cubicBezTo>
                    <a:pt x="61" y="238"/>
                    <a:pt x="61" y="238"/>
                    <a:pt x="61" y="238"/>
                  </a:cubicBezTo>
                  <a:cubicBezTo>
                    <a:pt x="55" y="236"/>
                    <a:pt x="52" y="233"/>
                    <a:pt x="52" y="228"/>
                  </a:cubicBezTo>
                  <a:cubicBezTo>
                    <a:pt x="53" y="214"/>
                    <a:pt x="53" y="214"/>
                    <a:pt x="53" y="214"/>
                  </a:cubicBezTo>
                  <a:cubicBezTo>
                    <a:pt x="53" y="214"/>
                    <a:pt x="67" y="104"/>
                    <a:pt x="69" y="90"/>
                  </a:cubicBezTo>
                  <a:cubicBezTo>
                    <a:pt x="71" y="94"/>
                    <a:pt x="84" y="121"/>
                    <a:pt x="84" y="121"/>
                  </a:cubicBezTo>
                  <a:cubicBezTo>
                    <a:pt x="102" y="158"/>
                    <a:pt x="102" y="158"/>
                    <a:pt x="102" y="158"/>
                  </a:cubicBezTo>
                  <a:cubicBezTo>
                    <a:pt x="105" y="167"/>
                    <a:pt x="130" y="215"/>
                    <a:pt x="138" y="230"/>
                  </a:cubicBezTo>
                  <a:cubicBezTo>
                    <a:pt x="139" y="232"/>
                    <a:pt x="139" y="232"/>
                    <a:pt x="139" y="232"/>
                  </a:cubicBezTo>
                  <a:cubicBezTo>
                    <a:pt x="144" y="241"/>
                    <a:pt x="147" y="246"/>
                    <a:pt x="150" y="246"/>
                  </a:cubicBezTo>
                  <a:cubicBezTo>
                    <a:pt x="153" y="246"/>
                    <a:pt x="155" y="243"/>
                    <a:pt x="162" y="228"/>
                  </a:cubicBezTo>
                  <a:cubicBezTo>
                    <a:pt x="162" y="228"/>
                    <a:pt x="231" y="85"/>
                    <a:pt x="231" y="85"/>
                  </a:cubicBezTo>
                  <a:cubicBezTo>
                    <a:pt x="231" y="86"/>
                    <a:pt x="250" y="223"/>
                    <a:pt x="250" y="223"/>
                  </a:cubicBezTo>
                  <a:cubicBezTo>
                    <a:pt x="250" y="226"/>
                    <a:pt x="250" y="228"/>
                    <a:pt x="250" y="230"/>
                  </a:cubicBezTo>
                  <a:cubicBezTo>
                    <a:pt x="250" y="234"/>
                    <a:pt x="249" y="236"/>
                    <a:pt x="248" y="236"/>
                  </a:cubicBezTo>
                  <a:cubicBezTo>
                    <a:pt x="246" y="237"/>
                    <a:pt x="244" y="238"/>
                    <a:pt x="244" y="240"/>
                  </a:cubicBezTo>
                  <a:cubicBezTo>
                    <a:pt x="244" y="243"/>
                    <a:pt x="248" y="244"/>
                    <a:pt x="254" y="245"/>
                  </a:cubicBezTo>
                  <a:cubicBezTo>
                    <a:pt x="267" y="246"/>
                    <a:pt x="310" y="247"/>
                    <a:pt x="318" y="247"/>
                  </a:cubicBezTo>
                  <a:cubicBezTo>
                    <a:pt x="324" y="247"/>
                    <a:pt x="327" y="245"/>
                    <a:pt x="327" y="242"/>
                  </a:cubicBezTo>
                  <a:cubicBezTo>
                    <a:pt x="327" y="239"/>
                    <a:pt x="323" y="239"/>
                    <a:pt x="322" y="239"/>
                  </a:cubicBezTo>
                  <a:cubicBezTo>
                    <a:pt x="317" y="239"/>
                    <a:pt x="311" y="239"/>
                    <a:pt x="302" y="236"/>
                  </a:cubicBezTo>
                  <a:cubicBezTo>
                    <a:pt x="293" y="233"/>
                    <a:pt x="290" y="224"/>
                    <a:pt x="287" y="205"/>
                  </a:cubicBezTo>
                  <a:cubicBezTo>
                    <a:pt x="259" y="10"/>
                    <a:pt x="259" y="10"/>
                    <a:pt x="259" y="10"/>
                  </a:cubicBezTo>
                  <a:cubicBezTo>
                    <a:pt x="258" y="3"/>
                    <a:pt x="256" y="0"/>
                    <a:pt x="252" y="0"/>
                  </a:cubicBezTo>
                  <a:cubicBezTo>
                    <a:pt x="249" y="0"/>
                    <a:pt x="247" y="3"/>
                    <a:pt x="245" y="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1" name="Freeform 23"/>
            <p:cNvSpPr/>
            <p:nvPr/>
          </p:nvSpPr>
          <p:spPr>
            <a:xfrm>
              <a:off x="592200" y="1005120"/>
              <a:ext cx="39240" cy="60120"/>
            </a:xfrm>
            <a:custGeom>
              <a:avLst/>
              <a:gdLst>
                <a:gd name="textAreaLeft" fmla="*/ 0 w 39240"/>
                <a:gd name="textAreaRight" fmla="*/ 39960 w 39240"/>
                <a:gd name="textAreaTop" fmla="*/ 0 h 60120"/>
                <a:gd name="textAreaBottom" fmla="*/ 60840 h 6012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6" y="1"/>
                    <a:pt x="146" y="1"/>
                    <a:pt x="146" y="1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8"/>
                    <a:pt x="27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1"/>
                    <a:pt x="7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52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6" y="136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5" y="150"/>
                    <a:pt x="145" y="146"/>
                    <a:pt x="145" y="144"/>
                  </a:cubicBezTo>
                  <a:cubicBezTo>
                    <a:pt x="145" y="134"/>
                    <a:pt x="145" y="134"/>
                    <a:pt x="145" y="134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4" y="96"/>
                    <a:pt x="142" y="98"/>
                    <a:pt x="140" y="100"/>
                  </a:cubicBezTo>
                  <a:cubicBezTo>
                    <a:pt x="137" y="104"/>
                    <a:pt x="133" y="104"/>
                    <a:pt x="125" y="105"/>
                  </a:cubicBezTo>
                  <a:cubicBezTo>
                    <a:pt x="120" y="105"/>
                    <a:pt x="103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3"/>
                    <a:pt x="153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2" name="Freeform 24"/>
            <p:cNvSpPr/>
            <p:nvPr/>
          </p:nvSpPr>
          <p:spPr>
            <a:xfrm>
              <a:off x="642240" y="1005480"/>
              <a:ext cx="41400" cy="59760"/>
            </a:xfrm>
            <a:custGeom>
              <a:avLst/>
              <a:gdLst>
                <a:gd name="textAreaLeft" fmla="*/ 0 w 41400"/>
                <a:gd name="textAreaRight" fmla="*/ 42120 w 4140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167" h="241">
                  <a:moveTo>
                    <a:pt x="68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5" y="8"/>
                    <a:pt x="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27" y="11"/>
                    <a:pt x="29" y="16"/>
                    <a:pt x="30" y="26"/>
                  </a:cubicBezTo>
                  <a:cubicBezTo>
                    <a:pt x="30" y="36"/>
                    <a:pt x="30" y="45"/>
                    <a:pt x="30" y="93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77"/>
                    <a:pt x="30" y="202"/>
                    <a:pt x="29" y="215"/>
                  </a:cubicBezTo>
                  <a:cubicBezTo>
                    <a:pt x="27" y="226"/>
                    <a:pt x="26" y="231"/>
                    <a:pt x="20" y="232"/>
                  </a:cubicBezTo>
                  <a:cubicBezTo>
                    <a:pt x="20" y="232"/>
                    <a:pt x="9" y="233"/>
                    <a:pt x="9" y="233"/>
                  </a:cubicBezTo>
                  <a:cubicBezTo>
                    <a:pt x="7" y="233"/>
                    <a:pt x="3" y="234"/>
                    <a:pt x="3" y="237"/>
                  </a:cubicBezTo>
                  <a:cubicBezTo>
                    <a:pt x="3" y="240"/>
                    <a:pt x="9" y="240"/>
                    <a:pt x="10" y="240"/>
                  </a:cubicBezTo>
                  <a:cubicBezTo>
                    <a:pt x="32" y="240"/>
                    <a:pt x="32" y="240"/>
                    <a:pt x="32" y="240"/>
                  </a:cubicBezTo>
                  <a:cubicBezTo>
                    <a:pt x="32" y="240"/>
                    <a:pt x="50" y="240"/>
                    <a:pt x="50" y="240"/>
                  </a:cubicBezTo>
                  <a:cubicBezTo>
                    <a:pt x="99" y="241"/>
                    <a:pt x="99" y="241"/>
                    <a:pt x="99" y="241"/>
                  </a:cubicBezTo>
                  <a:cubicBezTo>
                    <a:pt x="142" y="241"/>
                    <a:pt x="142" y="241"/>
                    <a:pt x="142" y="241"/>
                  </a:cubicBezTo>
                  <a:cubicBezTo>
                    <a:pt x="158" y="241"/>
                    <a:pt x="160" y="240"/>
                    <a:pt x="162" y="232"/>
                  </a:cubicBezTo>
                  <a:cubicBezTo>
                    <a:pt x="165" y="223"/>
                    <a:pt x="167" y="200"/>
                    <a:pt x="167" y="196"/>
                  </a:cubicBezTo>
                  <a:cubicBezTo>
                    <a:pt x="167" y="193"/>
                    <a:pt x="167" y="190"/>
                    <a:pt x="164" y="190"/>
                  </a:cubicBezTo>
                  <a:cubicBezTo>
                    <a:pt x="160" y="190"/>
                    <a:pt x="160" y="193"/>
                    <a:pt x="160" y="195"/>
                  </a:cubicBezTo>
                  <a:cubicBezTo>
                    <a:pt x="159" y="201"/>
                    <a:pt x="155" y="210"/>
                    <a:pt x="152" y="214"/>
                  </a:cubicBezTo>
                  <a:cubicBezTo>
                    <a:pt x="144" y="222"/>
                    <a:pt x="133" y="222"/>
                    <a:pt x="115" y="222"/>
                  </a:cubicBezTo>
                  <a:cubicBezTo>
                    <a:pt x="90" y="222"/>
                    <a:pt x="83" y="220"/>
                    <a:pt x="78" y="216"/>
                  </a:cubicBezTo>
                  <a:cubicBezTo>
                    <a:pt x="71" y="210"/>
                    <a:pt x="71" y="188"/>
                    <a:pt x="71" y="148"/>
                  </a:cubicBezTo>
                  <a:cubicBezTo>
                    <a:pt x="71" y="93"/>
                    <a:pt x="71" y="93"/>
                    <a:pt x="71" y="93"/>
                  </a:cubicBezTo>
                  <a:cubicBezTo>
                    <a:pt x="71" y="45"/>
                    <a:pt x="71" y="36"/>
                    <a:pt x="72" y="26"/>
                  </a:cubicBezTo>
                  <a:cubicBezTo>
                    <a:pt x="73" y="14"/>
                    <a:pt x="75" y="10"/>
                    <a:pt x="83" y="9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9" y="8"/>
                    <a:pt x="102" y="7"/>
                    <a:pt x="102" y="4"/>
                  </a:cubicBezTo>
                  <a:cubicBezTo>
                    <a:pt x="102" y="1"/>
                    <a:pt x="98" y="0"/>
                    <a:pt x="94" y="0"/>
                  </a:cubicBez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3" name="Freeform 25"/>
            <p:cNvSpPr/>
            <p:nvPr/>
          </p:nvSpPr>
          <p:spPr>
            <a:xfrm>
              <a:off x="689760" y="1005480"/>
              <a:ext cx="45000" cy="59760"/>
            </a:xfrm>
            <a:custGeom>
              <a:avLst/>
              <a:gdLst>
                <a:gd name="textAreaLeft" fmla="*/ 0 w 45000"/>
                <a:gd name="textAreaRight" fmla="*/ 45720 w 4500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183" h="241">
                  <a:moveTo>
                    <a:pt x="82" y="222"/>
                  </a:moveTo>
                  <a:cubicBezTo>
                    <a:pt x="72" y="218"/>
                    <a:pt x="72" y="213"/>
                    <a:pt x="72" y="192"/>
                  </a:cubicBezTo>
                  <a:cubicBezTo>
                    <a:pt x="72" y="118"/>
                    <a:pt x="72" y="118"/>
                    <a:pt x="72" y="118"/>
                  </a:cubicBezTo>
                  <a:cubicBezTo>
                    <a:pt x="72" y="116"/>
                    <a:pt x="72" y="116"/>
                    <a:pt x="73" y="116"/>
                  </a:cubicBezTo>
                  <a:cubicBezTo>
                    <a:pt x="86" y="117"/>
                    <a:pt x="86" y="117"/>
                    <a:pt x="86" y="117"/>
                  </a:cubicBezTo>
                  <a:cubicBezTo>
                    <a:pt x="98" y="117"/>
                    <a:pt x="105" y="119"/>
                    <a:pt x="112" y="124"/>
                  </a:cubicBezTo>
                  <a:cubicBezTo>
                    <a:pt x="112" y="124"/>
                    <a:pt x="112" y="124"/>
                    <a:pt x="112" y="124"/>
                  </a:cubicBezTo>
                  <a:cubicBezTo>
                    <a:pt x="139" y="143"/>
                    <a:pt x="142" y="174"/>
                    <a:pt x="142" y="186"/>
                  </a:cubicBezTo>
                  <a:cubicBezTo>
                    <a:pt x="142" y="224"/>
                    <a:pt x="111" y="226"/>
                    <a:pt x="105" y="226"/>
                  </a:cubicBezTo>
                  <a:cubicBezTo>
                    <a:pt x="98" y="226"/>
                    <a:pt x="91" y="225"/>
                    <a:pt x="82" y="222"/>
                  </a:cubicBezTo>
                  <a:moveTo>
                    <a:pt x="84" y="15"/>
                  </a:moveTo>
                  <a:cubicBezTo>
                    <a:pt x="112" y="15"/>
                    <a:pt x="123" y="44"/>
                    <a:pt x="123" y="63"/>
                  </a:cubicBezTo>
                  <a:cubicBezTo>
                    <a:pt x="123" y="78"/>
                    <a:pt x="118" y="89"/>
                    <a:pt x="110" y="96"/>
                  </a:cubicBezTo>
                  <a:cubicBezTo>
                    <a:pt x="105" y="101"/>
                    <a:pt x="97" y="102"/>
                    <a:pt x="88" y="102"/>
                  </a:cubicBezTo>
                  <a:cubicBezTo>
                    <a:pt x="73" y="101"/>
                    <a:pt x="73" y="101"/>
                    <a:pt x="73" y="101"/>
                  </a:cubicBezTo>
                  <a:cubicBezTo>
                    <a:pt x="72" y="101"/>
                    <a:pt x="72" y="100"/>
                    <a:pt x="72" y="9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17"/>
                    <a:pt x="72" y="16"/>
                    <a:pt x="74" y="16"/>
                  </a:cubicBezTo>
                  <a:cubicBezTo>
                    <a:pt x="74" y="16"/>
                    <a:pt x="84" y="15"/>
                    <a:pt x="84" y="15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29" y="11"/>
                    <a:pt x="31" y="16"/>
                    <a:pt x="32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1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22" y="232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4" y="240"/>
                    <a:pt x="34" y="240"/>
                    <a:pt x="34" y="240"/>
                  </a:cubicBezTo>
                  <a:cubicBezTo>
                    <a:pt x="34" y="240"/>
                    <a:pt x="52" y="240"/>
                    <a:pt x="52" y="240"/>
                  </a:cubicBezTo>
                  <a:cubicBezTo>
                    <a:pt x="76" y="241"/>
                    <a:pt x="76" y="241"/>
                    <a:pt x="76" y="241"/>
                  </a:cubicBezTo>
                  <a:cubicBezTo>
                    <a:pt x="76" y="241"/>
                    <a:pt x="88" y="241"/>
                    <a:pt x="88" y="241"/>
                  </a:cubicBezTo>
                  <a:cubicBezTo>
                    <a:pt x="98" y="241"/>
                    <a:pt x="98" y="241"/>
                    <a:pt x="98" y="241"/>
                  </a:cubicBezTo>
                  <a:cubicBezTo>
                    <a:pt x="156" y="241"/>
                    <a:pt x="183" y="206"/>
                    <a:pt x="183" y="172"/>
                  </a:cubicBezTo>
                  <a:cubicBezTo>
                    <a:pt x="183" y="136"/>
                    <a:pt x="154" y="113"/>
                    <a:pt x="126" y="103"/>
                  </a:cubicBezTo>
                  <a:cubicBezTo>
                    <a:pt x="145" y="88"/>
                    <a:pt x="157" y="73"/>
                    <a:pt x="157" y="49"/>
                  </a:cubicBezTo>
                  <a:cubicBezTo>
                    <a:pt x="157" y="37"/>
                    <a:pt x="152" y="0"/>
                    <a:pt x="89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4" name="Freeform 26"/>
            <p:cNvSpPr/>
            <p:nvPr/>
          </p:nvSpPr>
          <p:spPr>
            <a:xfrm>
              <a:off x="743040" y="1004760"/>
              <a:ext cx="64080" cy="61560"/>
            </a:xfrm>
            <a:custGeom>
              <a:avLst/>
              <a:gdLst>
                <a:gd name="textAreaLeft" fmla="*/ 0 w 64080"/>
                <a:gd name="textAreaRight" fmla="*/ 64800 w 64080"/>
                <a:gd name="textAreaTop" fmla="*/ 0 h 61560"/>
                <a:gd name="textAreaBottom" fmla="*/ 62280 h 61560"/>
              </a:gdLst>
              <a:ahLst/>
              <a:cxnLst/>
              <a:rect l="textAreaLeft" t="textAreaTop" r="textAreaRight" b="textAreaBottom"/>
              <a:pathLst>
                <a:path w="259" h="249">
                  <a:moveTo>
                    <a:pt x="45" y="115"/>
                  </a:moveTo>
                  <a:cubicBezTo>
                    <a:pt x="45" y="29"/>
                    <a:pt x="93" y="17"/>
                    <a:pt x="121" y="17"/>
                  </a:cubicBezTo>
                  <a:cubicBezTo>
                    <a:pt x="175" y="17"/>
                    <a:pt x="213" y="64"/>
                    <a:pt x="213" y="130"/>
                  </a:cubicBezTo>
                  <a:cubicBezTo>
                    <a:pt x="213" y="222"/>
                    <a:pt x="162" y="232"/>
                    <a:pt x="141" y="232"/>
                  </a:cubicBezTo>
                  <a:cubicBezTo>
                    <a:pt x="84" y="232"/>
                    <a:pt x="45" y="184"/>
                    <a:pt x="45" y="115"/>
                  </a:cubicBezTo>
                  <a:moveTo>
                    <a:pt x="0" y="125"/>
                  </a:moveTo>
                  <a:cubicBezTo>
                    <a:pt x="0" y="184"/>
                    <a:pt x="40" y="249"/>
                    <a:pt x="127" y="249"/>
                  </a:cubicBezTo>
                  <a:cubicBezTo>
                    <a:pt x="205" y="249"/>
                    <a:pt x="259" y="195"/>
                    <a:pt x="259" y="119"/>
                  </a:cubicBezTo>
                  <a:cubicBezTo>
                    <a:pt x="259" y="46"/>
                    <a:pt x="210" y="0"/>
                    <a:pt x="131" y="0"/>
                  </a:cubicBezTo>
                  <a:cubicBezTo>
                    <a:pt x="41" y="0"/>
                    <a:pt x="0" y="65"/>
                    <a:pt x="0" y="1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5" name="Freeform 27"/>
            <p:cNvSpPr/>
            <p:nvPr/>
          </p:nvSpPr>
          <p:spPr>
            <a:xfrm>
              <a:off x="813600" y="1005480"/>
              <a:ext cx="62640" cy="60840"/>
            </a:xfrm>
            <a:custGeom>
              <a:avLst/>
              <a:gdLst>
                <a:gd name="textAreaLeft" fmla="*/ 0 w 62640"/>
                <a:gd name="textAreaRight" fmla="*/ 63360 w 62640"/>
                <a:gd name="textAreaTop" fmla="*/ 0 h 60840"/>
                <a:gd name="textAreaBottom" fmla="*/ 61560 h 60840"/>
              </a:gdLst>
              <a:ahLst/>
              <a:cxnLst/>
              <a:rect l="textAreaLeft" t="textAreaTop" r="textAreaRight" b="textAreaBottom"/>
              <a:pathLst>
                <a:path w="254" h="245">
                  <a:moveTo>
                    <a:pt x="220" y="1"/>
                  </a:moveTo>
                  <a:cubicBezTo>
                    <a:pt x="211" y="1"/>
                    <a:pt x="211" y="1"/>
                    <a:pt x="211" y="1"/>
                  </a:cubicBezTo>
                  <a:cubicBezTo>
                    <a:pt x="210" y="1"/>
                    <a:pt x="174" y="0"/>
                    <a:pt x="174" y="0"/>
                  </a:cubicBezTo>
                  <a:cubicBezTo>
                    <a:pt x="171" y="0"/>
                    <a:pt x="167" y="1"/>
                    <a:pt x="167" y="4"/>
                  </a:cubicBezTo>
                  <a:cubicBezTo>
                    <a:pt x="167" y="8"/>
                    <a:pt x="171" y="8"/>
                    <a:pt x="173" y="8"/>
                  </a:cubicBezTo>
                  <a:cubicBezTo>
                    <a:pt x="184" y="9"/>
                    <a:pt x="184" y="9"/>
                    <a:pt x="184" y="9"/>
                  </a:cubicBezTo>
                  <a:cubicBezTo>
                    <a:pt x="195" y="11"/>
                    <a:pt x="197" y="16"/>
                    <a:pt x="197" y="26"/>
                  </a:cubicBezTo>
                  <a:cubicBezTo>
                    <a:pt x="198" y="36"/>
                    <a:pt x="198" y="45"/>
                    <a:pt x="198" y="93"/>
                  </a:cubicBezTo>
                  <a:cubicBezTo>
                    <a:pt x="198" y="132"/>
                    <a:pt x="198" y="132"/>
                    <a:pt x="198" y="132"/>
                  </a:cubicBezTo>
                  <a:cubicBezTo>
                    <a:pt x="198" y="166"/>
                    <a:pt x="197" y="193"/>
                    <a:pt x="180" y="210"/>
                  </a:cubicBezTo>
                  <a:cubicBezTo>
                    <a:pt x="165" y="225"/>
                    <a:pt x="145" y="227"/>
                    <a:pt x="137" y="227"/>
                  </a:cubicBezTo>
                  <a:cubicBezTo>
                    <a:pt x="126" y="227"/>
                    <a:pt x="112" y="225"/>
                    <a:pt x="98" y="214"/>
                  </a:cubicBezTo>
                  <a:cubicBezTo>
                    <a:pt x="85" y="204"/>
                    <a:pt x="74" y="187"/>
                    <a:pt x="74" y="137"/>
                  </a:cubicBezTo>
                  <a:cubicBezTo>
                    <a:pt x="74" y="93"/>
                    <a:pt x="74" y="93"/>
                    <a:pt x="74" y="93"/>
                  </a:cubicBezTo>
                  <a:cubicBezTo>
                    <a:pt x="74" y="45"/>
                    <a:pt x="74" y="36"/>
                    <a:pt x="74" y="26"/>
                  </a:cubicBezTo>
                  <a:cubicBezTo>
                    <a:pt x="75" y="14"/>
                    <a:pt x="78" y="10"/>
                    <a:pt x="85" y="9"/>
                  </a:cubicBezTo>
                  <a:cubicBezTo>
                    <a:pt x="94" y="8"/>
                    <a:pt x="94" y="8"/>
                    <a:pt x="94" y="8"/>
                  </a:cubicBezTo>
                  <a:cubicBezTo>
                    <a:pt x="96" y="8"/>
                    <a:pt x="100" y="8"/>
                    <a:pt x="100" y="4"/>
                  </a:cubicBezTo>
                  <a:cubicBezTo>
                    <a:pt x="100" y="1"/>
                    <a:pt x="96" y="0"/>
                    <a:pt x="92" y="0"/>
                  </a:cubicBezTo>
                  <a:cubicBezTo>
                    <a:pt x="69" y="1"/>
                    <a:pt x="69" y="1"/>
                    <a:pt x="69" y="1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8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39"/>
                    <a:pt x="32" y="139"/>
                    <a:pt x="32" y="139"/>
                  </a:cubicBezTo>
                  <a:cubicBezTo>
                    <a:pt x="32" y="179"/>
                    <a:pt x="41" y="206"/>
                    <a:pt x="60" y="223"/>
                  </a:cubicBezTo>
                  <a:cubicBezTo>
                    <a:pt x="84" y="245"/>
                    <a:pt x="117" y="245"/>
                    <a:pt x="131" y="245"/>
                  </a:cubicBezTo>
                  <a:cubicBezTo>
                    <a:pt x="149" y="245"/>
                    <a:pt x="173" y="242"/>
                    <a:pt x="197" y="222"/>
                  </a:cubicBezTo>
                  <a:cubicBezTo>
                    <a:pt x="223" y="199"/>
                    <a:pt x="227" y="163"/>
                    <a:pt x="227" y="126"/>
                  </a:cubicBezTo>
                  <a:cubicBezTo>
                    <a:pt x="227" y="93"/>
                    <a:pt x="227" y="93"/>
                    <a:pt x="227" y="93"/>
                  </a:cubicBezTo>
                  <a:cubicBezTo>
                    <a:pt x="227" y="45"/>
                    <a:pt x="227" y="36"/>
                    <a:pt x="228" y="26"/>
                  </a:cubicBezTo>
                  <a:cubicBezTo>
                    <a:pt x="228" y="14"/>
                    <a:pt x="231" y="10"/>
                    <a:pt x="239" y="9"/>
                  </a:cubicBezTo>
                  <a:cubicBezTo>
                    <a:pt x="239" y="9"/>
                    <a:pt x="248" y="8"/>
                    <a:pt x="248" y="8"/>
                  </a:cubicBezTo>
                  <a:cubicBezTo>
                    <a:pt x="251" y="8"/>
                    <a:pt x="254" y="7"/>
                    <a:pt x="254" y="4"/>
                  </a:cubicBezTo>
                  <a:cubicBezTo>
                    <a:pt x="254" y="1"/>
                    <a:pt x="250" y="0"/>
                    <a:pt x="247" y="0"/>
                  </a:cubicBezTo>
                  <a:lnTo>
                    <a:pt x="220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600" rIns="90000" bIns="30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6" name="Freeform 28"/>
            <p:cNvSpPr/>
            <p:nvPr/>
          </p:nvSpPr>
          <p:spPr>
            <a:xfrm>
              <a:off x="883800" y="1005480"/>
              <a:ext cx="61920" cy="59760"/>
            </a:xfrm>
            <a:custGeom>
              <a:avLst/>
              <a:gdLst>
                <a:gd name="textAreaLeft" fmla="*/ 0 w 61920"/>
                <a:gd name="textAreaRight" fmla="*/ 62640 w 61920"/>
                <a:gd name="textAreaTop" fmla="*/ 0 h 59760"/>
                <a:gd name="textAreaBottom" fmla="*/ 60480 h 59760"/>
              </a:gdLst>
              <a:ahLst/>
              <a:cxnLst/>
              <a:rect l="textAreaLeft" t="textAreaTop" r="textAreaRight" b="textAreaBottom"/>
              <a:pathLst>
                <a:path w="251" h="241">
                  <a:moveTo>
                    <a:pt x="73" y="123"/>
                  </a:moveTo>
                  <a:cubicBezTo>
                    <a:pt x="71" y="122"/>
                    <a:pt x="71" y="121"/>
                    <a:pt x="71" y="118"/>
                  </a:cubicBezTo>
                  <a:cubicBezTo>
                    <a:pt x="71" y="22"/>
                    <a:pt x="71" y="22"/>
                    <a:pt x="71" y="22"/>
                  </a:cubicBezTo>
                  <a:cubicBezTo>
                    <a:pt x="71" y="19"/>
                    <a:pt x="71" y="19"/>
                    <a:pt x="73" y="18"/>
                  </a:cubicBezTo>
                  <a:cubicBezTo>
                    <a:pt x="76" y="17"/>
                    <a:pt x="81" y="17"/>
                    <a:pt x="90" y="17"/>
                  </a:cubicBezTo>
                  <a:cubicBezTo>
                    <a:pt x="107" y="17"/>
                    <a:pt x="137" y="29"/>
                    <a:pt x="137" y="74"/>
                  </a:cubicBezTo>
                  <a:cubicBezTo>
                    <a:pt x="137" y="103"/>
                    <a:pt x="126" y="115"/>
                    <a:pt x="119" y="120"/>
                  </a:cubicBezTo>
                  <a:cubicBezTo>
                    <a:pt x="113" y="124"/>
                    <a:pt x="109" y="126"/>
                    <a:pt x="97" y="126"/>
                  </a:cubicBezTo>
                  <a:cubicBezTo>
                    <a:pt x="88" y="126"/>
                    <a:pt x="79" y="125"/>
                    <a:pt x="73" y="123"/>
                  </a:cubicBezTo>
                  <a:moveTo>
                    <a:pt x="74" y="1"/>
                  </a:moveTo>
                  <a:cubicBezTo>
                    <a:pt x="51" y="1"/>
                    <a:pt x="51" y="1"/>
                    <a:pt x="51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1"/>
                    <a:pt x="0" y="4"/>
                  </a:cubicBezTo>
                  <a:cubicBezTo>
                    <a:pt x="0" y="8"/>
                    <a:pt x="4" y="8"/>
                    <a:pt x="6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29" y="11"/>
                    <a:pt x="31" y="16"/>
                    <a:pt x="31" y="26"/>
                  </a:cubicBezTo>
                  <a:cubicBezTo>
                    <a:pt x="32" y="36"/>
                    <a:pt x="32" y="45"/>
                    <a:pt x="32" y="93"/>
                  </a:cubicBezTo>
                  <a:cubicBezTo>
                    <a:pt x="32" y="148"/>
                    <a:pt x="32" y="148"/>
                    <a:pt x="32" y="148"/>
                  </a:cubicBezTo>
                  <a:cubicBezTo>
                    <a:pt x="32" y="177"/>
                    <a:pt x="32" y="202"/>
                    <a:pt x="30" y="215"/>
                  </a:cubicBezTo>
                  <a:cubicBezTo>
                    <a:pt x="29" y="224"/>
                    <a:pt x="28" y="231"/>
                    <a:pt x="22" y="232"/>
                  </a:cubicBezTo>
                  <a:cubicBezTo>
                    <a:pt x="11" y="233"/>
                    <a:pt x="11" y="233"/>
                    <a:pt x="11" y="233"/>
                  </a:cubicBezTo>
                  <a:cubicBezTo>
                    <a:pt x="8" y="233"/>
                    <a:pt x="5" y="234"/>
                    <a:pt x="5" y="237"/>
                  </a:cubicBezTo>
                  <a:cubicBezTo>
                    <a:pt x="5" y="241"/>
                    <a:pt x="10" y="241"/>
                    <a:pt x="12" y="241"/>
                  </a:cubicBezTo>
                  <a:cubicBezTo>
                    <a:pt x="38" y="240"/>
                    <a:pt x="38" y="240"/>
                    <a:pt x="38" y="240"/>
                  </a:cubicBezTo>
                  <a:cubicBezTo>
                    <a:pt x="50" y="240"/>
                    <a:pt x="50" y="240"/>
                    <a:pt x="50" y="240"/>
                  </a:cubicBezTo>
                  <a:cubicBezTo>
                    <a:pt x="61" y="240"/>
                    <a:pt x="61" y="240"/>
                    <a:pt x="61" y="240"/>
                  </a:cubicBezTo>
                  <a:cubicBezTo>
                    <a:pt x="97" y="241"/>
                    <a:pt x="97" y="241"/>
                    <a:pt x="97" y="241"/>
                  </a:cubicBezTo>
                  <a:cubicBezTo>
                    <a:pt x="99" y="241"/>
                    <a:pt x="104" y="241"/>
                    <a:pt x="104" y="237"/>
                  </a:cubicBezTo>
                  <a:cubicBezTo>
                    <a:pt x="104" y="236"/>
                    <a:pt x="103" y="233"/>
                    <a:pt x="99" y="233"/>
                  </a:cubicBezTo>
                  <a:cubicBezTo>
                    <a:pt x="84" y="232"/>
                    <a:pt x="84" y="232"/>
                    <a:pt x="84" y="232"/>
                  </a:cubicBezTo>
                  <a:cubicBezTo>
                    <a:pt x="76" y="231"/>
                    <a:pt x="73" y="225"/>
                    <a:pt x="72" y="215"/>
                  </a:cubicBezTo>
                  <a:cubicBezTo>
                    <a:pt x="71" y="202"/>
                    <a:pt x="71" y="177"/>
                    <a:pt x="71" y="148"/>
                  </a:cubicBezTo>
                  <a:cubicBezTo>
                    <a:pt x="71" y="143"/>
                    <a:pt x="71" y="143"/>
                    <a:pt x="71" y="143"/>
                  </a:cubicBezTo>
                  <a:cubicBezTo>
                    <a:pt x="71" y="142"/>
                    <a:pt x="71" y="142"/>
                    <a:pt x="73" y="142"/>
                  </a:cubicBezTo>
                  <a:cubicBezTo>
                    <a:pt x="100" y="142"/>
                    <a:pt x="100" y="142"/>
                    <a:pt x="100" y="142"/>
                  </a:cubicBezTo>
                  <a:cubicBezTo>
                    <a:pt x="102" y="142"/>
                    <a:pt x="104" y="143"/>
                    <a:pt x="105" y="144"/>
                  </a:cubicBezTo>
                  <a:cubicBezTo>
                    <a:pt x="105" y="144"/>
                    <a:pt x="120" y="165"/>
                    <a:pt x="120" y="165"/>
                  </a:cubicBezTo>
                  <a:cubicBezTo>
                    <a:pt x="136" y="188"/>
                    <a:pt x="136" y="188"/>
                    <a:pt x="136" y="188"/>
                  </a:cubicBezTo>
                  <a:cubicBezTo>
                    <a:pt x="155" y="213"/>
                    <a:pt x="166" y="227"/>
                    <a:pt x="180" y="234"/>
                  </a:cubicBezTo>
                  <a:cubicBezTo>
                    <a:pt x="188" y="239"/>
                    <a:pt x="197" y="241"/>
                    <a:pt x="214" y="241"/>
                  </a:cubicBezTo>
                  <a:cubicBezTo>
                    <a:pt x="244" y="241"/>
                    <a:pt x="244" y="241"/>
                    <a:pt x="244" y="241"/>
                  </a:cubicBezTo>
                  <a:cubicBezTo>
                    <a:pt x="246" y="241"/>
                    <a:pt x="251" y="241"/>
                    <a:pt x="251" y="237"/>
                  </a:cubicBezTo>
                  <a:cubicBezTo>
                    <a:pt x="251" y="236"/>
                    <a:pt x="250" y="233"/>
                    <a:pt x="246" y="233"/>
                  </a:cubicBezTo>
                  <a:cubicBezTo>
                    <a:pt x="237" y="232"/>
                    <a:pt x="237" y="232"/>
                    <a:pt x="237" y="232"/>
                  </a:cubicBezTo>
                  <a:cubicBezTo>
                    <a:pt x="232" y="231"/>
                    <a:pt x="220" y="229"/>
                    <a:pt x="202" y="211"/>
                  </a:cubicBezTo>
                  <a:cubicBezTo>
                    <a:pt x="186" y="194"/>
                    <a:pt x="168" y="171"/>
                    <a:pt x="145" y="142"/>
                  </a:cubicBezTo>
                  <a:cubicBezTo>
                    <a:pt x="145" y="142"/>
                    <a:pt x="135" y="130"/>
                    <a:pt x="134" y="129"/>
                  </a:cubicBezTo>
                  <a:cubicBezTo>
                    <a:pt x="163" y="105"/>
                    <a:pt x="176" y="84"/>
                    <a:pt x="176" y="58"/>
                  </a:cubicBezTo>
                  <a:cubicBezTo>
                    <a:pt x="176" y="35"/>
                    <a:pt x="162" y="19"/>
                    <a:pt x="154" y="14"/>
                  </a:cubicBezTo>
                  <a:cubicBezTo>
                    <a:pt x="136" y="2"/>
                    <a:pt x="115" y="0"/>
                    <a:pt x="96" y="0"/>
                  </a:cubicBezTo>
                  <a:lnTo>
                    <a:pt x="74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7" name="Freeform 29"/>
            <p:cNvSpPr/>
            <p:nvPr/>
          </p:nvSpPr>
          <p:spPr>
            <a:xfrm>
              <a:off x="947880" y="1004400"/>
              <a:ext cx="65520" cy="61560"/>
            </a:xfrm>
            <a:custGeom>
              <a:avLst/>
              <a:gdLst>
                <a:gd name="textAreaLeft" fmla="*/ 0 w 65520"/>
                <a:gd name="textAreaRight" fmla="*/ 66240 w 65520"/>
                <a:gd name="textAreaTop" fmla="*/ 0 h 61560"/>
                <a:gd name="textAreaBottom" fmla="*/ 62280 h 61560"/>
              </a:gdLst>
              <a:ahLst/>
              <a:cxnLst/>
              <a:rect l="textAreaLeft" t="textAreaTop" r="textAreaRight" b="textAreaBottom"/>
              <a:pathLst>
                <a:path w="266" h="249">
                  <a:moveTo>
                    <a:pt x="31" y="12"/>
                  </a:moveTo>
                  <a:cubicBezTo>
                    <a:pt x="29" y="198"/>
                    <a:pt x="29" y="198"/>
                    <a:pt x="29" y="198"/>
                  </a:cubicBezTo>
                  <a:cubicBezTo>
                    <a:pt x="28" y="226"/>
                    <a:pt x="27" y="234"/>
                    <a:pt x="19" y="237"/>
                  </a:cubicBezTo>
                  <a:cubicBezTo>
                    <a:pt x="15" y="238"/>
                    <a:pt x="9" y="238"/>
                    <a:pt x="5" y="238"/>
                  </a:cubicBezTo>
                  <a:cubicBezTo>
                    <a:pt x="4" y="238"/>
                    <a:pt x="0" y="238"/>
                    <a:pt x="0" y="242"/>
                  </a:cubicBezTo>
                  <a:cubicBezTo>
                    <a:pt x="0" y="246"/>
                    <a:pt x="4" y="246"/>
                    <a:pt x="7" y="246"/>
                  </a:cubicBezTo>
                  <a:cubicBezTo>
                    <a:pt x="36" y="245"/>
                    <a:pt x="36" y="245"/>
                    <a:pt x="36" y="245"/>
                  </a:cubicBezTo>
                  <a:cubicBezTo>
                    <a:pt x="41" y="245"/>
                    <a:pt x="41" y="245"/>
                    <a:pt x="41" y="245"/>
                  </a:cubicBezTo>
                  <a:cubicBezTo>
                    <a:pt x="50" y="245"/>
                    <a:pt x="50" y="245"/>
                    <a:pt x="50" y="245"/>
                  </a:cubicBezTo>
                  <a:cubicBezTo>
                    <a:pt x="80" y="246"/>
                    <a:pt x="80" y="246"/>
                    <a:pt x="80" y="246"/>
                  </a:cubicBezTo>
                  <a:cubicBezTo>
                    <a:pt x="83" y="246"/>
                    <a:pt x="88" y="246"/>
                    <a:pt x="88" y="242"/>
                  </a:cubicBezTo>
                  <a:cubicBezTo>
                    <a:pt x="88" y="238"/>
                    <a:pt x="84" y="238"/>
                    <a:pt x="82" y="238"/>
                  </a:cubicBezTo>
                  <a:cubicBezTo>
                    <a:pt x="78" y="238"/>
                    <a:pt x="72" y="238"/>
                    <a:pt x="66" y="236"/>
                  </a:cubicBezTo>
                  <a:cubicBezTo>
                    <a:pt x="59" y="234"/>
                    <a:pt x="56" y="223"/>
                    <a:pt x="56" y="202"/>
                  </a:cubicBezTo>
                  <a:cubicBezTo>
                    <a:pt x="56" y="202"/>
                    <a:pt x="52" y="74"/>
                    <a:pt x="52" y="71"/>
                  </a:cubicBezTo>
                  <a:cubicBezTo>
                    <a:pt x="54" y="72"/>
                    <a:pt x="59" y="77"/>
                    <a:pt x="59" y="77"/>
                  </a:cubicBezTo>
                  <a:cubicBezTo>
                    <a:pt x="72" y="92"/>
                    <a:pt x="100" y="122"/>
                    <a:pt x="127" y="149"/>
                  </a:cubicBezTo>
                  <a:cubicBezTo>
                    <a:pt x="169" y="191"/>
                    <a:pt x="169" y="191"/>
                    <a:pt x="169" y="191"/>
                  </a:cubicBezTo>
                  <a:cubicBezTo>
                    <a:pt x="220" y="242"/>
                    <a:pt x="220" y="242"/>
                    <a:pt x="220" y="242"/>
                  </a:cubicBezTo>
                  <a:cubicBezTo>
                    <a:pt x="224" y="246"/>
                    <a:pt x="227" y="249"/>
                    <a:pt x="231" y="249"/>
                  </a:cubicBezTo>
                  <a:cubicBezTo>
                    <a:pt x="236" y="249"/>
                    <a:pt x="236" y="244"/>
                    <a:pt x="236" y="239"/>
                  </a:cubicBezTo>
                  <a:cubicBezTo>
                    <a:pt x="240" y="40"/>
                    <a:pt x="240" y="40"/>
                    <a:pt x="240" y="40"/>
                  </a:cubicBezTo>
                  <a:cubicBezTo>
                    <a:pt x="240" y="22"/>
                    <a:pt x="242" y="16"/>
                    <a:pt x="251" y="14"/>
                  </a:cubicBezTo>
                  <a:cubicBezTo>
                    <a:pt x="251" y="14"/>
                    <a:pt x="260" y="13"/>
                    <a:pt x="260" y="13"/>
                  </a:cubicBezTo>
                  <a:cubicBezTo>
                    <a:pt x="264" y="13"/>
                    <a:pt x="266" y="11"/>
                    <a:pt x="266" y="9"/>
                  </a:cubicBezTo>
                  <a:cubicBezTo>
                    <a:pt x="266" y="5"/>
                    <a:pt x="262" y="5"/>
                    <a:pt x="258" y="5"/>
                  </a:cubicBezTo>
                  <a:cubicBezTo>
                    <a:pt x="233" y="6"/>
                    <a:pt x="233" y="6"/>
                    <a:pt x="233" y="6"/>
                  </a:cubicBezTo>
                  <a:cubicBezTo>
                    <a:pt x="227" y="6"/>
                    <a:pt x="227" y="6"/>
                    <a:pt x="227" y="6"/>
                  </a:cubicBezTo>
                  <a:cubicBezTo>
                    <a:pt x="216" y="6"/>
                    <a:pt x="216" y="6"/>
                    <a:pt x="216" y="6"/>
                  </a:cubicBezTo>
                  <a:cubicBezTo>
                    <a:pt x="189" y="5"/>
                    <a:pt x="189" y="5"/>
                    <a:pt x="189" y="5"/>
                  </a:cubicBezTo>
                  <a:cubicBezTo>
                    <a:pt x="185" y="5"/>
                    <a:pt x="180" y="5"/>
                    <a:pt x="180" y="9"/>
                  </a:cubicBezTo>
                  <a:cubicBezTo>
                    <a:pt x="180" y="12"/>
                    <a:pt x="183" y="13"/>
                    <a:pt x="186" y="13"/>
                  </a:cubicBezTo>
                  <a:cubicBezTo>
                    <a:pt x="191" y="13"/>
                    <a:pt x="198" y="13"/>
                    <a:pt x="203" y="15"/>
                  </a:cubicBezTo>
                  <a:cubicBezTo>
                    <a:pt x="209" y="17"/>
                    <a:pt x="212" y="22"/>
                    <a:pt x="213" y="42"/>
                  </a:cubicBezTo>
                  <a:cubicBezTo>
                    <a:pt x="213" y="42"/>
                    <a:pt x="216" y="175"/>
                    <a:pt x="216" y="183"/>
                  </a:cubicBezTo>
                  <a:cubicBezTo>
                    <a:pt x="215" y="183"/>
                    <a:pt x="215" y="183"/>
                    <a:pt x="215" y="183"/>
                  </a:cubicBezTo>
                  <a:cubicBezTo>
                    <a:pt x="215" y="183"/>
                    <a:pt x="193" y="160"/>
                    <a:pt x="193" y="160"/>
                  </a:cubicBezTo>
                  <a:cubicBezTo>
                    <a:pt x="146" y="111"/>
                    <a:pt x="146" y="111"/>
                    <a:pt x="146" y="111"/>
                  </a:cubicBezTo>
                  <a:cubicBezTo>
                    <a:pt x="98" y="64"/>
                    <a:pt x="49" y="11"/>
                    <a:pt x="49" y="10"/>
                  </a:cubicBezTo>
                  <a:cubicBezTo>
                    <a:pt x="46" y="7"/>
                    <a:pt x="46" y="7"/>
                    <a:pt x="46" y="7"/>
                  </a:cubicBezTo>
                  <a:cubicBezTo>
                    <a:pt x="42" y="3"/>
                    <a:pt x="39" y="0"/>
                    <a:pt x="36" y="0"/>
                  </a:cubicBezTo>
                  <a:cubicBezTo>
                    <a:pt x="32" y="0"/>
                    <a:pt x="31" y="7"/>
                    <a:pt x="31" y="1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960" rIns="90000" bIns="30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8" name="Freeform 30"/>
            <p:cNvSpPr/>
            <p:nvPr/>
          </p:nvSpPr>
          <p:spPr>
            <a:xfrm>
              <a:off x="1017720" y="1005120"/>
              <a:ext cx="39240" cy="60120"/>
            </a:xfrm>
            <a:custGeom>
              <a:avLst/>
              <a:gdLst>
                <a:gd name="textAreaLeft" fmla="*/ 0 w 39240"/>
                <a:gd name="textAreaRight" fmla="*/ 39960 w 39240"/>
                <a:gd name="textAreaTop" fmla="*/ 0 h 60120"/>
                <a:gd name="textAreaBottom" fmla="*/ 60840 h 60120"/>
              </a:gdLst>
              <a:ahLst/>
              <a:cxnLst/>
              <a:rect l="textAreaLeft" t="textAreaTop" r="textAreaRight" b="textAreaBottom"/>
              <a:pathLst>
                <a:path w="161" h="243">
                  <a:moveTo>
                    <a:pt x="147" y="1"/>
                  </a:moveTo>
                  <a:cubicBezTo>
                    <a:pt x="145" y="1"/>
                    <a:pt x="145" y="1"/>
                    <a:pt x="145" y="1"/>
                  </a:cubicBezTo>
                  <a:cubicBezTo>
                    <a:pt x="145" y="1"/>
                    <a:pt x="132" y="3"/>
                    <a:pt x="132" y="3"/>
                  </a:cubicBezTo>
                  <a:cubicBezTo>
                    <a:pt x="127" y="3"/>
                    <a:pt x="75" y="3"/>
                    <a:pt x="53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3" y="3"/>
                    <a:pt x="8" y="2"/>
                    <a:pt x="8" y="2"/>
                  </a:cubicBezTo>
                  <a:cubicBezTo>
                    <a:pt x="4" y="2"/>
                    <a:pt x="0" y="3"/>
                    <a:pt x="0" y="6"/>
                  </a:cubicBezTo>
                  <a:cubicBezTo>
                    <a:pt x="0" y="10"/>
                    <a:pt x="4" y="10"/>
                    <a:pt x="6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9" y="13"/>
                    <a:pt x="31" y="18"/>
                    <a:pt x="31" y="28"/>
                  </a:cubicBezTo>
                  <a:cubicBezTo>
                    <a:pt x="32" y="38"/>
                    <a:pt x="32" y="47"/>
                    <a:pt x="32" y="95"/>
                  </a:cubicBezTo>
                  <a:cubicBezTo>
                    <a:pt x="32" y="150"/>
                    <a:pt x="32" y="150"/>
                    <a:pt x="32" y="150"/>
                  </a:cubicBezTo>
                  <a:cubicBezTo>
                    <a:pt x="32" y="179"/>
                    <a:pt x="32" y="204"/>
                    <a:pt x="30" y="217"/>
                  </a:cubicBezTo>
                  <a:cubicBezTo>
                    <a:pt x="29" y="226"/>
                    <a:pt x="28" y="233"/>
                    <a:pt x="22" y="234"/>
                  </a:cubicBezTo>
                  <a:cubicBezTo>
                    <a:pt x="11" y="235"/>
                    <a:pt x="11" y="235"/>
                    <a:pt x="11" y="235"/>
                  </a:cubicBezTo>
                  <a:cubicBezTo>
                    <a:pt x="8" y="235"/>
                    <a:pt x="5" y="236"/>
                    <a:pt x="5" y="239"/>
                  </a:cubicBezTo>
                  <a:cubicBezTo>
                    <a:pt x="5" y="243"/>
                    <a:pt x="10" y="243"/>
                    <a:pt x="12" y="243"/>
                  </a:cubicBezTo>
                  <a:cubicBezTo>
                    <a:pt x="34" y="242"/>
                    <a:pt x="34" y="242"/>
                    <a:pt x="34" y="242"/>
                  </a:cubicBezTo>
                  <a:cubicBezTo>
                    <a:pt x="34" y="242"/>
                    <a:pt x="52" y="242"/>
                    <a:pt x="52" y="242"/>
                  </a:cubicBezTo>
                  <a:cubicBezTo>
                    <a:pt x="84" y="243"/>
                    <a:pt x="84" y="243"/>
                    <a:pt x="84" y="243"/>
                  </a:cubicBezTo>
                  <a:cubicBezTo>
                    <a:pt x="94" y="243"/>
                    <a:pt x="94" y="243"/>
                    <a:pt x="94" y="243"/>
                  </a:cubicBezTo>
                  <a:cubicBezTo>
                    <a:pt x="139" y="243"/>
                    <a:pt x="139" y="243"/>
                    <a:pt x="139" y="243"/>
                  </a:cubicBezTo>
                  <a:cubicBezTo>
                    <a:pt x="151" y="243"/>
                    <a:pt x="154" y="243"/>
                    <a:pt x="157" y="235"/>
                  </a:cubicBezTo>
                  <a:cubicBezTo>
                    <a:pt x="158" y="228"/>
                    <a:pt x="161" y="207"/>
                    <a:pt x="161" y="199"/>
                  </a:cubicBezTo>
                  <a:cubicBezTo>
                    <a:pt x="161" y="196"/>
                    <a:pt x="161" y="193"/>
                    <a:pt x="158" y="193"/>
                  </a:cubicBezTo>
                  <a:cubicBezTo>
                    <a:pt x="155" y="193"/>
                    <a:pt x="154" y="195"/>
                    <a:pt x="153" y="198"/>
                  </a:cubicBezTo>
                  <a:cubicBezTo>
                    <a:pt x="151" y="211"/>
                    <a:pt x="147" y="218"/>
                    <a:pt x="140" y="221"/>
                  </a:cubicBezTo>
                  <a:cubicBezTo>
                    <a:pt x="132" y="225"/>
                    <a:pt x="118" y="225"/>
                    <a:pt x="110" y="225"/>
                  </a:cubicBezTo>
                  <a:cubicBezTo>
                    <a:pt x="78" y="225"/>
                    <a:pt x="74" y="220"/>
                    <a:pt x="73" y="199"/>
                  </a:cubicBezTo>
                  <a:cubicBezTo>
                    <a:pt x="73" y="163"/>
                    <a:pt x="73" y="163"/>
                    <a:pt x="73" y="163"/>
                  </a:cubicBezTo>
                  <a:cubicBezTo>
                    <a:pt x="73" y="150"/>
                    <a:pt x="73" y="150"/>
                    <a:pt x="73" y="150"/>
                  </a:cubicBezTo>
                  <a:cubicBezTo>
                    <a:pt x="73" y="125"/>
                    <a:pt x="73" y="125"/>
                    <a:pt x="73" y="125"/>
                  </a:cubicBezTo>
                  <a:cubicBezTo>
                    <a:pt x="73" y="123"/>
                    <a:pt x="74" y="123"/>
                    <a:pt x="74" y="123"/>
                  </a:cubicBezTo>
                  <a:cubicBezTo>
                    <a:pt x="81" y="123"/>
                    <a:pt x="113" y="123"/>
                    <a:pt x="119" y="124"/>
                  </a:cubicBezTo>
                  <a:cubicBezTo>
                    <a:pt x="129" y="125"/>
                    <a:pt x="134" y="129"/>
                    <a:pt x="136" y="136"/>
                  </a:cubicBezTo>
                  <a:cubicBezTo>
                    <a:pt x="137" y="144"/>
                    <a:pt x="137" y="144"/>
                    <a:pt x="137" y="144"/>
                  </a:cubicBezTo>
                  <a:cubicBezTo>
                    <a:pt x="137" y="147"/>
                    <a:pt x="137" y="147"/>
                    <a:pt x="137" y="147"/>
                  </a:cubicBezTo>
                  <a:cubicBezTo>
                    <a:pt x="137" y="149"/>
                    <a:pt x="139" y="150"/>
                    <a:pt x="141" y="150"/>
                  </a:cubicBezTo>
                  <a:cubicBezTo>
                    <a:pt x="144" y="150"/>
                    <a:pt x="144" y="146"/>
                    <a:pt x="144" y="144"/>
                  </a:cubicBezTo>
                  <a:cubicBezTo>
                    <a:pt x="145" y="133"/>
                    <a:pt x="145" y="133"/>
                    <a:pt x="145" y="133"/>
                  </a:cubicBezTo>
                  <a:cubicBezTo>
                    <a:pt x="146" y="123"/>
                    <a:pt x="146" y="123"/>
                    <a:pt x="146" y="123"/>
                  </a:cubicBezTo>
                  <a:cubicBezTo>
                    <a:pt x="148" y="103"/>
                    <a:pt x="148" y="103"/>
                    <a:pt x="148" y="103"/>
                  </a:cubicBezTo>
                  <a:cubicBezTo>
                    <a:pt x="148" y="99"/>
                    <a:pt x="148" y="99"/>
                    <a:pt x="148" y="99"/>
                  </a:cubicBezTo>
                  <a:cubicBezTo>
                    <a:pt x="148" y="97"/>
                    <a:pt x="147" y="96"/>
                    <a:pt x="145" y="96"/>
                  </a:cubicBezTo>
                  <a:cubicBezTo>
                    <a:pt x="143" y="96"/>
                    <a:pt x="142" y="98"/>
                    <a:pt x="140" y="100"/>
                  </a:cubicBezTo>
                  <a:cubicBezTo>
                    <a:pt x="137" y="103"/>
                    <a:pt x="132" y="104"/>
                    <a:pt x="125" y="105"/>
                  </a:cubicBezTo>
                  <a:cubicBezTo>
                    <a:pt x="120" y="105"/>
                    <a:pt x="102" y="106"/>
                    <a:pt x="75" y="106"/>
                  </a:cubicBezTo>
                  <a:cubicBezTo>
                    <a:pt x="74" y="106"/>
                    <a:pt x="73" y="105"/>
                    <a:pt x="73" y="103"/>
                  </a:cubicBezTo>
                  <a:cubicBezTo>
                    <a:pt x="73" y="23"/>
                    <a:pt x="73" y="23"/>
                    <a:pt x="73" y="23"/>
                  </a:cubicBezTo>
                  <a:cubicBezTo>
                    <a:pt x="73" y="21"/>
                    <a:pt x="74" y="21"/>
                    <a:pt x="75" y="21"/>
                  </a:cubicBezTo>
                  <a:cubicBezTo>
                    <a:pt x="81" y="21"/>
                    <a:pt x="114" y="21"/>
                    <a:pt x="119" y="22"/>
                  </a:cubicBezTo>
                  <a:cubicBezTo>
                    <a:pt x="135" y="24"/>
                    <a:pt x="138" y="28"/>
                    <a:pt x="140" y="33"/>
                  </a:cubicBezTo>
                  <a:cubicBezTo>
                    <a:pt x="142" y="37"/>
                    <a:pt x="142" y="43"/>
                    <a:pt x="142" y="44"/>
                  </a:cubicBezTo>
                  <a:cubicBezTo>
                    <a:pt x="142" y="46"/>
                    <a:pt x="142" y="49"/>
                    <a:pt x="145" y="49"/>
                  </a:cubicBezTo>
                  <a:cubicBezTo>
                    <a:pt x="148" y="49"/>
                    <a:pt x="149" y="46"/>
                    <a:pt x="149" y="45"/>
                  </a:cubicBezTo>
                  <a:cubicBezTo>
                    <a:pt x="149" y="45"/>
                    <a:pt x="150" y="31"/>
                    <a:pt x="150" y="31"/>
                  </a:cubicBezTo>
                  <a:cubicBezTo>
                    <a:pt x="151" y="24"/>
                    <a:pt x="151" y="24"/>
                    <a:pt x="151" y="24"/>
                  </a:cubicBezTo>
                  <a:cubicBezTo>
                    <a:pt x="151" y="24"/>
                    <a:pt x="153" y="7"/>
                    <a:pt x="153" y="7"/>
                  </a:cubicBezTo>
                  <a:cubicBezTo>
                    <a:pt x="153" y="4"/>
                    <a:pt x="153" y="4"/>
                    <a:pt x="153" y="4"/>
                  </a:cubicBezTo>
                  <a:cubicBezTo>
                    <a:pt x="153" y="1"/>
                    <a:pt x="152" y="0"/>
                    <a:pt x="151" y="0"/>
                  </a:cubicBezTo>
                  <a:lnTo>
                    <a:pt x="147" y="1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0240" rIns="90000" bIns="30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29" name="Freeform 31"/>
            <p:cNvSpPr/>
            <p:nvPr/>
          </p:nvSpPr>
          <p:spPr>
            <a:xfrm>
              <a:off x="632520" y="511200"/>
              <a:ext cx="316440" cy="349920"/>
            </a:xfrm>
            <a:custGeom>
              <a:avLst/>
              <a:gdLst>
                <a:gd name="textAreaLeft" fmla="*/ 0 w 316440"/>
                <a:gd name="textAreaRight" fmla="*/ 317160 w 316440"/>
                <a:gd name="textAreaTop" fmla="*/ 0 h 349920"/>
                <a:gd name="textAreaBottom" fmla="*/ 350640 h 349920"/>
              </a:gdLst>
              <a:ahLst/>
              <a:cxnLst/>
              <a:rect l="textAreaLeft" t="textAreaTop" r="textAreaRight" b="textAreaBottom"/>
              <a:pathLst>
                <a:path w="1271" h="1401">
                  <a:moveTo>
                    <a:pt x="601" y="1396"/>
                  </a:moveTo>
                  <a:cubicBezTo>
                    <a:pt x="548" y="1344"/>
                    <a:pt x="483" y="1316"/>
                    <a:pt x="420" y="1289"/>
                  </a:cubicBezTo>
                  <a:cubicBezTo>
                    <a:pt x="415" y="1287"/>
                    <a:pt x="415" y="1287"/>
                    <a:pt x="415" y="1287"/>
                  </a:cubicBezTo>
                  <a:cubicBezTo>
                    <a:pt x="414" y="1286"/>
                    <a:pt x="381" y="1274"/>
                    <a:pt x="381" y="1274"/>
                  </a:cubicBezTo>
                  <a:cubicBezTo>
                    <a:pt x="377" y="1273"/>
                    <a:pt x="375" y="1272"/>
                    <a:pt x="373" y="1271"/>
                  </a:cubicBezTo>
                  <a:cubicBezTo>
                    <a:pt x="367" y="1268"/>
                    <a:pt x="367" y="1268"/>
                    <a:pt x="367" y="1268"/>
                  </a:cubicBezTo>
                  <a:cubicBezTo>
                    <a:pt x="367" y="1269"/>
                    <a:pt x="367" y="1269"/>
                    <a:pt x="367" y="1269"/>
                  </a:cubicBezTo>
                  <a:cubicBezTo>
                    <a:pt x="161" y="1196"/>
                    <a:pt x="35" y="1026"/>
                    <a:pt x="29" y="813"/>
                  </a:cubicBezTo>
                  <a:cubicBezTo>
                    <a:pt x="29" y="805"/>
                    <a:pt x="29" y="796"/>
                    <a:pt x="29" y="786"/>
                  </a:cubicBezTo>
                  <a:cubicBezTo>
                    <a:pt x="29" y="754"/>
                    <a:pt x="31" y="721"/>
                    <a:pt x="34" y="686"/>
                  </a:cubicBezTo>
                  <a:cubicBezTo>
                    <a:pt x="37" y="666"/>
                    <a:pt x="43" y="619"/>
                    <a:pt x="43" y="617"/>
                  </a:cubicBezTo>
                  <a:cubicBezTo>
                    <a:pt x="62" y="509"/>
                    <a:pt x="62" y="509"/>
                    <a:pt x="62" y="509"/>
                  </a:cubicBezTo>
                  <a:cubicBezTo>
                    <a:pt x="64" y="498"/>
                    <a:pt x="65" y="492"/>
                    <a:pt x="65" y="489"/>
                  </a:cubicBezTo>
                  <a:cubicBezTo>
                    <a:pt x="67" y="483"/>
                    <a:pt x="67" y="483"/>
                    <a:pt x="67" y="483"/>
                  </a:cubicBezTo>
                  <a:cubicBezTo>
                    <a:pt x="66" y="483"/>
                    <a:pt x="66" y="483"/>
                    <a:pt x="66" y="483"/>
                  </a:cubicBezTo>
                  <a:cubicBezTo>
                    <a:pt x="67" y="468"/>
                    <a:pt x="68" y="449"/>
                    <a:pt x="68" y="431"/>
                  </a:cubicBezTo>
                  <a:cubicBezTo>
                    <a:pt x="68" y="356"/>
                    <a:pt x="49" y="309"/>
                    <a:pt x="6" y="278"/>
                  </a:cubicBezTo>
                  <a:cubicBezTo>
                    <a:pt x="6" y="277"/>
                    <a:pt x="6" y="277"/>
                    <a:pt x="6" y="277"/>
                  </a:cubicBezTo>
                  <a:cubicBezTo>
                    <a:pt x="0" y="272"/>
                    <a:pt x="0" y="272"/>
                    <a:pt x="0" y="272"/>
                  </a:cubicBezTo>
                  <a:cubicBezTo>
                    <a:pt x="92" y="152"/>
                    <a:pt x="92" y="152"/>
                    <a:pt x="92" y="152"/>
                  </a:cubicBezTo>
                  <a:cubicBezTo>
                    <a:pt x="90" y="149"/>
                    <a:pt x="90" y="149"/>
                    <a:pt x="90" y="149"/>
                  </a:cubicBezTo>
                  <a:cubicBezTo>
                    <a:pt x="82" y="139"/>
                    <a:pt x="78" y="129"/>
                    <a:pt x="77" y="119"/>
                  </a:cubicBezTo>
                  <a:cubicBezTo>
                    <a:pt x="76" y="105"/>
                    <a:pt x="76" y="105"/>
                    <a:pt x="76" y="105"/>
                  </a:cubicBezTo>
                  <a:cubicBezTo>
                    <a:pt x="89" y="110"/>
                    <a:pt x="89" y="110"/>
                    <a:pt x="89" y="110"/>
                  </a:cubicBezTo>
                  <a:cubicBezTo>
                    <a:pt x="97" y="113"/>
                    <a:pt x="105" y="116"/>
                    <a:pt x="114" y="118"/>
                  </a:cubicBezTo>
                  <a:cubicBezTo>
                    <a:pt x="118" y="119"/>
                    <a:pt x="118" y="119"/>
                    <a:pt x="118" y="119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30" y="36"/>
                    <a:pt x="261" y="50"/>
                    <a:pt x="306" y="50"/>
                  </a:cubicBezTo>
                  <a:cubicBezTo>
                    <a:pt x="325" y="50"/>
                    <a:pt x="347" y="48"/>
                    <a:pt x="374" y="43"/>
                  </a:cubicBezTo>
                  <a:cubicBezTo>
                    <a:pt x="374" y="43"/>
                    <a:pt x="464" y="29"/>
                    <a:pt x="465" y="29"/>
                  </a:cubicBezTo>
                  <a:cubicBezTo>
                    <a:pt x="528" y="22"/>
                    <a:pt x="539" y="20"/>
                    <a:pt x="541" y="20"/>
                  </a:cubicBezTo>
                  <a:cubicBezTo>
                    <a:pt x="547" y="19"/>
                    <a:pt x="547" y="19"/>
                    <a:pt x="547" y="19"/>
                  </a:cubicBezTo>
                  <a:cubicBezTo>
                    <a:pt x="565" y="18"/>
                    <a:pt x="584" y="17"/>
                    <a:pt x="604" y="17"/>
                  </a:cubicBezTo>
                  <a:cubicBezTo>
                    <a:pt x="643" y="17"/>
                    <a:pt x="686" y="20"/>
                    <a:pt x="731" y="27"/>
                  </a:cubicBezTo>
                  <a:cubicBezTo>
                    <a:pt x="731" y="27"/>
                    <a:pt x="795" y="36"/>
                    <a:pt x="795" y="36"/>
                  </a:cubicBezTo>
                  <a:cubicBezTo>
                    <a:pt x="875" y="49"/>
                    <a:pt x="875" y="49"/>
                    <a:pt x="875" y="49"/>
                  </a:cubicBezTo>
                  <a:cubicBezTo>
                    <a:pt x="886" y="51"/>
                    <a:pt x="900" y="52"/>
                    <a:pt x="913" y="52"/>
                  </a:cubicBezTo>
                  <a:cubicBezTo>
                    <a:pt x="949" y="52"/>
                    <a:pt x="974" y="44"/>
                    <a:pt x="992" y="27"/>
                  </a:cubicBezTo>
                  <a:cubicBezTo>
                    <a:pt x="995" y="23"/>
                    <a:pt x="999" y="19"/>
                    <a:pt x="1002" y="15"/>
                  </a:cubicBezTo>
                  <a:cubicBezTo>
                    <a:pt x="1011" y="4"/>
                    <a:pt x="1011" y="4"/>
                    <a:pt x="1011" y="4"/>
                  </a:cubicBezTo>
                  <a:cubicBezTo>
                    <a:pt x="1095" y="115"/>
                    <a:pt x="1095" y="115"/>
                    <a:pt x="1095" y="115"/>
                  </a:cubicBezTo>
                  <a:cubicBezTo>
                    <a:pt x="1099" y="113"/>
                    <a:pt x="1099" y="113"/>
                    <a:pt x="1099" y="113"/>
                  </a:cubicBezTo>
                  <a:cubicBezTo>
                    <a:pt x="1112" y="108"/>
                    <a:pt x="1131" y="101"/>
                    <a:pt x="1155" y="92"/>
                  </a:cubicBezTo>
                  <a:cubicBezTo>
                    <a:pt x="1155" y="92"/>
                    <a:pt x="1167" y="88"/>
                    <a:pt x="1171" y="87"/>
                  </a:cubicBezTo>
                  <a:cubicBezTo>
                    <a:pt x="1202" y="75"/>
                    <a:pt x="1227" y="68"/>
                    <a:pt x="1248" y="63"/>
                  </a:cubicBezTo>
                  <a:cubicBezTo>
                    <a:pt x="1264" y="60"/>
                    <a:pt x="1264" y="60"/>
                    <a:pt x="1264" y="60"/>
                  </a:cubicBezTo>
                  <a:cubicBezTo>
                    <a:pt x="1257" y="75"/>
                    <a:pt x="1257" y="75"/>
                    <a:pt x="1257" y="75"/>
                  </a:cubicBezTo>
                  <a:cubicBezTo>
                    <a:pt x="1252" y="88"/>
                    <a:pt x="1247" y="98"/>
                    <a:pt x="1241" y="106"/>
                  </a:cubicBezTo>
                  <a:cubicBezTo>
                    <a:pt x="1231" y="122"/>
                    <a:pt x="1231" y="122"/>
                    <a:pt x="1231" y="122"/>
                  </a:cubicBezTo>
                  <a:cubicBezTo>
                    <a:pt x="1248" y="115"/>
                    <a:pt x="1248" y="115"/>
                    <a:pt x="1248" y="115"/>
                  </a:cubicBezTo>
                  <a:cubicBezTo>
                    <a:pt x="1249" y="115"/>
                    <a:pt x="1261" y="110"/>
                    <a:pt x="1271" y="106"/>
                  </a:cubicBezTo>
                  <a:cubicBezTo>
                    <a:pt x="1260" y="126"/>
                    <a:pt x="1260" y="126"/>
                    <a:pt x="1260" y="126"/>
                  </a:cubicBezTo>
                  <a:cubicBezTo>
                    <a:pt x="1254" y="137"/>
                    <a:pt x="1232" y="172"/>
                    <a:pt x="1212" y="187"/>
                  </a:cubicBezTo>
                  <a:cubicBezTo>
                    <a:pt x="1207" y="191"/>
                    <a:pt x="1207" y="191"/>
                    <a:pt x="1207" y="191"/>
                  </a:cubicBezTo>
                  <a:cubicBezTo>
                    <a:pt x="1210" y="195"/>
                    <a:pt x="1210" y="195"/>
                    <a:pt x="1210" y="195"/>
                  </a:cubicBezTo>
                  <a:cubicBezTo>
                    <a:pt x="1210" y="195"/>
                    <a:pt x="1211" y="196"/>
                    <a:pt x="1211" y="196"/>
                  </a:cubicBezTo>
                  <a:cubicBezTo>
                    <a:pt x="1213" y="199"/>
                    <a:pt x="1214" y="205"/>
                    <a:pt x="1214" y="210"/>
                  </a:cubicBezTo>
                  <a:cubicBezTo>
                    <a:pt x="1214" y="216"/>
                    <a:pt x="1213" y="221"/>
                    <a:pt x="1211" y="225"/>
                  </a:cubicBezTo>
                  <a:cubicBezTo>
                    <a:pt x="1209" y="230"/>
                    <a:pt x="1205" y="236"/>
                    <a:pt x="1199" y="243"/>
                  </a:cubicBezTo>
                  <a:cubicBezTo>
                    <a:pt x="1195" y="247"/>
                    <a:pt x="1195" y="247"/>
                    <a:pt x="1195" y="247"/>
                  </a:cubicBezTo>
                  <a:cubicBezTo>
                    <a:pt x="1218" y="276"/>
                    <a:pt x="1218" y="276"/>
                    <a:pt x="1218" y="276"/>
                  </a:cubicBezTo>
                  <a:cubicBezTo>
                    <a:pt x="1213" y="280"/>
                    <a:pt x="1213" y="280"/>
                    <a:pt x="1213" y="280"/>
                  </a:cubicBezTo>
                  <a:cubicBezTo>
                    <a:pt x="1170" y="312"/>
                    <a:pt x="1149" y="363"/>
                    <a:pt x="1149" y="434"/>
                  </a:cubicBezTo>
                  <a:cubicBezTo>
                    <a:pt x="1149" y="436"/>
                    <a:pt x="1149" y="436"/>
                    <a:pt x="1149" y="436"/>
                  </a:cubicBezTo>
                  <a:cubicBezTo>
                    <a:pt x="1149" y="440"/>
                    <a:pt x="1149" y="443"/>
                    <a:pt x="1149" y="447"/>
                  </a:cubicBezTo>
                  <a:cubicBezTo>
                    <a:pt x="1149" y="464"/>
                    <a:pt x="1150" y="481"/>
                    <a:pt x="1152" y="500"/>
                  </a:cubicBezTo>
                  <a:cubicBezTo>
                    <a:pt x="1163" y="569"/>
                    <a:pt x="1163" y="569"/>
                    <a:pt x="1163" y="569"/>
                  </a:cubicBezTo>
                  <a:cubicBezTo>
                    <a:pt x="1171" y="616"/>
                    <a:pt x="1175" y="640"/>
                    <a:pt x="1175" y="641"/>
                  </a:cubicBezTo>
                  <a:cubicBezTo>
                    <a:pt x="1177" y="661"/>
                    <a:pt x="1183" y="714"/>
                    <a:pt x="1183" y="718"/>
                  </a:cubicBezTo>
                  <a:cubicBezTo>
                    <a:pt x="1186" y="783"/>
                    <a:pt x="1186" y="789"/>
                    <a:pt x="1186" y="790"/>
                  </a:cubicBezTo>
                  <a:cubicBezTo>
                    <a:pt x="1186" y="792"/>
                    <a:pt x="1186" y="795"/>
                    <a:pt x="1186" y="798"/>
                  </a:cubicBezTo>
                  <a:cubicBezTo>
                    <a:pt x="1186" y="913"/>
                    <a:pt x="1148" y="1029"/>
                    <a:pt x="1086" y="1101"/>
                  </a:cubicBezTo>
                  <a:cubicBezTo>
                    <a:pt x="1084" y="1103"/>
                    <a:pt x="1084" y="1103"/>
                    <a:pt x="1084" y="1103"/>
                  </a:cubicBezTo>
                  <a:cubicBezTo>
                    <a:pt x="1044" y="1152"/>
                    <a:pt x="989" y="1219"/>
                    <a:pt x="838" y="1272"/>
                  </a:cubicBezTo>
                  <a:cubicBezTo>
                    <a:pt x="754" y="1303"/>
                    <a:pt x="679" y="1333"/>
                    <a:pt x="614" y="1390"/>
                  </a:cubicBezTo>
                  <a:cubicBezTo>
                    <a:pt x="614" y="1390"/>
                    <a:pt x="614" y="1390"/>
                    <a:pt x="614" y="1390"/>
                  </a:cubicBezTo>
                  <a:cubicBezTo>
                    <a:pt x="611" y="1393"/>
                    <a:pt x="611" y="1393"/>
                    <a:pt x="611" y="1393"/>
                  </a:cubicBezTo>
                  <a:cubicBezTo>
                    <a:pt x="609" y="1395"/>
                    <a:pt x="609" y="1395"/>
                    <a:pt x="609" y="1395"/>
                  </a:cubicBezTo>
                  <a:cubicBezTo>
                    <a:pt x="605" y="1401"/>
                    <a:pt x="605" y="1401"/>
                    <a:pt x="605" y="1401"/>
                  </a:cubicBezTo>
                  <a:lnTo>
                    <a:pt x="601" y="139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0" name="Freeform 32"/>
            <p:cNvSpPr/>
            <p:nvPr/>
          </p:nvSpPr>
          <p:spPr>
            <a:xfrm>
              <a:off x="631080" y="508680"/>
              <a:ext cx="320760" cy="353880"/>
            </a:xfrm>
            <a:custGeom>
              <a:avLst/>
              <a:gdLst>
                <a:gd name="textAreaLeft" fmla="*/ 0 w 320760"/>
                <a:gd name="textAreaRight" fmla="*/ 321480 w 320760"/>
                <a:gd name="textAreaTop" fmla="*/ 0 h 353880"/>
                <a:gd name="textAreaBottom" fmla="*/ 354600 h 353880"/>
              </a:gdLst>
              <a:ahLst/>
              <a:cxnLst/>
              <a:rect l="textAreaLeft" t="textAreaTop" r="textAreaRight" b="textAreaBottom"/>
              <a:pathLst>
                <a:path w="1290" h="1419">
                  <a:moveTo>
                    <a:pt x="445" y="234"/>
                  </a:moveTo>
                  <a:cubicBezTo>
                    <a:pt x="411" y="216"/>
                    <a:pt x="362" y="217"/>
                    <a:pt x="334" y="210"/>
                  </a:cubicBezTo>
                  <a:cubicBezTo>
                    <a:pt x="306" y="203"/>
                    <a:pt x="302" y="201"/>
                    <a:pt x="302" y="201"/>
                  </a:cubicBezTo>
                  <a:cubicBezTo>
                    <a:pt x="313" y="203"/>
                    <a:pt x="323" y="206"/>
                    <a:pt x="335" y="208"/>
                  </a:cubicBezTo>
                  <a:cubicBezTo>
                    <a:pt x="373" y="212"/>
                    <a:pt x="414" y="214"/>
                    <a:pt x="445" y="228"/>
                  </a:cubicBezTo>
                  <a:cubicBezTo>
                    <a:pt x="463" y="235"/>
                    <a:pt x="473" y="253"/>
                    <a:pt x="477" y="272"/>
                  </a:cubicBezTo>
                  <a:cubicBezTo>
                    <a:pt x="470" y="257"/>
                    <a:pt x="459" y="242"/>
                    <a:pt x="445" y="234"/>
                  </a:cubicBezTo>
                  <a:moveTo>
                    <a:pt x="752" y="668"/>
                  </a:moveTo>
                  <a:cubicBezTo>
                    <a:pt x="781" y="704"/>
                    <a:pt x="783" y="704"/>
                    <a:pt x="807" y="728"/>
                  </a:cubicBezTo>
                  <a:cubicBezTo>
                    <a:pt x="794" y="722"/>
                    <a:pt x="765" y="695"/>
                    <a:pt x="749" y="675"/>
                  </a:cubicBezTo>
                  <a:cubicBezTo>
                    <a:pt x="725" y="645"/>
                    <a:pt x="714" y="619"/>
                    <a:pt x="710" y="591"/>
                  </a:cubicBezTo>
                  <a:cubicBezTo>
                    <a:pt x="710" y="591"/>
                    <a:pt x="724" y="632"/>
                    <a:pt x="752" y="668"/>
                  </a:cubicBezTo>
                  <a:moveTo>
                    <a:pt x="562" y="345"/>
                  </a:moveTo>
                  <a:cubicBezTo>
                    <a:pt x="539" y="342"/>
                    <a:pt x="519" y="352"/>
                    <a:pt x="501" y="375"/>
                  </a:cubicBezTo>
                  <a:cubicBezTo>
                    <a:pt x="478" y="382"/>
                    <a:pt x="464" y="391"/>
                    <a:pt x="447" y="409"/>
                  </a:cubicBezTo>
                  <a:cubicBezTo>
                    <a:pt x="434" y="405"/>
                    <a:pt x="419" y="397"/>
                    <a:pt x="415" y="394"/>
                  </a:cubicBezTo>
                  <a:cubicBezTo>
                    <a:pt x="418" y="387"/>
                    <a:pt x="422" y="382"/>
                    <a:pt x="429" y="379"/>
                  </a:cubicBezTo>
                  <a:cubicBezTo>
                    <a:pt x="423" y="376"/>
                    <a:pt x="413" y="371"/>
                    <a:pt x="415" y="364"/>
                  </a:cubicBezTo>
                  <a:cubicBezTo>
                    <a:pt x="418" y="352"/>
                    <a:pt x="434" y="359"/>
                    <a:pt x="452" y="352"/>
                  </a:cubicBezTo>
                  <a:cubicBezTo>
                    <a:pt x="445" y="348"/>
                    <a:pt x="436" y="343"/>
                    <a:pt x="440" y="333"/>
                  </a:cubicBezTo>
                  <a:cubicBezTo>
                    <a:pt x="443" y="323"/>
                    <a:pt x="459" y="324"/>
                    <a:pt x="471" y="327"/>
                  </a:cubicBezTo>
                  <a:cubicBezTo>
                    <a:pt x="464" y="321"/>
                    <a:pt x="463" y="309"/>
                    <a:pt x="470" y="304"/>
                  </a:cubicBezTo>
                  <a:cubicBezTo>
                    <a:pt x="478" y="300"/>
                    <a:pt x="494" y="301"/>
                    <a:pt x="494" y="301"/>
                  </a:cubicBezTo>
                  <a:cubicBezTo>
                    <a:pt x="494" y="293"/>
                    <a:pt x="501" y="287"/>
                    <a:pt x="505" y="280"/>
                  </a:cubicBezTo>
                  <a:cubicBezTo>
                    <a:pt x="498" y="282"/>
                    <a:pt x="493" y="291"/>
                    <a:pt x="491" y="297"/>
                  </a:cubicBezTo>
                  <a:cubicBezTo>
                    <a:pt x="468" y="295"/>
                    <a:pt x="457" y="306"/>
                    <a:pt x="463" y="321"/>
                  </a:cubicBezTo>
                  <a:cubicBezTo>
                    <a:pt x="452" y="318"/>
                    <a:pt x="440" y="320"/>
                    <a:pt x="436" y="330"/>
                  </a:cubicBezTo>
                  <a:cubicBezTo>
                    <a:pt x="408" y="313"/>
                    <a:pt x="365" y="301"/>
                    <a:pt x="335" y="299"/>
                  </a:cubicBezTo>
                  <a:cubicBezTo>
                    <a:pt x="331" y="299"/>
                    <a:pt x="329" y="299"/>
                    <a:pt x="325" y="298"/>
                  </a:cubicBezTo>
                  <a:cubicBezTo>
                    <a:pt x="322" y="295"/>
                    <a:pt x="319" y="286"/>
                    <a:pt x="318" y="282"/>
                  </a:cubicBezTo>
                  <a:cubicBezTo>
                    <a:pt x="314" y="269"/>
                    <a:pt x="308" y="251"/>
                    <a:pt x="295" y="245"/>
                  </a:cubicBezTo>
                  <a:cubicBezTo>
                    <a:pt x="323" y="249"/>
                    <a:pt x="397" y="263"/>
                    <a:pt x="443" y="282"/>
                  </a:cubicBezTo>
                  <a:cubicBezTo>
                    <a:pt x="409" y="257"/>
                    <a:pt x="317" y="245"/>
                    <a:pt x="261" y="231"/>
                  </a:cubicBezTo>
                  <a:cubicBezTo>
                    <a:pt x="219" y="222"/>
                    <a:pt x="162" y="204"/>
                    <a:pt x="126" y="179"/>
                  </a:cubicBezTo>
                  <a:cubicBezTo>
                    <a:pt x="106" y="164"/>
                    <a:pt x="95" y="148"/>
                    <a:pt x="93" y="129"/>
                  </a:cubicBezTo>
                  <a:cubicBezTo>
                    <a:pt x="118" y="138"/>
                    <a:pt x="140" y="143"/>
                    <a:pt x="169" y="149"/>
                  </a:cubicBezTo>
                  <a:cubicBezTo>
                    <a:pt x="189" y="153"/>
                    <a:pt x="205" y="156"/>
                    <a:pt x="233" y="162"/>
                  </a:cubicBezTo>
                  <a:cubicBezTo>
                    <a:pt x="260" y="167"/>
                    <a:pt x="298" y="179"/>
                    <a:pt x="298" y="179"/>
                  </a:cubicBezTo>
                  <a:cubicBezTo>
                    <a:pt x="358" y="196"/>
                    <a:pt x="425" y="185"/>
                    <a:pt x="483" y="205"/>
                  </a:cubicBezTo>
                  <a:cubicBezTo>
                    <a:pt x="509" y="215"/>
                    <a:pt x="508" y="247"/>
                    <a:pt x="512" y="271"/>
                  </a:cubicBezTo>
                  <a:cubicBezTo>
                    <a:pt x="518" y="277"/>
                    <a:pt x="518" y="277"/>
                    <a:pt x="518" y="277"/>
                  </a:cubicBezTo>
                  <a:cubicBezTo>
                    <a:pt x="518" y="311"/>
                    <a:pt x="535" y="325"/>
                    <a:pt x="562" y="345"/>
                  </a:cubicBezTo>
                  <a:moveTo>
                    <a:pt x="774" y="670"/>
                  </a:moveTo>
                  <a:cubicBezTo>
                    <a:pt x="803" y="705"/>
                    <a:pt x="830" y="724"/>
                    <a:pt x="836" y="728"/>
                  </a:cubicBezTo>
                  <a:cubicBezTo>
                    <a:pt x="836" y="728"/>
                    <a:pt x="796" y="691"/>
                    <a:pt x="788" y="676"/>
                  </a:cubicBezTo>
                  <a:cubicBezTo>
                    <a:pt x="855" y="728"/>
                    <a:pt x="908" y="749"/>
                    <a:pt x="933" y="767"/>
                  </a:cubicBezTo>
                  <a:cubicBezTo>
                    <a:pt x="923" y="765"/>
                    <a:pt x="912" y="764"/>
                    <a:pt x="906" y="771"/>
                  </a:cubicBezTo>
                  <a:cubicBezTo>
                    <a:pt x="901" y="779"/>
                    <a:pt x="905" y="791"/>
                    <a:pt x="901" y="802"/>
                  </a:cubicBezTo>
                  <a:cubicBezTo>
                    <a:pt x="899" y="810"/>
                    <a:pt x="894" y="811"/>
                    <a:pt x="891" y="811"/>
                  </a:cubicBezTo>
                  <a:cubicBezTo>
                    <a:pt x="886" y="780"/>
                    <a:pt x="861" y="775"/>
                    <a:pt x="861" y="775"/>
                  </a:cubicBezTo>
                  <a:cubicBezTo>
                    <a:pt x="867" y="782"/>
                    <a:pt x="875" y="790"/>
                    <a:pt x="877" y="801"/>
                  </a:cubicBezTo>
                  <a:cubicBezTo>
                    <a:pt x="853" y="797"/>
                    <a:pt x="809" y="770"/>
                    <a:pt x="809" y="769"/>
                  </a:cubicBezTo>
                  <a:cubicBezTo>
                    <a:pt x="786" y="771"/>
                    <a:pt x="758" y="768"/>
                    <a:pt x="743" y="758"/>
                  </a:cubicBezTo>
                  <a:cubicBezTo>
                    <a:pt x="726" y="747"/>
                    <a:pt x="761" y="745"/>
                    <a:pt x="747" y="734"/>
                  </a:cubicBezTo>
                  <a:cubicBezTo>
                    <a:pt x="740" y="729"/>
                    <a:pt x="733" y="734"/>
                    <a:pt x="728" y="726"/>
                  </a:cubicBezTo>
                  <a:cubicBezTo>
                    <a:pt x="724" y="721"/>
                    <a:pt x="737" y="709"/>
                    <a:pt x="732" y="698"/>
                  </a:cubicBezTo>
                  <a:cubicBezTo>
                    <a:pt x="728" y="690"/>
                    <a:pt x="721" y="691"/>
                    <a:pt x="715" y="696"/>
                  </a:cubicBezTo>
                  <a:cubicBezTo>
                    <a:pt x="709" y="702"/>
                    <a:pt x="705" y="725"/>
                    <a:pt x="687" y="721"/>
                  </a:cubicBezTo>
                  <a:cubicBezTo>
                    <a:pt x="677" y="718"/>
                    <a:pt x="680" y="700"/>
                    <a:pt x="669" y="692"/>
                  </a:cubicBezTo>
                  <a:cubicBezTo>
                    <a:pt x="661" y="686"/>
                    <a:pt x="651" y="686"/>
                    <a:pt x="645" y="693"/>
                  </a:cubicBezTo>
                  <a:cubicBezTo>
                    <a:pt x="637" y="700"/>
                    <a:pt x="639" y="711"/>
                    <a:pt x="639" y="711"/>
                  </a:cubicBezTo>
                  <a:cubicBezTo>
                    <a:pt x="618" y="669"/>
                    <a:pt x="638" y="578"/>
                    <a:pt x="638" y="578"/>
                  </a:cubicBezTo>
                  <a:cubicBezTo>
                    <a:pt x="616" y="637"/>
                    <a:pt x="616" y="688"/>
                    <a:pt x="633" y="719"/>
                  </a:cubicBezTo>
                  <a:cubicBezTo>
                    <a:pt x="628" y="716"/>
                    <a:pt x="619" y="707"/>
                    <a:pt x="616" y="702"/>
                  </a:cubicBezTo>
                  <a:cubicBezTo>
                    <a:pt x="612" y="691"/>
                    <a:pt x="605" y="676"/>
                    <a:pt x="606" y="661"/>
                  </a:cubicBezTo>
                  <a:cubicBezTo>
                    <a:pt x="593" y="684"/>
                    <a:pt x="619" y="727"/>
                    <a:pt x="609" y="727"/>
                  </a:cubicBezTo>
                  <a:cubicBezTo>
                    <a:pt x="600" y="727"/>
                    <a:pt x="600" y="710"/>
                    <a:pt x="589" y="705"/>
                  </a:cubicBezTo>
                  <a:cubicBezTo>
                    <a:pt x="578" y="699"/>
                    <a:pt x="574" y="709"/>
                    <a:pt x="570" y="705"/>
                  </a:cubicBezTo>
                  <a:cubicBezTo>
                    <a:pt x="565" y="701"/>
                    <a:pt x="588" y="684"/>
                    <a:pt x="568" y="672"/>
                  </a:cubicBezTo>
                  <a:cubicBezTo>
                    <a:pt x="557" y="666"/>
                    <a:pt x="552" y="678"/>
                    <a:pt x="543" y="673"/>
                  </a:cubicBezTo>
                  <a:cubicBezTo>
                    <a:pt x="534" y="668"/>
                    <a:pt x="522" y="670"/>
                    <a:pt x="522" y="670"/>
                  </a:cubicBezTo>
                  <a:cubicBezTo>
                    <a:pt x="518" y="649"/>
                    <a:pt x="544" y="556"/>
                    <a:pt x="544" y="556"/>
                  </a:cubicBezTo>
                  <a:cubicBezTo>
                    <a:pt x="560" y="564"/>
                    <a:pt x="582" y="551"/>
                    <a:pt x="582" y="551"/>
                  </a:cubicBezTo>
                  <a:cubicBezTo>
                    <a:pt x="593" y="573"/>
                    <a:pt x="617" y="555"/>
                    <a:pt x="627" y="547"/>
                  </a:cubicBezTo>
                  <a:cubicBezTo>
                    <a:pt x="635" y="540"/>
                    <a:pt x="637" y="535"/>
                    <a:pt x="646" y="531"/>
                  </a:cubicBezTo>
                  <a:cubicBezTo>
                    <a:pt x="656" y="526"/>
                    <a:pt x="667" y="533"/>
                    <a:pt x="677" y="528"/>
                  </a:cubicBezTo>
                  <a:cubicBezTo>
                    <a:pt x="688" y="524"/>
                    <a:pt x="691" y="517"/>
                    <a:pt x="691" y="517"/>
                  </a:cubicBezTo>
                  <a:cubicBezTo>
                    <a:pt x="704" y="529"/>
                    <a:pt x="721" y="574"/>
                    <a:pt x="728" y="589"/>
                  </a:cubicBezTo>
                  <a:cubicBezTo>
                    <a:pt x="751" y="640"/>
                    <a:pt x="774" y="670"/>
                    <a:pt x="774" y="670"/>
                  </a:cubicBezTo>
                  <a:moveTo>
                    <a:pt x="935" y="783"/>
                  </a:moveTo>
                  <a:cubicBezTo>
                    <a:pt x="937" y="794"/>
                    <a:pt x="923" y="801"/>
                    <a:pt x="913" y="802"/>
                  </a:cubicBezTo>
                  <a:cubicBezTo>
                    <a:pt x="910" y="803"/>
                    <a:pt x="910" y="803"/>
                    <a:pt x="910" y="803"/>
                  </a:cubicBezTo>
                  <a:cubicBezTo>
                    <a:pt x="910" y="793"/>
                    <a:pt x="908" y="774"/>
                    <a:pt x="918" y="772"/>
                  </a:cubicBezTo>
                  <a:cubicBezTo>
                    <a:pt x="929" y="770"/>
                    <a:pt x="933" y="775"/>
                    <a:pt x="935" y="783"/>
                  </a:cubicBezTo>
                  <a:moveTo>
                    <a:pt x="692" y="506"/>
                  </a:moveTo>
                  <a:cubicBezTo>
                    <a:pt x="686" y="507"/>
                    <a:pt x="690" y="510"/>
                    <a:pt x="676" y="520"/>
                  </a:cubicBezTo>
                  <a:cubicBezTo>
                    <a:pt x="673" y="522"/>
                    <a:pt x="663" y="524"/>
                    <a:pt x="655" y="523"/>
                  </a:cubicBezTo>
                  <a:cubicBezTo>
                    <a:pt x="657" y="519"/>
                    <a:pt x="661" y="515"/>
                    <a:pt x="656" y="505"/>
                  </a:cubicBezTo>
                  <a:cubicBezTo>
                    <a:pt x="651" y="495"/>
                    <a:pt x="643" y="492"/>
                    <a:pt x="639" y="492"/>
                  </a:cubicBezTo>
                  <a:cubicBezTo>
                    <a:pt x="645" y="496"/>
                    <a:pt x="649" y="501"/>
                    <a:pt x="652" y="507"/>
                  </a:cubicBezTo>
                  <a:cubicBezTo>
                    <a:pt x="654" y="512"/>
                    <a:pt x="653" y="518"/>
                    <a:pt x="648" y="522"/>
                  </a:cubicBezTo>
                  <a:cubicBezTo>
                    <a:pt x="644" y="523"/>
                    <a:pt x="638" y="526"/>
                    <a:pt x="635" y="530"/>
                  </a:cubicBezTo>
                  <a:cubicBezTo>
                    <a:pt x="638" y="517"/>
                    <a:pt x="627" y="498"/>
                    <a:pt x="617" y="495"/>
                  </a:cubicBezTo>
                  <a:cubicBezTo>
                    <a:pt x="626" y="507"/>
                    <a:pt x="633" y="514"/>
                    <a:pt x="628" y="534"/>
                  </a:cubicBezTo>
                  <a:cubicBezTo>
                    <a:pt x="625" y="540"/>
                    <a:pt x="599" y="558"/>
                    <a:pt x="592" y="552"/>
                  </a:cubicBezTo>
                  <a:cubicBezTo>
                    <a:pt x="579" y="541"/>
                    <a:pt x="589" y="532"/>
                    <a:pt x="585" y="519"/>
                  </a:cubicBezTo>
                  <a:cubicBezTo>
                    <a:pt x="583" y="517"/>
                    <a:pt x="583" y="514"/>
                    <a:pt x="581" y="515"/>
                  </a:cubicBezTo>
                  <a:cubicBezTo>
                    <a:pt x="584" y="527"/>
                    <a:pt x="579" y="532"/>
                    <a:pt x="580" y="545"/>
                  </a:cubicBezTo>
                  <a:cubicBezTo>
                    <a:pt x="571" y="548"/>
                    <a:pt x="567" y="549"/>
                    <a:pt x="561" y="548"/>
                  </a:cubicBezTo>
                  <a:cubicBezTo>
                    <a:pt x="558" y="545"/>
                    <a:pt x="555" y="539"/>
                    <a:pt x="557" y="529"/>
                  </a:cubicBezTo>
                  <a:cubicBezTo>
                    <a:pt x="559" y="520"/>
                    <a:pt x="567" y="508"/>
                    <a:pt x="574" y="498"/>
                  </a:cubicBezTo>
                  <a:cubicBezTo>
                    <a:pt x="574" y="498"/>
                    <a:pt x="570" y="500"/>
                    <a:pt x="567" y="503"/>
                  </a:cubicBezTo>
                  <a:cubicBezTo>
                    <a:pt x="555" y="514"/>
                    <a:pt x="550" y="527"/>
                    <a:pt x="550" y="537"/>
                  </a:cubicBezTo>
                  <a:cubicBezTo>
                    <a:pt x="551" y="541"/>
                    <a:pt x="551" y="545"/>
                    <a:pt x="555" y="548"/>
                  </a:cubicBezTo>
                  <a:cubicBezTo>
                    <a:pt x="552" y="548"/>
                    <a:pt x="540" y="548"/>
                    <a:pt x="537" y="541"/>
                  </a:cubicBezTo>
                  <a:cubicBezTo>
                    <a:pt x="530" y="527"/>
                    <a:pt x="540" y="514"/>
                    <a:pt x="547" y="505"/>
                  </a:cubicBezTo>
                  <a:cubicBezTo>
                    <a:pt x="554" y="497"/>
                    <a:pt x="564" y="492"/>
                    <a:pt x="564" y="492"/>
                  </a:cubicBezTo>
                  <a:cubicBezTo>
                    <a:pt x="579" y="485"/>
                    <a:pt x="602" y="488"/>
                    <a:pt x="618" y="485"/>
                  </a:cubicBezTo>
                  <a:cubicBezTo>
                    <a:pt x="634" y="483"/>
                    <a:pt x="647" y="486"/>
                    <a:pt x="661" y="490"/>
                  </a:cubicBezTo>
                  <a:cubicBezTo>
                    <a:pt x="674" y="494"/>
                    <a:pt x="682" y="499"/>
                    <a:pt x="692" y="506"/>
                  </a:cubicBezTo>
                  <a:moveTo>
                    <a:pt x="416" y="356"/>
                  </a:moveTo>
                  <a:cubicBezTo>
                    <a:pt x="408" y="360"/>
                    <a:pt x="410" y="366"/>
                    <a:pt x="411" y="370"/>
                  </a:cubicBezTo>
                  <a:cubicBezTo>
                    <a:pt x="414" y="376"/>
                    <a:pt x="420" y="379"/>
                    <a:pt x="420" y="379"/>
                  </a:cubicBezTo>
                  <a:cubicBezTo>
                    <a:pt x="417" y="381"/>
                    <a:pt x="412" y="386"/>
                    <a:pt x="409" y="391"/>
                  </a:cubicBezTo>
                  <a:cubicBezTo>
                    <a:pt x="401" y="386"/>
                    <a:pt x="389" y="380"/>
                    <a:pt x="379" y="376"/>
                  </a:cubicBezTo>
                  <a:cubicBezTo>
                    <a:pt x="360" y="365"/>
                    <a:pt x="341" y="358"/>
                    <a:pt x="321" y="360"/>
                  </a:cubicBezTo>
                  <a:cubicBezTo>
                    <a:pt x="316" y="360"/>
                    <a:pt x="303" y="365"/>
                    <a:pt x="299" y="366"/>
                  </a:cubicBezTo>
                  <a:cubicBezTo>
                    <a:pt x="285" y="364"/>
                    <a:pt x="265" y="352"/>
                    <a:pt x="260" y="346"/>
                  </a:cubicBezTo>
                  <a:cubicBezTo>
                    <a:pt x="284" y="349"/>
                    <a:pt x="301" y="348"/>
                    <a:pt x="315" y="348"/>
                  </a:cubicBezTo>
                  <a:cubicBezTo>
                    <a:pt x="340" y="346"/>
                    <a:pt x="356" y="342"/>
                    <a:pt x="356" y="342"/>
                  </a:cubicBezTo>
                  <a:cubicBezTo>
                    <a:pt x="376" y="350"/>
                    <a:pt x="391" y="356"/>
                    <a:pt x="416" y="356"/>
                  </a:cubicBezTo>
                  <a:moveTo>
                    <a:pt x="1138" y="317"/>
                  </a:moveTo>
                  <a:cubicBezTo>
                    <a:pt x="1120" y="376"/>
                    <a:pt x="1068" y="368"/>
                    <a:pt x="1049" y="357"/>
                  </a:cubicBezTo>
                  <a:cubicBezTo>
                    <a:pt x="1068" y="351"/>
                    <a:pt x="1076" y="334"/>
                    <a:pt x="1076" y="334"/>
                  </a:cubicBezTo>
                  <a:cubicBezTo>
                    <a:pt x="1102" y="337"/>
                    <a:pt x="1120" y="332"/>
                    <a:pt x="1138" y="317"/>
                  </a:cubicBezTo>
                  <a:moveTo>
                    <a:pt x="1069" y="333"/>
                  </a:moveTo>
                  <a:cubicBezTo>
                    <a:pt x="1068" y="340"/>
                    <a:pt x="1053" y="351"/>
                    <a:pt x="1038" y="354"/>
                  </a:cubicBezTo>
                  <a:cubicBezTo>
                    <a:pt x="1038" y="354"/>
                    <a:pt x="1036" y="342"/>
                    <a:pt x="1020" y="343"/>
                  </a:cubicBezTo>
                  <a:cubicBezTo>
                    <a:pt x="1011" y="344"/>
                    <a:pt x="1011" y="345"/>
                    <a:pt x="1005" y="347"/>
                  </a:cubicBezTo>
                  <a:cubicBezTo>
                    <a:pt x="1007" y="343"/>
                    <a:pt x="1007" y="337"/>
                    <a:pt x="1004" y="332"/>
                  </a:cubicBezTo>
                  <a:cubicBezTo>
                    <a:pt x="1003" y="331"/>
                    <a:pt x="1002" y="330"/>
                    <a:pt x="1000" y="330"/>
                  </a:cubicBezTo>
                  <a:cubicBezTo>
                    <a:pt x="996" y="330"/>
                    <a:pt x="991" y="331"/>
                    <a:pt x="986" y="334"/>
                  </a:cubicBezTo>
                  <a:cubicBezTo>
                    <a:pt x="981" y="338"/>
                    <a:pt x="975" y="337"/>
                    <a:pt x="971" y="339"/>
                  </a:cubicBezTo>
                  <a:cubicBezTo>
                    <a:pt x="963" y="341"/>
                    <a:pt x="958" y="346"/>
                    <a:pt x="952" y="355"/>
                  </a:cubicBezTo>
                  <a:cubicBezTo>
                    <a:pt x="951" y="356"/>
                    <a:pt x="948" y="355"/>
                    <a:pt x="945" y="355"/>
                  </a:cubicBezTo>
                  <a:cubicBezTo>
                    <a:pt x="941" y="354"/>
                    <a:pt x="880" y="363"/>
                    <a:pt x="880" y="363"/>
                  </a:cubicBezTo>
                  <a:cubicBezTo>
                    <a:pt x="869" y="362"/>
                    <a:pt x="853" y="363"/>
                    <a:pt x="833" y="357"/>
                  </a:cubicBezTo>
                  <a:cubicBezTo>
                    <a:pt x="833" y="357"/>
                    <a:pt x="850" y="349"/>
                    <a:pt x="841" y="334"/>
                  </a:cubicBezTo>
                  <a:cubicBezTo>
                    <a:pt x="841" y="334"/>
                    <a:pt x="923" y="316"/>
                    <a:pt x="955" y="307"/>
                  </a:cubicBezTo>
                  <a:cubicBezTo>
                    <a:pt x="988" y="298"/>
                    <a:pt x="1005" y="292"/>
                    <a:pt x="1016" y="287"/>
                  </a:cubicBezTo>
                  <a:cubicBezTo>
                    <a:pt x="1014" y="294"/>
                    <a:pt x="1022" y="308"/>
                    <a:pt x="1035" y="318"/>
                  </a:cubicBezTo>
                  <a:cubicBezTo>
                    <a:pt x="1044" y="325"/>
                    <a:pt x="1062" y="332"/>
                    <a:pt x="1069" y="333"/>
                  </a:cubicBezTo>
                  <a:moveTo>
                    <a:pt x="435" y="335"/>
                  </a:moveTo>
                  <a:cubicBezTo>
                    <a:pt x="434" y="339"/>
                    <a:pt x="435" y="345"/>
                    <a:pt x="442" y="350"/>
                  </a:cubicBezTo>
                  <a:cubicBezTo>
                    <a:pt x="437" y="351"/>
                    <a:pt x="427" y="351"/>
                    <a:pt x="421" y="353"/>
                  </a:cubicBezTo>
                  <a:cubicBezTo>
                    <a:pt x="385" y="351"/>
                    <a:pt x="349" y="340"/>
                    <a:pt x="328" y="305"/>
                  </a:cubicBezTo>
                  <a:cubicBezTo>
                    <a:pt x="337" y="305"/>
                    <a:pt x="346" y="304"/>
                    <a:pt x="359" y="307"/>
                  </a:cubicBezTo>
                  <a:cubicBezTo>
                    <a:pt x="379" y="312"/>
                    <a:pt x="408" y="320"/>
                    <a:pt x="435" y="335"/>
                  </a:cubicBezTo>
                  <a:moveTo>
                    <a:pt x="322" y="306"/>
                  </a:moveTo>
                  <a:cubicBezTo>
                    <a:pt x="325" y="309"/>
                    <a:pt x="331" y="323"/>
                    <a:pt x="350" y="337"/>
                  </a:cubicBezTo>
                  <a:cubicBezTo>
                    <a:pt x="339" y="340"/>
                    <a:pt x="328" y="341"/>
                    <a:pt x="310" y="342"/>
                  </a:cubicBezTo>
                  <a:cubicBezTo>
                    <a:pt x="287" y="343"/>
                    <a:pt x="266" y="341"/>
                    <a:pt x="266" y="341"/>
                  </a:cubicBezTo>
                  <a:cubicBezTo>
                    <a:pt x="232" y="338"/>
                    <a:pt x="188" y="296"/>
                    <a:pt x="177" y="280"/>
                  </a:cubicBezTo>
                  <a:cubicBezTo>
                    <a:pt x="200" y="293"/>
                    <a:pt x="231" y="302"/>
                    <a:pt x="255" y="305"/>
                  </a:cubicBezTo>
                  <a:cubicBezTo>
                    <a:pt x="279" y="308"/>
                    <a:pt x="302" y="309"/>
                    <a:pt x="322" y="306"/>
                  </a:cubicBezTo>
                  <a:moveTo>
                    <a:pt x="691" y="256"/>
                  </a:moveTo>
                  <a:cubicBezTo>
                    <a:pt x="692" y="256"/>
                    <a:pt x="694" y="255"/>
                    <a:pt x="696" y="255"/>
                  </a:cubicBezTo>
                  <a:cubicBezTo>
                    <a:pt x="698" y="263"/>
                    <a:pt x="689" y="266"/>
                    <a:pt x="684" y="267"/>
                  </a:cubicBezTo>
                  <a:cubicBezTo>
                    <a:pt x="680" y="268"/>
                    <a:pt x="678" y="264"/>
                    <a:pt x="677" y="262"/>
                  </a:cubicBezTo>
                  <a:cubicBezTo>
                    <a:pt x="677" y="259"/>
                    <a:pt x="677" y="256"/>
                    <a:pt x="675" y="254"/>
                  </a:cubicBezTo>
                  <a:cubicBezTo>
                    <a:pt x="675" y="253"/>
                    <a:pt x="675" y="252"/>
                    <a:pt x="677" y="251"/>
                  </a:cubicBezTo>
                  <a:cubicBezTo>
                    <a:pt x="680" y="255"/>
                    <a:pt x="685" y="258"/>
                    <a:pt x="691" y="256"/>
                  </a:cubicBezTo>
                  <a:moveTo>
                    <a:pt x="1189" y="264"/>
                  </a:moveTo>
                  <a:cubicBezTo>
                    <a:pt x="1169" y="293"/>
                    <a:pt x="1130" y="317"/>
                    <a:pt x="1116" y="323"/>
                  </a:cubicBezTo>
                  <a:cubicBezTo>
                    <a:pt x="1105" y="328"/>
                    <a:pt x="1091" y="332"/>
                    <a:pt x="1068" y="326"/>
                  </a:cubicBezTo>
                  <a:cubicBezTo>
                    <a:pt x="1056" y="323"/>
                    <a:pt x="1045" y="318"/>
                    <a:pt x="1037" y="312"/>
                  </a:cubicBezTo>
                  <a:cubicBezTo>
                    <a:pt x="1021" y="299"/>
                    <a:pt x="1022" y="291"/>
                    <a:pt x="1022" y="287"/>
                  </a:cubicBezTo>
                  <a:cubicBezTo>
                    <a:pt x="1023" y="284"/>
                    <a:pt x="1028" y="277"/>
                    <a:pt x="1033" y="279"/>
                  </a:cubicBezTo>
                  <a:cubicBezTo>
                    <a:pt x="1090" y="293"/>
                    <a:pt x="1171" y="276"/>
                    <a:pt x="1189" y="264"/>
                  </a:cubicBezTo>
                  <a:moveTo>
                    <a:pt x="270" y="239"/>
                  </a:moveTo>
                  <a:cubicBezTo>
                    <a:pt x="311" y="246"/>
                    <a:pt x="309" y="283"/>
                    <a:pt x="319" y="299"/>
                  </a:cubicBezTo>
                  <a:cubicBezTo>
                    <a:pt x="284" y="301"/>
                    <a:pt x="269" y="302"/>
                    <a:pt x="242" y="296"/>
                  </a:cubicBezTo>
                  <a:cubicBezTo>
                    <a:pt x="148" y="275"/>
                    <a:pt x="130" y="230"/>
                    <a:pt x="104" y="170"/>
                  </a:cubicBezTo>
                  <a:cubicBezTo>
                    <a:pt x="150" y="211"/>
                    <a:pt x="251" y="236"/>
                    <a:pt x="270" y="239"/>
                  </a:cubicBezTo>
                  <a:moveTo>
                    <a:pt x="698" y="232"/>
                  </a:moveTo>
                  <a:cubicBezTo>
                    <a:pt x="697" y="235"/>
                    <a:pt x="699" y="234"/>
                    <a:pt x="702" y="237"/>
                  </a:cubicBezTo>
                  <a:cubicBezTo>
                    <a:pt x="702" y="242"/>
                    <a:pt x="698" y="246"/>
                    <a:pt x="694" y="249"/>
                  </a:cubicBezTo>
                  <a:cubicBezTo>
                    <a:pt x="690" y="251"/>
                    <a:pt x="684" y="252"/>
                    <a:pt x="680" y="249"/>
                  </a:cubicBezTo>
                  <a:cubicBezTo>
                    <a:pt x="678" y="248"/>
                    <a:pt x="672" y="246"/>
                    <a:pt x="672" y="246"/>
                  </a:cubicBezTo>
                  <a:cubicBezTo>
                    <a:pt x="672" y="237"/>
                    <a:pt x="683" y="232"/>
                    <a:pt x="691" y="229"/>
                  </a:cubicBezTo>
                  <a:cubicBezTo>
                    <a:pt x="694" y="228"/>
                    <a:pt x="697" y="229"/>
                    <a:pt x="698" y="232"/>
                  </a:cubicBezTo>
                  <a:moveTo>
                    <a:pt x="641" y="229"/>
                  </a:moveTo>
                  <a:cubicBezTo>
                    <a:pt x="651" y="232"/>
                    <a:pt x="668" y="249"/>
                    <a:pt x="672" y="257"/>
                  </a:cubicBezTo>
                  <a:cubicBezTo>
                    <a:pt x="673" y="264"/>
                    <a:pt x="670" y="271"/>
                    <a:pt x="666" y="276"/>
                  </a:cubicBezTo>
                  <a:cubicBezTo>
                    <a:pt x="662" y="277"/>
                    <a:pt x="658" y="281"/>
                    <a:pt x="656" y="285"/>
                  </a:cubicBezTo>
                  <a:cubicBezTo>
                    <a:pt x="657" y="281"/>
                    <a:pt x="656" y="277"/>
                    <a:pt x="654" y="274"/>
                  </a:cubicBezTo>
                  <a:cubicBezTo>
                    <a:pt x="650" y="271"/>
                    <a:pt x="645" y="267"/>
                    <a:pt x="644" y="262"/>
                  </a:cubicBezTo>
                  <a:cubicBezTo>
                    <a:pt x="629" y="263"/>
                    <a:pt x="607" y="263"/>
                    <a:pt x="599" y="256"/>
                  </a:cubicBezTo>
                  <a:cubicBezTo>
                    <a:pt x="599" y="253"/>
                    <a:pt x="598" y="250"/>
                    <a:pt x="595" y="247"/>
                  </a:cubicBezTo>
                  <a:cubicBezTo>
                    <a:pt x="599" y="246"/>
                    <a:pt x="617" y="248"/>
                    <a:pt x="626" y="248"/>
                  </a:cubicBezTo>
                  <a:cubicBezTo>
                    <a:pt x="636" y="248"/>
                    <a:pt x="648" y="248"/>
                    <a:pt x="651" y="252"/>
                  </a:cubicBezTo>
                  <a:cubicBezTo>
                    <a:pt x="651" y="254"/>
                    <a:pt x="649" y="254"/>
                    <a:pt x="648" y="254"/>
                  </a:cubicBezTo>
                  <a:cubicBezTo>
                    <a:pt x="647" y="255"/>
                    <a:pt x="646" y="254"/>
                    <a:pt x="645" y="255"/>
                  </a:cubicBezTo>
                  <a:cubicBezTo>
                    <a:pt x="648" y="259"/>
                    <a:pt x="654" y="260"/>
                    <a:pt x="659" y="259"/>
                  </a:cubicBezTo>
                  <a:cubicBezTo>
                    <a:pt x="661" y="257"/>
                    <a:pt x="663" y="255"/>
                    <a:pt x="661" y="251"/>
                  </a:cubicBezTo>
                  <a:cubicBezTo>
                    <a:pt x="658" y="246"/>
                    <a:pt x="652" y="245"/>
                    <a:pt x="644" y="243"/>
                  </a:cubicBezTo>
                  <a:cubicBezTo>
                    <a:pt x="635" y="242"/>
                    <a:pt x="592" y="242"/>
                    <a:pt x="592" y="242"/>
                  </a:cubicBezTo>
                  <a:cubicBezTo>
                    <a:pt x="587" y="237"/>
                    <a:pt x="577" y="229"/>
                    <a:pt x="571" y="226"/>
                  </a:cubicBezTo>
                  <a:cubicBezTo>
                    <a:pt x="570" y="223"/>
                    <a:pt x="574" y="220"/>
                    <a:pt x="576" y="221"/>
                  </a:cubicBezTo>
                  <a:cubicBezTo>
                    <a:pt x="593" y="227"/>
                    <a:pt x="622" y="227"/>
                    <a:pt x="641" y="229"/>
                  </a:cubicBezTo>
                  <a:moveTo>
                    <a:pt x="1076" y="236"/>
                  </a:moveTo>
                  <a:cubicBezTo>
                    <a:pt x="1074" y="244"/>
                    <a:pt x="1061" y="255"/>
                    <a:pt x="1051" y="260"/>
                  </a:cubicBezTo>
                  <a:cubicBezTo>
                    <a:pt x="1040" y="267"/>
                    <a:pt x="1024" y="271"/>
                    <a:pt x="1018" y="279"/>
                  </a:cubicBezTo>
                  <a:cubicBezTo>
                    <a:pt x="1011" y="286"/>
                    <a:pt x="949" y="303"/>
                    <a:pt x="919" y="311"/>
                  </a:cubicBezTo>
                  <a:cubicBezTo>
                    <a:pt x="890" y="318"/>
                    <a:pt x="866" y="325"/>
                    <a:pt x="838" y="329"/>
                  </a:cubicBezTo>
                  <a:cubicBezTo>
                    <a:pt x="833" y="325"/>
                    <a:pt x="825" y="325"/>
                    <a:pt x="819" y="326"/>
                  </a:cubicBezTo>
                  <a:cubicBezTo>
                    <a:pt x="827" y="311"/>
                    <a:pt x="824" y="301"/>
                    <a:pt x="811" y="297"/>
                  </a:cubicBezTo>
                  <a:cubicBezTo>
                    <a:pt x="953" y="246"/>
                    <a:pt x="953" y="246"/>
                    <a:pt x="953" y="246"/>
                  </a:cubicBezTo>
                  <a:cubicBezTo>
                    <a:pt x="979" y="238"/>
                    <a:pt x="1012" y="229"/>
                    <a:pt x="1034" y="228"/>
                  </a:cubicBezTo>
                  <a:cubicBezTo>
                    <a:pt x="1049" y="232"/>
                    <a:pt x="1058" y="236"/>
                    <a:pt x="1076" y="236"/>
                  </a:cubicBezTo>
                  <a:moveTo>
                    <a:pt x="687" y="221"/>
                  </a:moveTo>
                  <a:cubicBezTo>
                    <a:pt x="687" y="223"/>
                    <a:pt x="686" y="224"/>
                    <a:pt x="685" y="226"/>
                  </a:cubicBezTo>
                  <a:cubicBezTo>
                    <a:pt x="684" y="229"/>
                    <a:pt x="681" y="232"/>
                    <a:pt x="675" y="230"/>
                  </a:cubicBezTo>
                  <a:cubicBezTo>
                    <a:pt x="674" y="225"/>
                    <a:pt x="677" y="220"/>
                    <a:pt x="682" y="217"/>
                  </a:cubicBezTo>
                  <a:cubicBezTo>
                    <a:pt x="684" y="216"/>
                    <a:pt x="687" y="218"/>
                    <a:pt x="687" y="221"/>
                  </a:cubicBezTo>
                  <a:moveTo>
                    <a:pt x="672" y="214"/>
                  </a:moveTo>
                  <a:cubicBezTo>
                    <a:pt x="673" y="218"/>
                    <a:pt x="673" y="227"/>
                    <a:pt x="666" y="230"/>
                  </a:cubicBezTo>
                  <a:cubicBezTo>
                    <a:pt x="654" y="236"/>
                    <a:pt x="646" y="223"/>
                    <a:pt x="636" y="220"/>
                  </a:cubicBezTo>
                  <a:cubicBezTo>
                    <a:pt x="618" y="217"/>
                    <a:pt x="596" y="221"/>
                    <a:pt x="578" y="216"/>
                  </a:cubicBezTo>
                  <a:cubicBezTo>
                    <a:pt x="583" y="209"/>
                    <a:pt x="591" y="202"/>
                    <a:pt x="600" y="199"/>
                  </a:cubicBezTo>
                  <a:cubicBezTo>
                    <a:pt x="612" y="195"/>
                    <a:pt x="633" y="190"/>
                    <a:pt x="649" y="195"/>
                  </a:cubicBezTo>
                  <a:cubicBezTo>
                    <a:pt x="664" y="200"/>
                    <a:pt x="671" y="208"/>
                    <a:pt x="672" y="214"/>
                  </a:cubicBezTo>
                  <a:moveTo>
                    <a:pt x="996" y="211"/>
                  </a:moveTo>
                  <a:cubicBezTo>
                    <a:pt x="1007" y="215"/>
                    <a:pt x="1025" y="223"/>
                    <a:pt x="1017" y="225"/>
                  </a:cubicBezTo>
                  <a:cubicBezTo>
                    <a:pt x="954" y="236"/>
                    <a:pt x="912" y="253"/>
                    <a:pt x="804" y="295"/>
                  </a:cubicBezTo>
                  <a:cubicBezTo>
                    <a:pt x="800" y="295"/>
                    <a:pt x="796" y="295"/>
                    <a:pt x="792" y="297"/>
                  </a:cubicBezTo>
                  <a:cubicBezTo>
                    <a:pt x="793" y="291"/>
                    <a:pt x="793" y="285"/>
                    <a:pt x="786" y="278"/>
                  </a:cubicBezTo>
                  <a:cubicBezTo>
                    <a:pt x="781" y="273"/>
                    <a:pt x="773" y="271"/>
                    <a:pt x="760" y="275"/>
                  </a:cubicBezTo>
                  <a:cubicBezTo>
                    <a:pt x="792" y="255"/>
                    <a:pt x="824" y="234"/>
                    <a:pt x="860" y="221"/>
                  </a:cubicBezTo>
                  <a:cubicBezTo>
                    <a:pt x="889" y="210"/>
                    <a:pt x="920" y="205"/>
                    <a:pt x="953" y="204"/>
                  </a:cubicBezTo>
                  <a:cubicBezTo>
                    <a:pt x="974" y="204"/>
                    <a:pt x="986" y="207"/>
                    <a:pt x="996" y="211"/>
                  </a:cubicBezTo>
                  <a:moveTo>
                    <a:pt x="1210" y="232"/>
                  </a:moveTo>
                  <a:cubicBezTo>
                    <a:pt x="1207" y="239"/>
                    <a:pt x="1202" y="247"/>
                    <a:pt x="1192" y="255"/>
                  </a:cubicBezTo>
                  <a:cubicBezTo>
                    <a:pt x="1172" y="272"/>
                    <a:pt x="1073" y="286"/>
                    <a:pt x="1036" y="274"/>
                  </a:cubicBezTo>
                  <a:cubicBezTo>
                    <a:pt x="1076" y="258"/>
                    <a:pt x="1080" y="244"/>
                    <a:pt x="1082" y="234"/>
                  </a:cubicBezTo>
                  <a:cubicBezTo>
                    <a:pt x="1112" y="233"/>
                    <a:pt x="1157" y="229"/>
                    <a:pt x="1207" y="208"/>
                  </a:cubicBezTo>
                  <a:cubicBezTo>
                    <a:pt x="1213" y="206"/>
                    <a:pt x="1214" y="225"/>
                    <a:pt x="1210" y="232"/>
                  </a:cubicBezTo>
                  <a:moveTo>
                    <a:pt x="612" y="189"/>
                  </a:moveTo>
                  <a:cubicBezTo>
                    <a:pt x="598" y="191"/>
                    <a:pt x="581" y="194"/>
                    <a:pt x="570" y="213"/>
                  </a:cubicBezTo>
                  <a:cubicBezTo>
                    <a:pt x="565" y="209"/>
                    <a:pt x="567" y="201"/>
                    <a:pt x="572" y="194"/>
                  </a:cubicBezTo>
                  <a:cubicBezTo>
                    <a:pt x="576" y="189"/>
                    <a:pt x="591" y="183"/>
                    <a:pt x="612" y="189"/>
                  </a:cubicBezTo>
                  <a:moveTo>
                    <a:pt x="1259" y="133"/>
                  </a:moveTo>
                  <a:cubicBezTo>
                    <a:pt x="1253" y="149"/>
                    <a:pt x="1232" y="186"/>
                    <a:pt x="1209" y="198"/>
                  </a:cubicBezTo>
                  <a:cubicBezTo>
                    <a:pt x="1177" y="216"/>
                    <a:pt x="1132" y="223"/>
                    <a:pt x="1098" y="227"/>
                  </a:cubicBezTo>
                  <a:cubicBezTo>
                    <a:pt x="1070" y="231"/>
                    <a:pt x="1049" y="226"/>
                    <a:pt x="1039" y="223"/>
                  </a:cubicBezTo>
                  <a:cubicBezTo>
                    <a:pt x="1039" y="223"/>
                    <a:pt x="1029" y="219"/>
                    <a:pt x="1025" y="217"/>
                  </a:cubicBezTo>
                  <a:cubicBezTo>
                    <a:pt x="1077" y="189"/>
                    <a:pt x="1139" y="170"/>
                    <a:pt x="1205" y="153"/>
                  </a:cubicBezTo>
                  <a:cubicBezTo>
                    <a:pt x="1242" y="140"/>
                    <a:pt x="1246" y="139"/>
                    <a:pt x="1259" y="133"/>
                  </a:cubicBezTo>
                  <a:moveTo>
                    <a:pt x="1257" y="83"/>
                  </a:moveTo>
                  <a:cubicBezTo>
                    <a:pt x="1238" y="125"/>
                    <a:pt x="1226" y="138"/>
                    <a:pt x="1198" y="148"/>
                  </a:cubicBezTo>
                  <a:cubicBezTo>
                    <a:pt x="1198" y="148"/>
                    <a:pt x="1105" y="176"/>
                    <a:pt x="1082" y="185"/>
                  </a:cubicBezTo>
                  <a:cubicBezTo>
                    <a:pt x="1054" y="196"/>
                    <a:pt x="1033" y="207"/>
                    <a:pt x="1019" y="215"/>
                  </a:cubicBezTo>
                  <a:cubicBezTo>
                    <a:pt x="970" y="185"/>
                    <a:pt x="880" y="207"/>
                    <a:pt x="858" y="216"/>
                  </a:cubicBezTo>
                  <a:cubicBezTo>
                    <a:pt x="822" y="229"/>
                    <a:pt x="786" y="251"/>
                    <a:pt x="756" y="272"/>
                  </a:cubicBezTo>
                  <a:cubicBezTo>
                    <a:pt x="752" y="268"/>
                    <a:pt x="746" y="260"/>
                    <a:pt x="741" y="260"/>
                  </a:cubicBezTo>
                  <a:cubicBezTo>
                    <a:pt x="741" y="260"/>
                    <a:pt x="756" y="269"/>
                    <a:pt x="753" y="286"/>
                  </a:cubicBezTo>
                  <a:cubicBezTo>
                    <a:pt x="757" y="284"/>
                    <a:pt x="772" y="273"/>
                    <a:pt x="782" y="282"/>
                  </a:cubicBezTo>
                  <a:cubicBezTo>
                    <a:pt x="793" y="291"/>
                    <a:pt x="782" y="302"/>
                    <a:pt x="779" y="311"/>
                  </a:cubicBezTo>
                  <a:cubicBezTo>
                    <a:pt x="790" y="302"/>
                    <a:pt x="802" y="295"/>
                    <a:pt x="814" y="303"/>
                  </a:cubicBezTo>
                  <a:cubicBezTo>
                    <a:pt x="827" y="312"/>
                    <a:pt x="812" y="328"/>
                    <a:pt x="808" y="336"/>
                  </a:cubicBezTo>
                  <a:cubicBezTo>
                    <a:pt x="817" y="334"/>
                    <a:pt x="828" y="326"/>
                    <a:pt x="835" y="337"/>
                  </a:cubicBezTo>
                  <a:cubicBezTo>
                    <a:pt x="842" y="347"/>
                    <a:pt x="831" y="352"/>
                    <a:pt x="821" y="358"/>
                  </a:cubicBezTo>
                  <a:cubicBezTo>
                    <a:pt x="831" y="357"/>
                    <a:pt x="832" y="365"/>
                    <a:pt x="859" y="367"/>
                  </a:cubicBezTo>
                  <a:cubicBezTo>
                    <a:pt x="846" y="368"/>
                    <a:pt x="833" y="369"/>
                    <a:pt x="824" y="370"/>
                  </a:cubicBezTo>
                  <a:cubicBezTo>
                    <a:pt x="818" y="369"/>
                    <a:pt x="811" y="365"/>
                    <a:pt x="799" y="362"/>
                  </a:cubicBezTo>
                  <a:cubicBezTo>
                    <a:pt x="767" y="353"/>
                    <a:pt x="748" y="343"/>
                    <a:pt x="735" y="339"/>
                  </a:cubicBezTo>
                  <a:cubicBezTo>
                    <a:pt x="723" y="335"/>
                    <a:pt x="708" y="333"/>
                    <a:pt x="698" y="336"/>
                  </a:cubicBezTo>
                  <a:cubicBezTo>
                    <a:pt x="693" y="336"/>
                    <a:pt x="693" y="338"/>
                    <a:pt x="689" y="339"/>
                  </a:cubicBezTo>
                  <a:cubicBezTo>
                    <a:pt x="731" y="324"/>
                    <a:pt x="718" y="273"/>
                    <a:pt x="738" y="242"/>
                  </a:cubicBezTo>
                  <a:cubicBezTo>
                    <a:pt x="759" y="204"/>
                    <a:pt x="801" y="195"/>
                    <a:pt x="839" y="188"/>
                  </a:cubicBezTo>
                  <a:cubicBezTo>
                    <a:pt x="889" y="181"/>
                    <a:pt x="966" y="174"/>
                    <a:pt x="989" y="169"/>
                  </a:cubicBezTo>
                  <a:cubicBezTo>
                    <a:pt x="1030" y="161"/>
                    <a:pt x="1081" y="144"/>
                    <a:pt x="1092" y="139"/>
                  </a:cubicBezTo>
                  <a:cubicBezTo>
                    <a:pt x="1104" y="133"/>
                    <a:pt x="1160" y="113"/>
                    <a:pt x="1181" y="106"/>
                  </a:cubicBezTo>
                  <a:cubicBezTo>
                    <a:pt x="1203" y="98"/>
                    <a:pt x="1231" y="88"/>
                    <a:pt x="1257" y="83"/>
                  </a:cubicBezTo>
                  <a:moveTo>
                    <a:pt x="1206" y="285"/>
                  </a:moveTo>
                  <a:cubicBezTo>
                    <a:pt x="1164" y="319"/>
                    <a:pt x="1151" y="370"/>
                    <a:pt x="1148" y="385"/>
                  </a:cubicBezTo>
                  <a:cubicBezTo>
                    <a:pt x="1141" y="430"/>
                    <a:pt x="1140" y="481"/>
                    <a:pt x="1148" y="525"/>
                  </a:cubicBezTo>
                  <a:cubicBezTo>
                    <a:pt x="1170" y="665"/>
                    <a:pt x="1170" y="665"/>
                    <a:pt x="1170" y="665"/>
                  </a:cubicBezTo>
                  <a:cubicBezTo>
                    <a:pt x="1177" y="726"/>
                    <a:pt x="1177" y="726"/>
                    <a:pt x="1177" y="726"/>
                  </a:cubicBezTo>
                  <a:cubicBezTo>
                    <a:pt x="1180" y="797"/>
                    <a:pt x="1180" y="797"/>
                    <a:pt x="1180" y="797"/>
                  </a:cubicBezTo>
                  <a:cubicBezTo>
                    <a:pt x="1184" y="962"/>
                    <a:pt x="1105" y="1183"/>
                    <a:pt x="834" y="1272"/>
                  </a:cubicBezTo>
                  <a:cubicBezTo>
                    <a:pt x="768" y="1298"/>
                    <a:pt x="768" y="1298"/>
                    <a:pt x="768" y="1298"/>
                  </a:cubicBezTo>
                  <a:cubicBezTo>
                    <a:pt x="713" y="1322"/>
                    <a:pt x="659" y="1348"/>
                    <a:pt x="612" y="1391"/>
                  </a:cubicBezTo>
                  <a:cubicBezTo>
                    <a:pt x="546" y="1333"/>
                    <a:pt x="469" y="1301"/>
                    <a:pt x="391" y="1271"/>
                  </a:cubicBezTo>
                  <a:cubicBezTo>
                    <a:pt x="142" y="1192"/>
                    <a:pt x="55" y="982"/>
                    <a:pt x="50" y="837"/>
                  </a:cubicBezTo>
                  <a:cubicBezTo>
                    <a:pt x="48" y="789"/>
                    <a:pt x="50" y="737"/>
                    <a:pt x="56" y="688"/>
                  </a:cubicBezTo>
                  <a:cubicBezTo>
                    <a:pt x="66" y="614"/>
                    <a:pt x="66" y="614"/>
                    <a:pt x="66" y="614"/>
                  </a:cubicBezTo>
                  <a:cubicBezTo>
                    <a:pt x="83" y="515"/>
                    <a:pt x="83" y="515"/>
                    <a:pt x="83" y="515"/>
                  </a:cubicBezTo>
                  <a:cubicBezTo>
                    <a:pt x="91" y="458"/>
                    <a:pt x="91" y="395"/>
                    <a:pt x="73" y="344"/>
                  </a:cubicBezTo>
                  <a:cubicBezTo>
                    <a:pt x="63" y="320"/>
                    <a:pt x="46" y="299"/>
                    <a:pt x="26" y="281"/>
                  </a:cubicBezTo>
                  <a:cubicBezTo>
                    <a:pt x="49" y="250"/>
                    <a:pt x="75" y="216"/>
                    <a:pt x="98" y="185"/>
                  </a:cubicBezTo>
                  <a:cubicBezTo>
                    <a:pt x="99" y="186"/>
                    <a:pt x="99" y="187"/>
                    <a:pt x="100" y="188"/>
                  </a:cubicBezTo>
                  <a:cubicBezTo>
                    <a:pt x="100" y="188"/>
                    <a:pt x="100" y="189"/>
                    <a:pt x="100" y="189"/>
                  </a:cubicBezTo>
                  <a:cubicBezTo>
                    <a:pt x="104" y="200"/>
                    <a:pt x="108" y="209"/>
                    <a:pt x="112" y="214"/>
                  </a:cubicBezTo>
                  <a:cubicBezTo>
                    <a:pt x="114" y="218"/>
                    <a:pt x="116" y="221"/>
                    <a:pt x="118" y="224"/>
                  </a:cubicBezTo>
                  <a:cubicBezTo>
                    <a:pt x="78" y="277"/>
                    <a:pt x="78" y="277"/>
                    <a:pt x="78" y="277"/>
                  </a:cubicBezTo>
                  <a:cubicBezTo>
                    <a:pt x="127" y="332"/>
                    <a:pt x="129" y="410"/>
                    <a:pt x="127" y="483"/>
                  </a:cubicBezTo>
                  <a:cubicBezTo>
                    <a:pt x="121" y="528"/>
                    <a:pt x="121" y="528"/>
                    <a:pt x="121" y="528"/>
                  </a:cubicBezTo>
                  <a:cubicBezTo>
                    <a:pt x="100" y="658"/>
                    <a:pt x="100" y="658"/>
                    <a:pt x="100" y="658"/>
                  </a:cubicBezTo>
                  <a:cubicBezTo>
                    <a:pt x="91" y="731"/>
                    <a:pt x="91" y="731"/>
                    <a:pt x="91" y="731"/>
                  </a:cubicBezTo>
                  <a:cubicBezTo>
                    <a:pt x="89" y="799"/>
                    <a:pt x="89" y="799"/>
                    <a:pt x="89" y="799"/>
                  </a:cubicBezTo>
                  <a:cubicBezTo>
                    <a:pt x="80" y="965"/>
                    <a:pt x="207" y="1177"/>
                    <a:pt x="438" y="1246"/>
                  </a:cubicBezTo>
                  <a:cubicBezTo>
                    <a:pt x="499" y="1271"/>
                    <a:pt x="558" y="1299"/>
                    <a:pt x="612" y="1338"/>
                  </a:cubicBezTo>
                  <a:cubicBezTo>
                    <a:pt x="666" y="1299"/>
                    <a:pt x="725" y="1271"/>
                    <a:pt x="786" y="1248"/>
                  </a:cubicBezTo>
                  <a:cubicBezTo>
                    <a:pt x="1054" y="1172"/>
                    <a:pt x="1136" y="965"/>
                    <a:pt x="1139" y="828"/>
                  </a:cubicBezTo>
                  <a:cubicBezTo>
                    <a:pt x="1142" y="778"/>
                    <a:pt x="1137" y="728"/>
                    <a:pt x="1132" y="680"/>
                  </a:cubicBezTo>
                  <a:cubicBezTo>
                    <a:pt x="1122" y="611"/>
                    <a:pt x="1122" y="611"/>
                    <a:pt x="1122" y="611"/>
                  </a:cubicBezTo>
                  <a:cubicBezTo>
                    <a:pt x="1108" y="526"/>
                    <a:pt x="1108" y="526"/>
                    <a:pt x="1108" y="526"/>
                  </a:cubicBezTo>
                  <a:cubicBezTo>
                    <a:pt x="1100" y="479"/>
                    <a:pt x="1101" y="421"/>
                    <a:pt x="1110" y="375"/>
                  </a:cubicBezTo>
                  <a:cubicBezTo>
                    <a:pt x="1124" y="368"/>
                    <a:pt x="1140" y="354"/>
                    <a:pt x="1149" y="324"/>
                  </a:cubicBezTo>
                  <a:cubicBezTo>
                    <a:pt x="1150" y="320"/>
                    <a:pt x="1150" y="320"/>
                    <a:pt x="1150" y="320"/>
                  </a:cubicBezTo>
                  <a:cubicBezTo>
                    <a:pt x="1166" y="309"/>
                    <a:pt x="1185" y="292"/>
                    <a:pt x="1198" y="274"/>
                  </a:cubicBezTo>
                  <a:cubicBezTo>
                    <a:pt x="1200" y="275"/>
                    <a:pt x="1202" y="278"/>
                    <a:pt x="1206" y="285"/>
                  </a:cubicBezTo>
                  <a:moveTo>
                    <a:pt x="654" y="446"/>
                  </a:moveTo>
                  <a:cubicBezTo>
                    <a:pt x="649" y="455"/>
                    <a:pt x="644" y="461"/>
                    <a:pt x="626" y="462"/>
                  </a:cubicBezTo>
                  <a:cubicBezTo>
                    <a:pt x="603" y="463"/>
                    <a:pt x="597" y="450"/>
                    <a:pt x="597" y="450"/>
                  </a:cubicBezTo>
                  <a:cubicBezTo>
                    <a:pt x="599" y="457"/>
                    <a:pt x="604" y="472"/>
                    <a:pt x="626" y="471"/>
                  </a:cubicBezTo>
                  <a:cubicBezTo>
                    <a:pt x="654" y="469"/>
                    <a:pt x="654" y="446"/>
                    <a:pt x="654" y="446"/>
                  </a:cubicBezTo>
                  <a:moveTo>
                    <a:pt x="685" y="353"/>
                  </a:moveTo>
                  <a:cubicBezTo>
                    <a:pt x="657" y="380"/>
                    <a:pt x="690" y="446"/>
                    <a:pt x="671" y="473"/>
                  </a:cubicBezTo>
                  <a:cubicBezTo>
                    <a:pt x="669" y="476"/>
                    <a:pt x="667" y="480"/>
                    <a:pt x="665" y="483"/>
                  </a:cubicBezTo>
                  <a:cubicBezTo>
                    <a:pt x="651" y="478"/>
                    <a:pt x="642" y="477"/>
                    <a:pt x="629" y="477"/>
                  </a:cubicBezTo>
                  <a:cubicBezTo>
                    <a:pt x="621" y="477"/>
                    <a:pt x="613" y="479"/>
                    <a:pt x="607" y="480"/>
                  </a:cubicBezTo>
                  <a:cubicBezTo>
                    <a:pt x="592" y="481"/>
                    <a:pt x="581" y="479"/>
                    <a:pt x="567" y="482"/>
                  </a:cubicBezTo>
                  <a:cubicBezTo>
                    <a:pt x="568" y="479"/>
                    <a:pt x="570" y="477"/>
                    <a:pt x="573" y="473"/>
                  </a:cubicBezTo>
                  <a:cubicBezTo>
                    <a:pt x="560" y="473"/>
                    <a:pt x="550" y="471"/>
                    <a:pt x="543" y="461"/>
                  </a:cubicBezTo>
                  <a:cubicBezTo>
                    <a:pt x="539" y="455"/>
                    <a:pt x="538" y="447"/>
                    <a:pt x="540" y="441"/>
                  </a:cubicBezTo>
                  <a:cubicBezTo>
                    <a:pt x="544" y="431"/>
                    <a:pt x="554" y="422"/>
                    <a:pt x="558" y="413"/>
                  </a:cubicBezTo>
                  <a:cubicBezTo>
                    <a:pt x="558" y="413"/>
                    <a:pt x="566" y="401"/>
                    <a:pt x="568" y="387"/>
                  </a:cubicBezTo>
                  <a:cubicBezTo>
                    <a:pt x="570" y="392"/>
                    <a:pt x="572" y="399"/>
                    <a:pt x="584" y="402"/>
                  </a:cubicBezTo>
                  <a:cubicBezTo>
                    <a:pt x="596" y="405"/>
                    <a:pt x="608" y="401"/>
                    <a:pt x="629" y="390"/>
                  </a:cubicBezTo>
                  <a:cubicBezTo>
                    <a:pt x="620" y="405"/>
                    <a:pt x="606" y="414"/>
                    <a:pt x="581" y="418"/>
                  </a:cubicBezTo>
                  <a:cubicBezTo>
                    <a:pt x="590" y="420"/>
                    <a:pt x="606" y="417"/>
                    <a:pt x="623" y="408"/>
                  </a:cubicBezTo>
                  <a:cubicBezTo>
                    <a:pt x="643" y="397"/>
                    <a:pt x="669" y="362"/>
                    <a:pt x="669" y="362"/>
                  </a:cubicBezTo>
                  <a:cubicBezTo>
                    <a:pt x="675" y="357"/>
                    <a:pt x="687" y="352"/>
                    <a:pt x="685" y="353"/>
                  </a:cubicBezTo>
                  <a:moveTo>
                    <a:pt x="802" y="969"/>
                  </a:moveTo>
                  <a:cubicBezTo>
                    <a:pt x="737" y="900"/>
                    <a:pt x="673" y="796"/>
                    <a:pt x="665" y="792"/>
                  </a:cubicBezTo>
                  <a:cubicBezTo>
                    <a:pt x="665" y="792"/>
                    <a:pt x="744" y="913"/>
                    <a:pt x="759" y="934"/>
                  </a:cubicBezTo>
                  <a:cubicBezTo>
                    <a:pt x="773" y="954"/>
                    <a:pt x="793" y="974"/>
                    <a:pt x="802" y="990"/>
                  </a:cubicBezTo>
                  <a:cubicBezTo>
                    <a:pt x="805" y="985"/>
                    <a:pt x="810" y="977"/>
                    <a:pt x="802" y="969"/>
                  </a:cubicBezTo>
                  <a:moveTo>
                    <a:pt x="1035" y="1005"/>
                  </a:moveTo>
                  <a:cubicBezTo>
                    <a:pt x="1021" y="1003"/>
                    <a:pt x="1008" y="1004"/>
                    <a:pt x="1003" y="1018"/>
                  </a:cubicBezTo>
                  <a:cubicBezTo>
                    <a:pt x="995" y="1035"/>
                    <a:pt x="991" y="1048"/>
                    <a:pt x="985" y="1057"/>
                  </a:cubicBezTo>
                  <a:cubicBezTo>
                    <a:pt x="978" y="1069"/>
                    <a:pt x="967" y="1080"/>
                    <a:pt x="948" y="1085"/>
                  </a:cubicBezTo>
                  <a:cubicBezTo>
                    <a:pt x="929" y="1090"/>
                    <a:pt x="902" y="1091"/>
                    <a:pt x="899" y="1080"/>
                  </a:cubicBezTo>
                  <a:cubicBezTo>
                    <a:pt x="903" y="1057"/>
                    <a:pt x="935" y="1053"/>
                    <a:pt x="949" y="1046"/>
                  </a:cubicBezTo>
                  <a:cubicBezTo>
                    <a:pt x="974" y="1034"/>
                    <a:pt x="976" y="1012"/>
                    <a:pt x="977" y="989"/>
                  </a:cubicBezTo>
                  <a:cubicBezTo>
                    <a:pt x="942" y="966"/>
                    <a:pt x="870" y="909"/>
                    <a:pt x="870" y="909"/>
                  </a:cubicBezTo>
                  <a:cubicBezTo>
                    <a:pt x="870" y="909"/>
                    <a:pt x="932" y="971"/>
                    <a:pt x="966" y="994"/>
                  </a:cubicBezTo>
                  <a:cubicBezTo>
                    <a:pt x="966" y="1013"/>
                    <a:pt x="961" y="1024"/>
                    <a:pt x="945" y="1033"/>
                  </a:cubicBezTo>
                  <a:cubicBezTo>
                    <a:pt x="935" y="1038"/>
                    <a:pt x="924" y="1042"/>
                    <a:pt x="909" y="1049"/>
                  </a:cubicBezTo>
                  <a:cubicBezTo>
                    <a:pt x="885" y="1063"/>
                    <a:pt x="892" y="1083"/>
                    <a:pt x="859" y="1096"/>
                  </a:cubicBezTo>
                  <a:cubicBezTo>
                    <a:pt x="845" y="1101"/>
                    <a:pt x="812" y="1105"/>
                    <a:pt x="821" y="1087"/>
                  </a:cubicBezTo>
                  <a:cubicBezTo>
                    <a:pt x="833" y="1069"/>
                    <a:pt x="820" y="1069"/>
                    <a:pt x="820" y="1069"/>
                  </a:cubicBezTo>
                  <a:cubicBezTo>
                    <a:pt x="812" y="1071"/>
                    <a:pt x="792" y="1076"/>
                    <a:pt x="782" y="1077"/>
                  </a:cubicBezTo>
                  <a:cubicBezTo>
                    <a:pt x="775" y="1077"/>
                    <a:pt x="769" y="1072"/>
                    <a:pt x="774" y="1067"/>
                  </a:cubicBezTo>
                  <a:cubicBezTo>
                    <a:pt x="776" y="1065"/>
                    <a:pt x="780" y="1064"/>
                    <a:pt x="783" y="1061"/>
                  </a:cubicBezTo>
                  <a:cubicBezTo>
                    <a:pt x="788" y="1057"/>
                    <a:pt x="791" y="1055"/>
                    <a:pt x="793" y="1051"/>
                  </a:cubicBezTo>
                  <a:cubicBezTo>
                    <a:pt x="797" y="1045"/>
                    <a:pt x="799" y="1036"/>
                    <a:pt x="796" y="1034"/>
                  </a:cubicBezTo>
                  <a:cubicBezTo>
                    <a:pt x="791" y="1032"/>
                    <a:pt x="784" y="1033"/>
                    <a:pt x="781" y="1037"/>
                  </a:cubicBezTo>
                  <a:cubicBezTo>
                    <a:pt x="767" y="1052"/>
                    <a:pt x="766" y="1078"/>
                    <a:pt x="727" y="1070"/>
                  </a:cubicBezTo>
                  <a:cubicBezTo>
                    <a:pt x="727" y="1070"/>
                    <a:pt x="681" y="1060"/>
                    <a:pt x="718" y="1007"/>
                  </a:cubicBezTo>
                  <a:cubicBezTo>
                    <a:pt x="729" y="994"/>
                    <a:pt x="700" y="977"/>
                    <a:pt x="683" y="956"/>
                  </a:cubicBezTo>
                  <a:cubicBezTo>
                    <a:pt x="650" y="916"/>
                    <a:pt x="557" y="766"/>
                    <a:pt x="557" y="766"/>
                  </a:cubicBezTo>
                  <a:cubicBezTo>
                    <a:pt x="547" y="752"/>
                    <a:pt x="537" y="735"/>
                    <a:pt x="528" y="722"/>
                  </a:cubicBezTo>
                  <a:cubicBezTo>
                    <a:pt x="520" y="708"/>
                    <a:pt x="517" y="679"/>
                    <a:pt x="537" y="682"/>
                  </a:cubicBezTo>
                  <a:cubicBezTo>
                    <a:pt x="547" y="684"/>
                    <a:pt x="550" y="688"/>
                    <a:pt x="561" y="683"/>
                  </a:cubicBezTo>
                  <a:cubicBezTo>
                    <a:pt x="568" y="680"/>
                    <a:pt x="568" y="692"/>
                    <a:pt x="561" y="698"/>
                  </a:cubicBezTo>
                  <a:cubicBezTo>
                    <a:pt x="556" y="702"/>
                    <a:pt x="556" y="711"/>
                    <a:pt x="562" y="716"/>
                  </a:cubicBezTo>
                  <a:cubicBezTo>
                    <a:pt x="570" y="720"/>
                    <a:pt x="572" y="711"/>
                    <a:pt x="581" y="714"/>
                  </a:cubicBezTo>
                  <a:cubicBezTo>
                    <a:pt x="590" y="716"/>
                    <a:pt x="597" y="738"/>
                    <a:pt x="613" y="743"/>
                  </a:cubicBezTo>
                  <a:cubicBezTo>
                    <a:pt x="617" y="744"/>
                    <a:pt x="620" y="744"/>
                    <a:pt x="621" y="741"/>
                  </a:cubicBezTo>
                  <a:cubicBezTo>
                    <a:pt x="623" y="734"/>
                    <a:pt x="616" y="725"/>
                    <a:pt x="618" y="717"/>
                  </a:cubicBezTo>
                  <a:cubicBezTo>
                    <a:pt x="620" y="722"/>
                    <a:pt x="627" y="727"/>
                    <a:pt x="637" y="732"/>
                  </a:cubicBezTo>
                  <a:cubicBezTo>
                    <a:pt x="648" y="739"/>
                    <a:pt x="654" y="740"/>
                    <a:pt x="651" y="731"/>
                  </a:cubicBezTo>
                  <a:cubicBezTo>
                    <a:pt x="648" y="720"/>
                    <a:pt x="646" y="713"/>
                    <a:pt x="646" y="713"/>
                  </a:cubicBezTo>
                  <a:cubicBezTo>
                    <a:pt x="645" y="705"/>
                    <a:pt x="652" y="699"/>
                    <a:pt x="658" y="699"/>
                  </a:cubicBezTo>
                  <a:cubicBezTo>
                    <a:pt x="661" y="699"/>
                    <a:pt x="664" y="701"/>
                    <a:pt x="666" y="705"/>
                  </a:cubicBezTo>
                  <a:cubicBezTo>
                    <a:pt x="674" y="718"/>
                    <a:pt x="670" y="725"/>
                    <a:pt x="686" y="730"/>
                  </a:cubicBezTo>
                  <a:cubicBezTo>
                    <a:pt x="711" y="782"/>
                    <a:pt x="773" y="847"/>
                    <a:pt x="798" y="868"/>
                  </a:cubicBezTo>
                  <a:cubicBezTo>
                    <a:pt x="803" y="872"/>
                    <a:pt x="812" y="877"/>
                    <a:pt x="820" y="880"/>
                  </a:cubicBezTo>
                  <a:cubicBezTo>
                    <a:pt x="814" y="875"/>
                    <a:pt x="805" y="867"/>
                    <a:pt x="801" y="863"/>
                  </a:cubicBezTo>
                  <a:cubicBezTo>
                    <a:pt x="736" y="800"/>
                    <a:pt x="695" y="742"/>
                    <a:pt x="696" y="730"/>
                  </a:cubicBezTo>
                  <a:cubicBezTo>
                    <a:pt x="714" y="722"/>
                    <a:pt x="717" y="704"/>
                    <a:pt x="723" y="707"/>
                  </a:cubicBezTo>
                  <a:cubicBezTo>
                    <a:pt x="725" y="708"/>
                    <a:pt x="717" y="723"/>
                    <a:pt x="718" y="731"/>
                  </a:cubicBezTo>
                  <a:cubicBezTo>
                    <a:pt x="719" y="735"/>
                    <a:pt x="724" y="741"/>
                    <a:pt x="735" y="741"/>
                  </a:cubicBezTo>
                  <a:cubicBezTo>
                    <a:pt x="714" y="762"/>
                    <a:pt x="768" y="780"/>
                    <a:pt x="808" y="779"/>
                  </a:cubicBezTo>
                  <a:cubicBezTo>
                    <a:pt x="823" y="788"/>
                    <a:pt x="848" y="803"/>
                    <a:pt x="878" y="810"/>
                  </a:cubicBezTo>
                  <a:cubicBezTo>
                    <a:pt x="878" y="810"/>
                    <a:pt x="881" y="824"/>
                    <a:pt x="890" y="825"/>
                  </a:cubicBezTo>
                  <a:cubicBezTo>
                    <a:pt x="890" y="825"/>
                    <a:pt x="912" y="859"/>
                    <a:pt x="943" y="892"/>
                  </a:cubicBezTo>
                  <a:cubicBezTo>
                    <a:pt x="973" y="924"/>
                    <a:pt x="1007" y="977"/>
                    <a:pt x="1035" y="1005"/>
                  </a:cubicBezTo>
                  <a:moveTo>
                    <a:pt x="679" y="342"/>
                  </a:moveTo>
                  <a:cubicBezTo>
                    <a:pt x="661" y="355"/>
                    <a:pt x="657" y="367"/>
                    <a:pt x="627" y="382"/>
                  </a:cubicBezTo>
                  <a:cubicBezTo>
                    <a:pt x="610" y="391"/>
                    <a:pt x="593" y="398"/>
                    <a:pt x="582" y="393"/>
                  </a:cubicBezTo>
                  <a:cubicBezTo>
                    <a:pt x="571" y="387"/>
                    <a:pt x="575" y="367"/>
                    <a:pt x="575" y="364"/>
                  </a:cubicBezTo>
                  <a:cubicBezTo>
                    <a:pt x="575" y="362"/>
                    <a:pt x="575" y="359"/>
                    <a:pt x="575" y="357"/>
                  </a:cubicBezTo>
                  <a:cubicBezTo>
                    <a:pt x="583" y="353"/>
                    <a:pt x="595" y="355"/>
                    <a:pt x="598" y="345"/>
                  </a:cubicBezTo>
                  <a:cubicBezTo>
                    <a:pt x="601" y="337"/>
                    <a:pt x="600" y="327"/>
                    <a:pt x="602" y="318"/>
                  </a:cubicBezTo>
                  <a:cubicBezTo>
                    <a:pt x="606" y="311"/>
                    <a:pt x="617" y="307"/>
                    <a:pt x="619" y="299"/>
                  </a:cubicBezTo>
                  <a:cubicBezTo>
                    <a:pt x="605" y="308"/>
                    <a:pt x="594" y="321"/>
                    <a:pt x="576" y="320"/>
                  </a:cubicBezTo>
                  <a:cubicBezTo>
                    <a:pt x="571" y="319"/>
                    <a:pt x="575" y="312"/>
                    <a:pt x="572" y="309"/>
                  </a:cubicBezTo>
                  <a:cubicBezTo>
                    <a:pt x="568" y="308"/>
                    <a:pt x="568" y="305"/>
                    <a:pt x="568" y="302"/>
                  </a:cubicBezTo>
                  <a:cubicBezTo>
                    <a:pt x="569" y="303"/>
                    <a:pt x="570" y="303"/>
                    <a:pt x="571" y="303"/>
                  </a:cubicBezTo>
                  <a:cubicBezTo>
                    <a:pt x="571" y="303"/>
                    <a:pt x="572" y="302"/>
                    <a:pt x="572" y="301"/>
                  </a:cubicBezTo>
                  <a:cubicBezTo>
                    <a:pt x="572" y="300"/>
                    <a:pt x="571" y="300"/>
                    <a:pt x="571" y="300"/>
                  </a:cubicBezTo>
                  <a:cubicBezTo>
                    <a:pt x="570" y="300"/>
                    <a:pt x="568" y="300"/>
                    <a:pt x="566" y="299"/>
                  </a:cubicBezTo>
                  <a:cubicBezTo>
                    <a:pt x="566" y="299"/>
                    <a:pt x="566" y="299"/>
                    <a:pt x="566" y="299"/>
                  </a:cubicBezTo>
                  <a:cubicBezTo>
                    <a:pt x="565" y="296"/>
                    <a:pt x="567" y="292"/>
                    <a:pt x="565" y="290"/>
                  </a:cubicBezTo>
                  <a:cubicBezTo>
                    <a:pt x="556" y="288"/>
                    <a:pt x="556" y="288"/>
                    <a:pt x="556" y="288"/>
                  </a:cubicBezTo>
                  <a:cubicBezTo>
                    <a:pt x="557" y="279"/>
                    <a:pt x="563" y="272"/>
                    <a:pt x="563" y="262"/>
                  </a:cubicBezTo>
                  <a:cubicBezTo>
                    <a:pt x="565" y="264"/>
                    <a:pt x="570" y="263"/>
                    <a:pt x="568" y="267"/>
                  </a:cubicBezTo>
                  <a:cubicBezTo>
                    <a:pt x="566" y="268"/>
                    <a:pt x="567" y="271"/>
                    <a:pt x="567" y="272"/>
                  </a:cubicBezTo>
                  <a:cubicBezTo>
                    <a:pt x="567" y="268"/>
                    <a:pt x="582" y="262"/>
                    <a:pt x="574" y="260"/>
                  </a:cubicBezTo>
                  <a:cubicBezTo>
                    <a:pt x="570" y="259"/>
                    <a:pt x="560" y="261"/>
                    <a:pt x="560" y="256"/>
                  </a:cubicBezTo>
                  <a:cubicBezTo>
                    <a:pt x="560" y="248"/>
                    <a:pt x="563" y="241"/>
                    <a:pt x="567" y="235"/>
                  </a:cubicBezTo>
                  <a:cubicBezTo>
                    <a:pt x="576" y="242"/>
                    <a:pt x="588" y="249"/>
                    <a:pt x="591" y="261"/>
                  </a:cubicBezTo>
                  <a:cubicBezTo>
                    <a:pt x="594" y="264"/>
                    <a:pt x="598" y="269"/>
                    <a:pt x="602" y="269"/>
                  </a:cubicBezTo>
                  <a:cubicBezTo>
                    <a:pt x="612" y="265"/>
                    <a:pt x="617" y="275"/>
                    <a:pt x="627" y="274"/>
                  </a:cubicBezTo>
                  <a:cubicBezTo>
                    <a:pt x="627" y="272"/>
                    <a:pt x="628" y="270"/>
                    <a:pt x="630" y="269"/>
                  </a:cubicBezTo>
                  <a:cubicBezTo>
                    <a:pt x="632" y="268"/>
                    <a:pt x="635" y="269"/>
                    <a:pt x="636" y="271"/>
                  </a:cubicBezTo>
                  <a:cubicBezTo>
                    <a:pt x="637" y="276"/>
                    <a:pt x="634" y="279"/>
                    <a:pt x="632" y="282"/>
                  </a:cubicBezTo>
                  <a:cubicBezTo>
                    <a:pt x="629" y="284"/>
                    <a:pt x="624" y="285"/>
                    <a:pt x="620" y="286"/>
                  </a:cubicBezTo>
                  <a:cubicBezTo>
                    <a:pt x="628" y="291"/>
                    <a:pt x="634" y="283"/>
                    <a:pt x="642" y="281"/>
                  </a:cubicBezTo>
                  <a:cubicBezTo>
                    <a:pt x="645" y="280"/>
                    <a:pt x="649" y="282"/>
                    <a:pt x="651" y="285"/>
                  </a:cubicBezTo>
                  <a:cubicBezTo>
                    <a:pt x="654" y="303"/>
                    <a:pt x="646" y="330"/>
                    <a:pt x="669" y="339"/>
                  </a:cubicBezTo>
                  <a:cubicBezTo>
                    <a:pt x="672" y="340"/>
                    <a:pt x="676" y="341"/>
                    <a:pt x="679" y="342"/>
                  </a:cubicBezTo>
                  <a:moveTo>
                    <a:pt x="546" y="767"/>
                  </a:moveTo>
                  <a:cubicBezTo>
                    <a:pt x="564" y="796"/>
                    <a:pt x="565" y="797"/>
                    <a:pt x="575" y="814"/>
                  </a:cubicBezTo>
                  <a:cubicBezTo>
                    <a:pt x="585" y="830"/>
                    <a:pt x="625" y="892"/>
                    <a:pt x="632" y="904"/>
                  </a:cubicBezTo>
                  <a:cubicBezTo>
                    <a:pt x="640" y="917"/>
                    <a:pt x="681" y="987"/>
                    <a:pt x="708" y="1000"/>
                  </a:cubicBezTo>
                  <a:cubicBezTo>
                    <a:pt x="687" y="1023"/>
                    <a:pt x="697" y="1050"/>
                    <a:pt x="663" y="1056"/>
                  </a:cubicBezTo>
                  <a:cubicBezTo>
                    <a:pt x="644" y="1059"/>
                    <a:pt x="589" y="1076"/>
                    <a:pt x="570" y="1044"/>
                  </a:cubicBezTo>
                  <a:cubicBezTo>
                    <a:pt x="551" y="1012"/>
                    <a:pt x="543" y="962"/>
                    <a:pt x="548" y="922"/>
                  </a:cubicBezTo>
                  <a:cubicBezTo>
                    <a:pt x="572" y="959"/>
                    <a:pt x="590" y="975"/>
                    <a:pt x="603" y="983"/>
                  </a:cubicBezTo>
                  <a:cubicBezTo>
                    <a:pt x="559" y="934"/>
                    <a:pt x="564" y="924"/>
                    <a:pt x="543" y="898"/>
                  </a:cubicBezTo>
                  <a:cubicBezTo>
                    <a:pt x="535" y="887"/>
                    <a:pt x="533" y="870"/>
                    <a:pt x="532" y="857"/>
                  </a:cubicBezTo>
                  <a:cubicBezTo>
                    <a:pt x="530" y="834"/>
                    <a:pt x="531" y="812"/>
                    <a:pt x="530" y="790"/>
                  </a:cubicBezTo>
                  <a:cubicBezTo>
                    <a:pt x="529" y="778"/>
                    <a:pt x="530" y="765"/>
                    <a:pt x="526" y="753"/>
                  </a:cubicBezTo>
                  <a:cubicBezTo>
                    <a:pt x="524" y="749"/>
                    <a:pt x="521" y="736"/>
                    <a:pt x="520" y="731"/>
                  </a:cubicBezTo>
                  <a:cubicBezTo>
                    <a:pt x="519" y="726"/>
                    <a:pt x="519" y="720"/>
                    <a:pt x="519" y="720"/>
                  </a:cubicBezTo>
                  <a:cubicBezTo>
                    <a:pt x="519" y="720"/>
                    <a:pt x="528" y="739"/>
                    <a:pt x="546" y="767"/>
                  </a:cubicBezTo>
                  <a:moveTo>
                    <a:pt x="538" y="425"/>
                  </a:moveTo>
                  <a:cubicBezTo>
                    <a:pt x="534" y="429"/>
                    <a:pt x="532" y="432"/>
                    <a:pt x="529" y="437"/>
                  </a:cubicBezTo>
                  <a:cubicBezTo>
                    <a:pt x="525" y="449"/>
                    <a:pt x="529" y="467"/>
                    <a:pt x="542" y="476"/>
                  </a:cubicBezTo>
                  <a:cubicBezTo>
                    <a:pt x="550" y="482"/>
                    <a:pt x="553" y="483"/>
                    <a:pt x="560" y="485"/>
                  </a:cubicBezTo>
                  <a:cubicBezTo>
                    <a:pt x="543" y="490"/>
                    <a:pt x="525" y="513"/>
                    <a:pt x="525" y="526"/>
                  </a:cubicBezTo>
                  <a:cubicBezTo>
                    <a:pt x="519" y="520"/>
                    <a:pt x="517" y="508"/>
                    <a:pt x="519" y="498"/>
                  </a:cubicBezTo>
                  <a:cubicBezTo>
                    <a:pt x="514" y="504"/>
                    <a:pt x="504" y="508"/>
                    <a:pt x="498" y="509"/>
                  </a:cubicBezTo>
                  <a:cubicBezTo>
                    <a:pt x="496" y="504"/>
                    <a:pt x="497" y="490"/>
                    <a:pt x="503" y="483"/>
                  </a:cubicBezTo>
                  <a:cubicBezTo>
                    <a:pt x="501" y="479"/>
                    <a:pt x="487" y="481"/>
                    <a:pt x="480" y="486"/>
                  </a:cubicBezTo>
                  <a:cubicBezTo>
                    <a:pt x="479" y="477"/>
                    <a:pt x="482" y="471"/>
                    <a:pt x="490" y="465"/>
                  </a:cubicBezTo>
                  <a:cubicBezTo>
                    <a:pt x="488" y="460"/>
                    <a:pt x="483" y="464"/>
                    <a:pt x="471" y="465"/>
                  </a:cubicBezTo>
                  <a:cubicBezTo>
                    <a:pt x="479" y="462"/>
                    <a:pt x="490" y="456"/>
                    <a:pt x="502" y="448"/>
                  </a:cubicBezTo>
                  <a:cubicBezTo>
                    <a:pt x="523" y="435"/>
                    <a:pt x="538" y="425"/>
                    <a:pt x="538" y="425"/>
                  </a:cubicBezTo>
                  <a:moveTo>
                    <a:pt x="816" y="430"/>
                  </a:moveTo>
                  <a:cubicBezTo>
                    <a:pt x="831" y="432"/>
                    <a:pt x="852" y="428"/>
                    <a:pt x="859" y="426"/>
                  </a:cubicBezTo>
                  <a:cubicBezTo>
                    <a:pt x="863" y="432"/>
                    <a:pt x="856" y="442"/>
                    <a:pt x="850" y="440"/>
                  </a:cubicBezTo>
                  <a:cubicBezTo>
                    <a:pt x="852" y="449"/>
                    <a:pt x="860" y="460"/>
                    <a:pt x="859" y="470"/>
                  </a:cubicBezTo>
                  <a:cubicBezTo>
                    <a:pt x="851" y="467"/>
                    <a:pt x="829" y="458"/>
                    <a:pt x="829" y="458"/>
                  </a:cubicBezTo>
                  <a:cubicBezTo>
                    <a:pt x="835" y="467"/>
                    <a:pt x="842" y="483"/>
                    <a:pt x="840" y="494"/>
                  </a:cubicBezTo>
                  <a:cubicBezTo>
                    <a:pt x="831" y="488"/>
                    <a:pt x="812" y="487"/>
                    <a:pt x="804" y="481"/>
                  </a:cubicBezTo>
                  <a:cubicBezTo>
                    <a:pt x="808" y="495"/>
                    <a:pt x="817" y="515"/>
                    <a:pt x="805" y="528"/>
                  </a:cubicBezTo>
                  <a:cubicBezTo>
                    <a:pt x="794" y="520"/>
                    <a:pt x="788" y="507"/>
                    <a:pt x="779" y="498"/>
                  </a:cubicBezTo>
                  <a:cubicBezTo>
                    <a:pt x="781" y="511"/>
                    <a:pt x="784" y="531"/>
                    <a:pt x="775" y="543"/>
                  </a:cubicBezTo>
                  <a:cubicBezTo>
                    <a:pt x="769" y="536"/>
                    <a:pt x="745" y="526"/>
                    <a:pt x="745" y="518"/>
                  </a:cubicBezTo>
                  <a:cubicBezTo>
                    <a:pt x="743" y="517"/>
                    <a:pt x="736" y="544"/>
                    <a:pt x="728" y="549"/>
                  </a:cubicBezTo>
                  <a:cubicBezTo>
                    <a:pt x="720" y="538"/>
                    <a:pt x="713" y="521"/>
                    <a:pt x="702" y="511"/>
                  </a:cubicBezTo>
                  <a:cubicBezTo>
                    <a:pt x="705" y="508"/>
                    <a:pt x="709" y="510"/>
                    <a:pt x="707" y="504"/>
                  </a:cubicBezTo>
                  <a:cubicBezTo>
                    <a:pt x="704" y="496"/>
                    <a:pt x="692" y="491"/>
                    <a:pt x="679" y="486"/>
                  </a:cubicBezTo>
                  <a:cubicBezTo>
                    <a:pt x="681" y="482"/>
                    <a:pt x="683" y="480"/>
                    <a:pt x="687" y="474"/>
                  </a:cubicBezTo>
                  <a:cubicBezTo>
                    <a:pt x="697" y="459"/>
                    <a:pt x="704" y="445"/>
                    <a:pt x="706" y="438"/>
                  </a:cubicBezTo>
                  <a:cubicBezTo>
                    <a:pt x="710" y="426"/>
                    <a:pt x="712" y="423"/>
                    <a:pt x="713" y="414"/>
                  </a:cubicBezTo>
                  <a:cubicBezTo>
                    <a:pt x="726" y="416"/>
                    <a:pt x="735" y="418"/>
                    <a:pt x="752" y="420"/>
                  </a:cubicBezTo>
                  <a:cubicBezTo>
                    <a:pt x="768" y="422"/>
                    <a:pt x="793" y="427"/>
                    <a:pt x="816" y="430"/>
                  </a:cubicBezTo>
                  <a:moveTo>
                    <a:pt x="1084" y="383"/>
                  </a:moveTo>
                  <a:cubicBezTo>
                    <a:pt x="1085" y="388"/>
                    <a:pt x="1074" y="400"/>
                    <a:pt x="1061" y="403"/>
                  </a:cubicBezTo>
                  <a:cubicBezTo>
                    <a:pt x="1045" y="407"/>
                    <a:pt x="1032" y="404"/>
                    <a:pt x="1021" y="398"/>
                  </a:cubicBezTo>
                  <a:cubicBezTo>
                    <a:pt x="1022" y="409"/>
                    <a:pt x="1041" y="414"/>
                    <a:pt x="1055" y="411"/>
                  </a:cubicBezTo>
                  <a:cubicBezTo>
                    <a:pt x="1047" y="422"/>
                    <a:pt x="1023" y="429"/>
                    <a:pt x="1006" y="428"/>
                  </a:cubicBezTo>
                  <a:cubicBezTo>
                    <a:pt x="987" y="428"/>
                    <a:pt x="975" y="422"/>
                    <a:pt x="958" y="412"/>
                  </a:cubicBezTo>
                  <a:cubicBezTo>
                    <a:pt x="956" y="423"/>
                    <a:pt x="977" y="433"/>
                    <a:pt x="993" y="434"/>
                  </a:cubicBezTo>
                  <a:cubicBezTo>
                    <a:pt x="963" y="450"/>
                    <a:pt x="929" y="438"/>
                    <a:pt x="925" y="437"/>
                  </a:cubicBezTo>
                  <a:cubicBezTo>
                    <a:pt x="917" y="435"/>
                    <a:pt x="905" y="430"/>
                    <a:pt x="898" y="423"/>
                  </a:cubicBezTo>
                  <a:cubicBezTo>
                    <a:pt x="898" y="432"/>
                    <a:pt x="910" y="439"/>
                    <a:pt x="920" y="441"/>
                  </a:cubicBezTo>
                  <a:cubicBezTo>
                    <a:pt x="900" y="451"/>
                    <a:pt x="875" y="440"/>
                    <a:pt x="866" y="424"/>
                  </a:cubicBezTo>
                  <a:cubicBezTo>
                    <a:pt x="898" y="415"/>
                    <a:pt x="922" y="406"/>
                    <a:pt x="955" y="398"/>
                  </a:cubicBezTo>
                  <a:cubicBezTo>
                    <a:pt x="987" y="403"/>
                    <a:pt x="1017" y="390"/>
                    <a:pt x="1029" y="376"/>
                  </a:cubicBezTo>
                  <a:cubicBezTo>
                    <a:pt x="1033" y="371"/>
                    <a:pt x="1037" y="364"/>
                    <a:pt x="1037" y="362"/>
                  </a:cubicBezTo>
                  <a:cubicBezTo>
                    <a:pt x="1040" y="361"/>
                    <a:pt x="1044" y="362"/>
                    <a:pt x="1047" y="363"/>
                  </a:cubicBezTo>
                  <a:cubicBezTo>
                    <a:pt x="1050" y="364"/>
                    <a:pt x="1081" y="371"/>
                    <a:pt x="1084" y="383"/>
                  </a:cubicBezTo>
                  <a:moveTo>
                    <a:pt x="306" y="378"/>
                  </a:moveTo>
                  <a:cubicBezTo>
                    <a:pt x="310" y="375"/>
                    <a:pt x="321" y="372"/>
                    <a:pt x="331" y="374"/>
                  </a:cubicBezTo>
                  <a:cubicBezTo>
                    <a:pt x="342" y="375"/>
                    <a:pt x="361" y="380"/>
                    <a:pt x="375" y="390"/>
                  </a:cubicBezTo>
                  <a:cubicBezTo>
                    <a:pt x="404" y="400"/>
                    <a:pt x="427" y="420"/>
                    <a:pt x="456" y="429"/>
                  </a:cubicBezTo>
                  <a:cubicBezTo>
                    <a:pt x="457" y="426"/>
                    <a:pt x="454" y="424"/>
                    <a:pt x="452" y="422"/>
                  </a:cubicBezTo>
                  <a:cubicBezTo>
                    <a:pt x="470" y="408"/>
                    <a:pt x="489" y="396"/>
                    <a:pt x="510" y="387"/>
                  </a:cubicBezTo>
                  <a:cubicBezTo>
                    <a:pt x="523" y="372"/>
                    <a:pt x="540" y="356"/>
                    <a:pt x="562" y="359"/>
                  </a:cubicBezTo>
                  <a:cubicBezTo>
                    <a:pt x="567" y="359"/>
                    <a:pt x="567" y="359"/>
                    <a:pt x="567" y="359"/>
                  </a:cubicBezTo>
                  <a:cubicBezTo>
                    <a:pt x="567" y="359"/>
                    <a:pt x="567" y="364"/>
                    <a:pt x="567" y="366"/>
                  </a:cubicBezTo>
                  <a:cubicBezTo>
                    <a:pt x="566" y="377"/>
                    <a:pt x="560" y="388"/>
                    <a:pt x="554" y="403"/>
                  </a:cubicBezTo>
                  <a:cubicBezTo>
                    <a:pt x="554" y="403"/>
                    <a:pt x="536" y="410"/>
                    <a:pt x="528" y="415"/>
                  </a:cubicBezTo>
                  <a:cubicBezTo>
                    <a:pt x="521" y="419"/>
                    <a:pt x="459" y="456"/>
                    <a:pt x="459" y="456"/>
                  </a:cubicBezTo>
                  <a:cubicBezTo>
                    <a:pt x="441" y="470"/>
                    <a:pt x="433" y="454"/>
                    <a:pt x="415" y="442"/>
                  </a:cubicBezTo>
                  <a:cubicBezTo>
                    <a:pt x="393" y="431"/>
                    <a:pt x="372" y="420"/>
                    <a:pt x="353" y="403"/>
                  </a:cubicBezTo>
                  <a:cubicBezTo>
                    <a:pt x="353" y="400"/>
                    <a:pt x="359" y="402"/>
                    <a:pt x="356" y="399"/>
                  </a:cubicBezTo>
                  <a:cubicBezTo>
                    <a:pt x="346" y="400"/>
                    <a:pt x="338" y="404"/>
                    <a:pt x="329" y="406"/>
                  </a:cubicBezTo>
                  <a:cubicBezTo>
                    <a:pt x="325" y="408"/>
                    <a:pt x="315" y="411"/>
                    <a:pt x="312" y="405"/>
                  </a:cubicBezTo>
                  <a:cubicBezTo>
                    <a:pt x="317" y="404"/>
                    <a:pt x="317" y="404"/>
                    <a:pt x="317" y="404"/>
                  </a:cubicBezTo>
                  <a:cubicBezTo>
                    <a:pt x="322" y="400"/>
                    <a:pt x="324" y="393"/>
                    <a:pt x="334" y="390"/>
                  </a:cubicBezTo>
                  <a:cubicBezTo>
                    <a:pt x="327" y="384"/>
                    <a:pt x="314" y="381"/>
                    <a:pt x="304" y="381"/>
                  </a:cubicBezTo>
                  <a:lnTo>
                    <a:pt x="306" y="378"/>
                  </a:lnTo>
                  <a:close/>
                  <a:moveTo>
                    <a:pt x="999" y="340"/>
                  </a:moveTo>
                  <a:cubicBezTo>
                    <a:pt x="998" y="351"/>
                    <a:pt x="986" y="353"/>
                    <a:pt x="981" y="362"/>
                  </a:cubicBezTo>
                  <a:cubicBezTo>
                    <a:pt x="975" y="367"/>
                    <a:pt x="975" y="367"/>
                    <a:pt x="975" y="367"/>
                  </a:cubicBezTo>
                  <a:cubicBezTo>
                    <a:pt x="980" y="366"/>
                    <a:pt x="986" y="363"/>
                    <a:pt x="990" y="358"/>
                  </a:cubicBezTo>
                  <a:cubicBezTo>
                    <a:pt x="999" y="356"/>
                    <a:pt x="1027" y="350"/>
                    <a:pt x="1028" y="355"/>
                  </a:cubicBezTo>
                  <a:cubicBezTo>
                    <a:pt x="1029" y="361"/>
                    <a:pt x="1027" y="366"/>
                    <a:pt x="1018" y="372"/>
                  </a:cubicBezTo>
                  <a:cubicBezTo>
                    <a:pt x="1010" y="378"/>
                    <a:pt x="980" y="390"/>
                    <a:pt x="959" y="387"/>
                  </a:cubicBezTo>
                  <a:cubicBezTo>
                    <a:pt x="947" y="386"/>
                    <a:pt x="935" y="390"/>
                    <a:pt x="924" y="392"/>
                  </a:cubicBezTo>
                  <a:cubicBezTo>
                    <a:pt x="865" y="410"/>
                    <a:pt x="865" y="410"/>
                    <a:pt x="865" y="410"/>
                  </a:cubicBezTo>
                  <a:cubicBezTo>
                    <a:pt x="845" y="415"/>
                    <a:pt x="821" y="418"/>
                    <a:pt x="799" y="412"/>
                  </a:cubicBezTo>
                  <a:cubicBezTo>
                    <a:pt x="766" y="406"/>
                    <a:pt x="734" y="398"/>
                    <a:pt x="700" y="400"/>
                  </a:cubicBezTo>
                  <a:cubicBezTo>
                    <a:pt x="696" y="400"/>
                    <a:pt x="691" y="403"/>
                    <a:pt x="688" y="408"/>
                  </a:cubicBezTo>
                  <a:cubicBezTo>
                    <a:pt x="692" y="407"/>
                    <a:pt x="697" y="405"/>
                    <a:pt x="701" y="408"/>
                  </a:cubicBezTo>
                  <a:cubicBezTo>
                    <a:pt x="700" y="412"/>
                    <a:pt x="700" y="437"/>
                    <a:pt x="690" y="446"/>
                  </a:cubicBezTo>
                  <a:cubicBezTo>
                    <a:pt x="688" y="443"/>
                    <a:pt x="687" y="439"/>
                    <a:pt x="685" y="435"/>
                  </a:cubicBezTo>
                  <a:cubicBezTo>
                    <a:pt x="684" y="431"/>
                    <a:pt x="670" y="368"/>
                    <a:pt x="697" y="349"/>
                  </a:cubicBezTo>
                  <a:cubicBezTo>
                    <a:pt x="713" y="344"/>
                    <a:pt x="735" y="353"/>
                    <a:pt x="740" y="356"/>
                  </a:cubicBezTo>
                  <a:cubicBezTo>
                    <a:pt x="761" y="368"/>
                    <a:pt x="797" y="374"/>
                    <a:pt x="825" y="385"/>
                  </a:cubicBezTo>
                  <a:cubicBezTo>
                    <a:pt x="837" y="383"/>
                    <a:pt x="849" y="379"/>
                    <a:pt x="861" y="378"/>
                  </a:cubicBezTo>
                  <a:cubicBezTo>
                    <a:pt x="945" y="367"/>
                    <a:pt x="945" y="367"/>
                    <a:pt x="945" y="367"/>
                  </a:cubicBezTo>
                  <a:cubicBezTo>
                    <a:pt x="960" y="369"/>
                    <a:pt x="962" y="350"/>
                    <a:pt x="975" y="349"/>
                  </a:cubicBezTo>
                  <a:cubicBezTo>
                    <a:pt x="984" y="349"/>
                    <a:pt x="989" y="343"/>
                    <a:pt x="996" y="339"/>
                  </a:cubicBezTo>
                  <a:cubicBezTo>
                    <a:pt x="997" y="338"/>
                    <a:pt x="999" y="338"/>
                    <a:pt x="999" y="340"/>
                  </a:cubicBezTo>
                  <a:moveTo>
                    <a:pt x="143" y="129"/>
                  </a:moveTo>
                  <a:cubicBezTo>
                    <a:pt x="216" y="34"/>
                    <a:pt x="216" y="34"/>
                    <a:pt x="216" y="34"/>
                  </a:cubicBezTo>
                  <a:cubicBezTo>
                    <a:pt x="242" y="71"/>
                    <a:pt x="284" y="73"/>
                    <a:pt x="326" y="75"/>
                  </a:cubicBezTo>
                  <a:cubicBezTo>
                    <a:pt x="354" y="72"/>
                    <a:pt x="354" y="72"/>
                    <a:pt x="354" y="72"/>
                  </a:cubicBezTo>
                  <a:cubicBezTo>
                    <a:pt x="473" y="53"/>
                    <a:pt x="473" y="53"/>
                    <a:pt x="473" y="53"/>
                  </a:cubicBezTo>
                  <a:cubicBezTo>
                    <a:pt x="554" y="44"/>
                    <a:pt x="554" y="44"/>
                    <a:pt x="554" y="44"/>
                  </a:cubicBezTo>
                  <a:cubicBezTo>
                    <a:pt x="631" y="35"/>
                    <a:pt x="709" y="47"/>
                    <a:pt x="782" y="57"/>
                  </a:cubicBezTo>
                  <a:cubicBezTo>
                    <a:pt x="889" y="75"/>
                    <a:pt x="889" y="75"/>
                    <a:pt x="889" y="75"/>
                  </a:cubicBezTo>
                  <a:cubicBezTo>
                    <a:pt x="934" y="78"/>
                    <a:pt x="982" y="77"/>
                    <a:pt x="1012" y="43"/>
                  </a:cubicBezTo>
                  <a:cubicBezTo>
                    <a:pt x="1018" y="37"/>
                    <a:pt x="1018" y="37"/>
                    <a:pt x="1018" y="37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6" y="126"/>
                    <a:pt x="1086" y="126"/>
                    <a:pt x="1086" y="126"/>
                  </a:cubicBezTo>
                  <a:cubicBezTo>
                    <a:pt x="1084" y="127"/>
                    <a:pt x="1082" y="128"/>
                    <a:pt x="1079" y="129"/>
                  </a:cubicBezTo>
                  <a:cubicBezTo>
                    <a:pt x="1071" y="132"/>
                    <a:pt x="1061" y="135"/>
                    <a:pt x="1052" y="139"/>
                  </a:cubicBezTo>
                  <a:cubicBezTo>
                    <a:pt x="1050" y="139"/>
                    <a:pt x="1049" y="140"/>
                    <a:pt x="1048" y="140"/>
                  </a:cubicBezTo>
                  <a:cubicBezTo>
                    <a:pt x="1047" y="140"/>
                    <a:pt x="1047" y="140"/>
                    <a:pt x="1047" y="140"/>
                  </a:cubicBezTo>
                  <a:cubicBezTo>
                    <a:pt x="1012" y="95"/>
                    <a:pt x="1012" y="95"/>
                    <a:pt x="1012" y="95"/>
                  </a:cubicBezTo>
                  <a:cubicBezTo>
                    <a:pt x="977" y="115"/>
                    <a:pt x="932" y="118"/>
                    <a:pt x="889" y="115"/>
                  </a:cubicBezTo>
                  <a:cubicBezTo>
                    <a:pt x="827" y="105"/>
                    <a:pt x="827" y="105"/>
                    <a:pt x="827" y="105"/>
                  </a:cubicBezTo>
                  <a:cubicBezTo>
                    <a:pt x="750" y="93"/>
                    <a:pt x="750" y="93"/>
                    <a:pt x="750" y="93"/>
                  </a:cubicBezTo>
                  <a:cubicBezTo>
                    <a:pt x="669" y="83"/>
                    <a:pt x="669" y="83"/>
                    <a:pt x="669" y="83"/>
                  </a:cubicBezTo>
                  <a:cubicBezTo>
                    <a:pt x="620" y="79"/>
                    <a:pt x="570" y="81"/>
                    <a:pt x="522" y="87"/>
                  </a:cubicBezTo>
                  <a:cubicBezTo>
                    <a:pt x="454" y="96"/>
                    <a:pt x="454" y="96"/>
                    <a:pt x="454" y="96"/>
                  </a:cubicBezTo>
                  <a:cubicBezTo>
                    <a:pt x="341" y="113"/>
                    <a:pt x="341" y="113"/>
                    <a:pt x="341" y="113"/>
                  </a:cubicBezTo>
                  <a:cubicBezTo>
                    <a:pt x="298" y="117"/>
                    <a:pt x="256" y="112"/>
                    <a:pt x="221" y="92"/>
                  </a:cubicBezTo>
                  <a:cubicBezTo>
                    <a:pt x="186" y="138"/>
                    <a:pt x="186" y="138"/>
                    <a:pt x="186" y="138"/>
                  </a:cubicBezTo>
                  <a:cubicBezTo>
                    <a:pt x="181" y="137"/>
                    <a:pt x="177" y="136"/>
                    <a:pt x="172" y="135"/>
                  </a:cubicBezTo>
                  <a:cubicBezTo>
                    <a:pt x="161" y="133"/>
                    <a:pt x="152" y="131"/>
                    <a:pt x="143" y="129"/>
                  </a:cubicBezTo>
                  <a:moveTo>
                    <a:pt x="1254" y="120"/>
                  </a:moveTo>
                  <a:cubicBezTo>
                    <a:pt x="1259" y="111"/>
                    <a:pt x="1265" y="101"/>
                    <a:pt x="1270" y="88"/>
                  </a:cubicBezTo>
                  <a:cubicBezTo>
                    <a:pt x="1281" y="63"/>
                    <a:pt x="1281" y="63"/>
                    <a:pt x="1281" y="63"/>
                  </a:cubicBezTo>
                  <a:cubicBezTo>
                    <a:pt x="1254" y="68"/>
                    <a:pt x="1254" y="68"/>
                    <a:pt x="1254" y="68"/>
                  </a:cubicBezTo>
                  <a:cubicBezTo>
                    <a:pt x="1233" y="73"/>
                    <a:pt x="1208" y="80"/>
                    <a:pt x="1177" y="92"/>
                  </a:cubicBezTo>
                  <a:cubicBezTo>
                    <a:pt x="1172" y="93"/>
                    <a:pt x="1167" y="95"/>
                    <a:pt x="1160" y="98"/>
                  </a:cubicBezTo>
                  <a:cubicBezTo>
                    <a:pt x="1139" y="105"/>
                    <a:pt x="1119" y="113"/>
                    <a:pt x="1104" y="118"/>
                  </a:cubicBezTo>
                  <a:cubicBezTo>
                    <a:pt x="1018" y="5"/>
                    <a:pt x="1018" y="5"/>
                    <a:pt x="1018" y="5"/>
                  </a:cubicBezTo>
                  <a:cubicBezTo>
                    <a:pt x="1005" y="22"/>
                    <a:pt x="1005" y="22"/>
                    <a:pt x="1005" y="22"/>
                  </a:cubicBezTo>
                  <a:cubicBezTo>
                    <a:pt x="1002" y="26"/>
                    <a:pt x="999" y="30"/>
                    <a:pt x="995" y="33"/>
                  </a:cubicBezTo>
                  <a:cubicBezTo>
                    <a:pt x="978" y="49"/>
                    <a:pt x="955" y="56"/>
                    <a:pt x="921" y="56"/>
                  </a:cubicBezTo>
                  <a:cubicBezTo>
                    <a:pt x="907" y="56"/>
                    <a:pt x="894" y="55"/>
                    <a:pt x="883" y="54"/>
                  </a:cubicBezTo>
                  <a:cubicBezTo>
                    <a:pt x="804" y="41"/>
                    <a:pt x="804" y="41"/>
                    <a:pt x="804" y="41"/>
                  </a:cubicBezTo>
                  <a:cubicBezTo>
                    <a:pt x="803" y="41"/>
                    <a:pt x="739" y="31"/>
                    <a:pt x="739" y="31"/>
                  </a:cubicBezTo>
                  <a:cubicBezTo>
                    <a:pt x="694" y="25"/>
                    <a:pt x="651" y="22"/>
                    <a:pt x="611" y="22"/>
                  </a:cubicBezTo>
                  <a:cubicBezTo>
                    <a:pt x="589" y="22"/>
                    <a:pt x="568" y="23"/>
                    <a:pt x="548" y="25"/>
                  </a:cubicBezTo>
                  <a:cubicBezTo>
                    <a:pt x="548" y="25"/>
                    <a:pt x="548" y="25"/>
                    <a:pt x="548" y="25"/>
                  </a:cubicBezTo>
                  <a:cubicBezTo>
                    <a:pt x="546" y="25"/>
                    <a:pt x="536" y="26"/>
                    <a:pt x="472" y="34"/>
                  </a:cubicBezTo>
                  <a:cubicBezTo>
                    <a:pt x="471" y="34"/>
                    <a:pt x="381" y="48"/>
                    <a:pt x="381" y="48"/>
                  </a:cubicBezTo>
                  <a:cubicBezTo>
                    <a:pt x="353" y="53"/>
                    <a:pt x="332" y="55"/>
                    <a:pt x="314" y="55"/>
                  </a:cubicBezTo>
                  <a:cubicBezTo>
                    <a:pt x="270" y="55"/>
                    <a:pt x="241" y="42"/>
                    <a:pt x="225" y="15"/>
                  </a:cubicBezTo>
                  <a:cubicBezTo>
                    <a:pt x="217" y="0"/>
                    <a:pt x="217" y="0"/>
                    <a:pt x="217" y="0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15" y="121"/>
                    <a:pt x="106" y="118"/>
                    <a:pt x="98" y="115"/>
                  </a:cubicBezTo>
                  <a:cubicBezTo>
                    <a:pt x="77" y="108"/>
                    <a:pt x="77" y="108"/>
                    <a:pt x="77" y="108"/>
                  </a:cubicBezTo>
                  <a:cubicBezTo>
                    <a:pt x="79" y="130"/>
                    <a:pt x="79" y="130"/>
                    <a:pt x="79" y="130"/>
                  </a:cubicBezTo>
                  <a:cubicBezTo>
                    <a:pt x="80" y="142"/>
                    <a:pt x="85" y="153"/>
                    <a:pt x="92" y="163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10" y="292"/>
                    <a:pt x="10" y="292"/>
                    <a:pt x="10" y="292"/>
                  </a:cubicBezTo>
                  <a:cubicBezTo>
                    <a:pt x="10" y="293"/>
                    <a:pt x="10" y="293"/>
                    <a:pt x="10" y="293"/>
                  </a:cubicBezTo>
                  <a:cubicBezTo>
                    <a:pt x="51" y="323"/>
                    <a:pt x="69" y="369"/>
                    <a:pt x="69" y="441"/>
                  </a:cubicBezTo>
                  <a:cubicBezTo>
                    <a:pt x="69" y="462"/>
                    <a:pt x="68" y="483"/>
                    <a:pt x="67" y="499"/>
                  </a:cubicBezTo>
                  <a:cubicBezTo>
                    <a:pt x="67" y="499"/>
                    <a:pt x="67" y="499"/>
                    <a:pt x="67" y="499"/>
                  </a:cubicBezTo>
                  <a:cubicBezTo>
                    <a:pt x="66" y="501"/>
                    <a:pt x="65" y="507"/>
                    <a:pt x="64" y="518"/>
                  </a:cubicBezTo>
                  <a:cubicBezTo>
                    <a:pt x="45" y="627"/>
                    <a:pt x="45" y="627"/>
                    <a:pt x="45" y="627"/>
                  </a:cubicBezTo>
                  <a:cubicBezTo>
                    <a:pt x="45" y="628"/>
                    <a:pt x="39" y="673"/>
                    <a:pt x="36" y="696"/>
                  </a:cubicBezTo>
                  <a:cubicBezTo>
                    <a:pt x="32" y="731"/>
                    <a:pt x="30" y="765"/>
                    <a:pt x="30" y="797"/>
                  </a:cubicBezTo>
                  <a:cubicBezTo>
                    <a:pt x="30" y="806"/>
                    <a:pt x="30" y="815"/>
                    <a:pt x="31" y="824"/>
                  </a:cubicBezTo>
                  <a:cubicBezTo>
                    <a:pt x="36" y="1041"/>
                    <a:pt x="166" y="1214"/>
                    <a:pt x="378" y="1287"/>
                  </a:cubicBezTo>
                  <a:cubicBezTo>
                    <a:pt x="378" y="1287"/>
                    <a:pt x="378" y="1287"/>
                    <a:pt x="378" y="1287"/>
                  </a:cubicBezTo>
                  <a:cubicBezTo>
                    <a:pt x="380" y="1288"/>
                    <a:pt x="383" y="1289"/>
                    <a:pt x="387" y="1290"/>
                  </a:cubicBezTo>
                  <a:cubicBezTo>
                    <a:pt x="387" y="1290"/>
                    <a:pt x="420" y="1303"/>
                    <a:pt x="420" y="1303"/>
                  </a:cubicBezTo>
                  <a:cubicBezTo>
                    <a:pt x="425" y="1305"/>
                    <a:pt x="425" y="1305"/>
                    <a:pt x="425" y="1305"/>
                  </a:cubicBezTo>
                  <a:cubicBezTo>
                    <a:pt x="488" y="1331"/>
                    <a:pt x="552" y="1359"/>
                    <a:pt x="604" y="1411"/>
                  </a:cubicBezTo>
                  <a:cubicBezTo>
                    <a:pt x="612" y="1419"/>
                    <a:pt x="612" y="1419"/>
                    <a:pt x="612" y="1419"/>
                  </a:cubicBezTo>
                  <a:cubicBezTo>
                    <a:pt x="621" y="1410"/>
                    <a:pt x="621" y="1410"/>
                    <a:pt x="621" y="1410"/>
                  </a:cubicBezTo>
                  <a:cubicBezTo>
                    <a:pt x="623" y="1408"/>
                    <a:pt x="623" y="1408"/>
                    <a:pt x="623" y="1408"/>
                  </a:cubicBezTo>
                  <a:cubicBezTo>
                    <a:pt x="623" y="1408"/>
                    <a:pt x="624" y="1406"/>
                    <a:pt x="625" y="1405"/>
                  </a:cubicBezTo>
                  <a:cubicBezTo>
                    <a:pt x="689" y="1348"/>
                    <a:pt x="764" y="1319"/>
                    <a:pt x="848" y="1288"/>
                  </a:cubicBezTo>
                  <a:cubicBezTo>
                    <a:pt x="1000" y="1234"/>
                    <a:pt x="1056" y="1167"/>
                    <a:pt x="1096" y="1117"/>
                  </a:cubicBezTo>
                  <a:cubicBezTo>
                    <a:pt x="1097" y="1115"/>
                    <a:pt x="1097" y="1115"/>
                    <a:pt x="1097" y="1115"/>
                  </a:cubicBezTo>
                  <a:cubicBezTo>
                    <a:pt x="1160" y="1042"/>
                    <a:pt x="1199" y="925"/>
                    <a:pt x="1199" y="809"/>
                  </a:cubicBezTo>
                  <a:cubicBezTo>
                    <a:pt x="1199" y="806"/>
                    <a:pt x="1199" y="803"/>
                    <a:pt x="1199" y="800"/>
                  </a:cubicBezTo>
                  <a:cubicBezTo>
                    <a:pt x="1199" y="800"/>
                    <a:pt x="1199" y="800"/>
                    <a:pt x="1196" y="728"/>
                  </a:cubicBezTo>
                  <a:cubicBezTo>
                    <a:pt x="1196" y="727"/>
                    <a:pt x="1191" y="677"/>
                    <a:pt x="1188" y="651"/>
                  </a:cubicBezTo>
                  <a:cubicBezTo>
                    <a:pt x="1188" y="650"/>
                    <a:pt x="1188" y="650"/>
                    <a:pt x="1176" y="579"/>
                  </a:cubicBezTo>
                  <a:cubicBezTo>
                    <a:pt x="1165" y="510"/>
                    <a:pt x="1165" y="510"/>
                    <a:pt x="1165" y="510"/>
                  </a:cubicBezTo>
                  <a:cubicBezTo>
                    <a:pt x="1163" y="492"/>
                    <a:pt x="1162" y="474"/>
                    <a:pt x="1162" y="458"/>
                  </a:cubicBezTo>
                  <a:cubicBezTo>
                    <a:pt x="1162" y="454"/>
                    <a:pt x="1162" y="450"/>
                    <a:pt x="1162" y="446"/>
                  </a:cubicBezTo>
                  <a:cubicBezTo>
                    <a:pt x="1162" y="444"/>
                    <a:pt x="1162" y="444"/>
                    <a:pt x="1162" y="444"/>
                  </a:cubicBezTo>
                  <a:cubicBezTo>
                    <a:pt x="1162" y="375"/>
                    <a:pt x="1182" y="326"/>
                    <a:pt x="1224" y="295"/>
                  </a:cubicBezTo>
                  <a:cubicBezTo>
                    <a:pt x="1233" y="288"/>
                    <a:pt x="1233" y="288"/>
                    <a:pt x="1233" y="288"/>
                  </a:cubicBezTo>
                  <a:cubicBezTo>
                    <a:pt x="1210" y="258"/>
                    <a:pt x="1210" y="258"/>
                    <a:pt x="1210" y="258"/>
                  </a:cubicBezTo>
                  <a:cubicBezTo>
                    <a:pt x="1217" y="251"/>
                    <a:pt x="1221" y="244"/>
                    <a:pt x="1224" y="238"/>
                  </a:cubicBezTo>
                  <a:cubicBezTo>
                    <a:pt x="1228" y="229"/>
                    <a:pt x="1229" y="213"/>
                    <a:pt x="1223" y="203"/>
                  </a:cubicBezTo>
                  <a:cubicBezTo>
                    <a:pt x="1223" y="203"/>
                    <a:pt x="1223" y="203"/>
                    <a:pt x="1222" y="203"/>
                  </a:cubicBezTo>
                  <a:cubicBezTo>
                    <a:pt x="1244" y="187"/>
                    <a:pt x="1266" y="152"/>
                    <a:pt x="1272" y="140"/>
                  </a:cubicBezTo>
                  <a:cubicBezTo>
                    <a:pt x="1290" y="105"/>
                    <a:pt x="1290" y="105"/>
                    <a:pt x="1290" y="105"/>
                  </a:cubicBezTo>
                  <a:cubicBezTo>
                    <a:pt x="1290" y="105"/>
                    <a:pt x="1254" y="120"/>
                    <a:pt x="1254" y="120"/>
                  </a:cubicBezTo>
                  <a:moveTo>
                    <a:pt x="1201" y="277"/>
                  </a:moveTo>
                  <a:cubicBezTo>
                    <a:pt x="1201" y="277"/>
                    <a:pt x="1201" y="277"/>
                    <a:pt x="1201" y="277"/>
                  </a:cubicBezTo>
                  <a:cubicBezTo>
                    <a:pt x="1201" y="277"/>
                    <a:pt x="1201" y="277"/>
                    <a:pt x="1201" y="277"/>
                  </a:cubicBezTo>
                  <a:moveTo>
                    <a:pt x="1201" y="277"/>
                  </a:moveTo>
                  <a:cubicBezTo>
                    <a:pt x="1200" y="275"/>
                    <a:pt x="1199" y="274"/>
                    <a:pt x="1198" y="274"/>
                  </a:cubicBezTo>
                  <a:cubicBezTo>
                    <a:pt x="1199" y="274"/>
                    <a:pt x="1200" y="275"/>
                    <a:pt x="1201" y="27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1" name="Freeform 34"/>
            <p:cNvSpPr/>
            <p:nvPr/>
          </p:nvSpPr>
          <p:spPr>
            <a:xfrm>
              <a:off x="609840" y="794880"/>
              <a:ext cx="29520" cy="28080"/>
            </a:xfrm>
            <a:custGeom>
              <a:avLst/>
              <a:gdLst>
                <a:gd name="textAreaLeft" fmla="*/ 0 w 29520"/>
                <a:gd name="textAreaRight" fmla="*/ 30240 w 29520"/>
                <a:gd name="textAreaTop" fmla="*/ 0 h 28080"/>
                <a:gd name="textAreaBottom" fmla="*/ 28800 h 28080"/>
              </a:gdLst>
              <a:ahLst/>
              <a:cxnLst/>
              <a:rect l="textAreaLeft" t="textAreaTop" r="textAreaRight" b="textAreaBottom"/>
              <a:pathLst>
                <a:path w="121" h="115">
                  <a:moveTo>
                    <a:pt x="71" y="25"/>
                  </a:moveTo>
                  <a:cubicBezTo>
                    <a:pt x="89" y="20"/>
                    <a:pt x="107" y="14"/>
                    <a:pt x="121" y="0"/>
                  </a:cubicBezTo>
                  <a:cubicBezTo>
                    <a:pt x="121" y="8"/>
                    <a:pt x="121" y="111"/>
                    <a:pt x="121" y="115"/>
                  </a:cubicBezTo>
                  <a:cubicBezTo>
                    <a:pt x="83" y="114"/>
                    <a:pt x="40" y="109"/>
                    <a:pt x="8" y="80"/>
                  </a:cubicBezTo>
                  <a:cubicBezTo>
                    <a:pt x="8" y="80"/>
                    <a:pt x="6" y="78"/>
                    <a:pt x="6" y="78"/>
                  </a:cubicBezTo>
                  <a:cubicBezTo>
                    <a:pt x="3" y="73"/>
                    <a:pt x="0" y="70"/>
                    <a:pt x="0" y="65"/>
                  </a:cubicBezTo>
                  <a:cubicBezTo>
                    <a:pt x="0" y="63"/>
                    <a:pt x="0" y="61"/>
                    <a:pt x="1" y="59"/>
                  </a:cubicBezTo>
                  <a:cubicBezTo>
                    <a:pt x="10" y="42"/>
                    <a:pt x="29" y="37"/>
                    <a:pt x="47" y="32"/>
                  </a:cubicBezTo>
                  <a:cubicBezTo>
                    <a:pt x="61" y="28"/>
                    <a:pt x="61" y="28"/>
                    <a:pt x="61" y="28"/>
                  </a:cubicBezTo>
                  <a:cubicBezTo>
                    <a:pt x="61" y="28"/>
                    <a:pt x="71" y="25"/>
                    <a:pt x="71" y="2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4400" rIns="90000" bIns="144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2" name="Freeform 35"/>
            <p:cNvSpPr/>
            <p:nvPr/>
          </p:nvSpPr>
          <p:spPr>
            <a:xfrm>
              <a:off x="922680" y="796680"/>
              <a:ext cx="29160" cy="27000"/>
            </a:xfrm>
            <a:custGeom>
              <a:avLst/>
              <a:gdLst>
                <a:gd name="textAreaLeft" fmla="*/ 0 w 29160"/>
                <a:gd name="textAreaRight" fmla="*/ 29880 w 29160"/>
                <a:gd name="textAreaTop" fmla="*/ 0 h 27000"/>
                <a:gd name="textAreaBottom" fmla="*/ 27720 h 27000"/>
              </a:gdLst>
              <a:ahLst/>
              <a:cxnLst/>
              <a:rect l="textAreaLeft" t="textAreaTop" r="textAreaRight" b="textAreaBottom"/>
              <a:pathLst>
                <a:path w="120" h="111">
                  <a:moveTo>
                    <a:pt x="0" y="0"/>
                  </a:moveTo>
                  <a:cubicBezTo>
                    <a:pt x="17" y="15"/>
                    <a:pt x="39" y="21"/>
                    <a:pt x="60" y="27"/>
                  </a:cubicBezTo>
                  <a:cubicBezTo>
                    <a:pt x="78" y="32"/>
                    <a:pt x="97" y="38"/>
                    <a:pt x="113" y="49"/>
                  </a:cubicBezTo>
                  <a:cubicBezTo>
                    <a:pt x="118" y="54"/>
                    <a:pt x="120" y="57"/>
                    <a:pt x="120" y="61"/>
                  </a:cubicBezTo>
                  <a:cubicBezTo>
                    <a:pt x="120" y="63"/>
                    <a:pt x="120" y="65"/>
                    <a:pt x="119" y="67"/>
                  </a:cubicBezTo>
                  <a:cubicBezTo>
                    <a:pt x="109" y="86"/>
                    <a:pt x="85" y="95"/>
                    <a:pt x="68" y="101"/>
                  </a:cubicBezTo>
                  <a:cubicBezTo>
                    <a:pt x="46" y="107"/>
                    <a:pt x="23" y="110"/>
                    <a:pt x="0" y="11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3680" rIns="90000" bIns="13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3" name="Freeform 36"/>
            <p:cNvSpPr/>
            <p:nvPr/>
          </p:nvSpPr>
          <p:spPr>
            <a:xfrm>
              <a:off x="572040" y="765000"/>
              <a:ext cx="67320" cy="43200"/>
            </a:xfrm>
            <a:custGeom>
              <a:avLst/>
              <a:gdLst>
                <a:gd name="textAreaLeft" fmla="*/ 0 w 67320"/>
                <a:gd name="textAreaRight" fmla="*/ 68040 w 67320"/>
                <a:gd name="textAreaTop" fmla="*/ 0 h 43200"/>
                <a:gd name="textAreaBottom" fmla="*/ 43920 h 43200"/>
              </a:gdLst>
              <a:ahLst/>
              <a:cxnLst/>
              <a:rect l="textAreaLeft" t="textAreaTop" r="textAreaRight" b="textAreaBottom"/>
              <a:pathLst>
                <a:path w="273" h="175">
                  <a:moveTo>
                    <a:pt x="37" y="37"/>
                  </a:moveTo>
                  <a:cubicBezTo>
                    <a:pt x="37" y="25"/>
                    <a:pt x="36" y="13"/>
                    <a:pt x="33" y="0"/>
                  </a:cubicBezTo>
                  <a:cubicBezTo>
                    <a:pt x="99" y="3"/>
                    <a:pt x="174" y="11"/>
                    <a:pt x="239" y="46"/>
                  </a:cubicBezTo>
                  <a:cubicBezTo>
                    <a:pt x="255" y="56"/>
                    <a:pt x="273" y="70"/>
                    <a:pt x="273" y="89"/>
                  </a:cubicBezTo>
                  <a:cubicBezTo>
                    <a:pt x="273" y="90"/>
                    <a:pt x="273" y="90"/>
                    <a:pt x="273" y="91"/>
                  </a:cubicBezTo>
                  <a:cubicBezTo>
                    <a:pt x="270" y="115"/>
                    <a:pt x="246" y="122"/>
                    <a:pt x="224" y="129"/>
                  </a:cubicBezTo>
                  <a:cubicBezTo>
                    <a:pt x="196" y="138"/>
                    <a:pt x="196" y="138"/>
                    <a:pt x="196" y="138"/>
                  </a:cubicBezTo>
                  <a:cubicBezTo>
                    <a:pt x="173" y="144"/>
                    <a:pt x="150" y="151"/>
                    <a:pt x="139" y="175"/>
                  </a:cubicBezTo>
                  <a:cubicBezTo>
                    <a:pt x="102" y="153"/>
                    <a:pt x="55" y="142"/>
                    <a:pt x="0" y="144"/>
                  </a:cubicBezTo>
                  <a:cubicBezTo>
                    <a:pt x="24" y="116"/>
                    <a:pt x="37" y="78"/>
                    <a:pt x="37" y="3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960" rIns="90000" bIns="21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4" name="Freeform 37"/>
            <p:cNvSpPr/>
            <p:nvPr/>
          </p:nvSpPr>
          <p:spPr>
            <a:xfrm>
              <a:off x="922680" y="766800"/>
              <a:ext cx="67320" cy="42840"/>
            </a:xfrm>
            <a:custGeom>
              <a:avLst/>
              <a:gdLst>
                <a:gd name="textAreaLeft" fmla="*/ 0 w 67320"/>
                <a:gd name="textAreaRight" fmla="*/ 68040 w 67320"/>
                <a:gd name="textAreaTop" fmla="*/ 0 h 42840"/>
                <a:gd name="textAreaBottom" fmla="*/ 43560 h 42840"/>
              </a:gdLst>
              <a:ahLst/>
              <a:cxnLst/>
              <a:rect l="textAreaLeft" t="textAreaTop" r="textAreaRight" b="textAreaBottom"/>
              <a:pathLst>
                <a:path w="274" h="173">
                  <a:moveTo>
                    <a:pt x="93" y="140"/>
                  </a:moveTo>
                  <a:cubicBezTo>
                    <a:pt x="91" y="139"/>
                    <a:pt x="91" y="139"/>
                    <a:pt x="91" y="139"/>
                  </a:cubicBezTo>
                  <a:cubicBezTo>
                    <a:pt x="63" y="131"/>
                    <a:pt x="63" y="131"/>
                    <a:pt x="63" y="131"/>
                  </a:cubicBezTo>
                  <a:cubicBezTo>
                    <a:pt x="41" y="125"/>
                    <a:pt x="20" y="120"/>
                    <a:pt x="4" y="102"/>
                  </a:cubicBezTo>
                  <a:cubicBezTo>
                    <a:pt x="1" y="98"/>
                    <a:pt x="0" y="93"/>
                    <a:pt x="0" y="87"/>
                  </a:cubicBezTo>
                  <a:cubicBezTo>
                    <a:pt x="0" y="83"/>
                    <a:pt x="1" y="78"/>
                    <a:pt x="3" y="74"/>
                  </a:cubicBezTo>
                  <a:cubicBezTo>
                    <a:pt x="23" y="43"/>
                    <a:pt x="58" y="32"/>
                    <a:pt x="92" y="21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43" y="7"/>
                    <a:pt x="189" y="1"/>
                    <a:pt x="242" y="0"/>
                  </a:cubicBezTo>
                  <a:cubicBezTo>
                    <a:pt x="240" y="13"/>
                    <a:pt x="238" y="26"/>
                    <a:pt x="238" y="39"/>
                  </a:cubicBezTo>
                  <a:cubicBezTo>
                    <a:pt x="238" y="80"/>
                    <a:pt x="251" y="116"/>
                    <a:pt x="274" y="144"/>
                  </a:cubicBezTo>
                  <a:cubicBezTo>
                    <a:pt x="220" y="141"/>
                    <a:pt x="173" y="151"/>
                    <a:pt x="135" y="173"/>
                  </a:cubicBezTo>
                  <a:cubicBezTo>
                    <a:pt x="128" y="154"/>
                    <a:pt x="109" y="146"/>
                    <a:pt x="93" y="14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0" rIns="90000" bIns="21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5" name="Freeform 38"/>
            <p:cNvSpPr/>
            <p:nvPr/>
          </p:nvSpPr>
          <p:spPr>
            <a:xfrm>
              <a:off x="601920" y="772920"/>
              <a:ext cx="357840" cy="93600"/>
            </a:xfrm>
            <a:custGeom>
              <a:avLst/>
              <a:gdLst>
                <a:gd name="textAreaLeft" fmla="*/ 0 w 357840"/>
                <a:gd name="textAreaRight" fmla="*/ 358560 w 357840"/>
                <a:gd name="textAreaTop" fmla="*/ 0 h 93600"/>
                <a:gd name="textAreaBottom" fmla="*/ 94320 h 93600"/>
              </a:gdLst>
              <a:ahLst/>
              <a:cxnLst/>
              <a:rect l="textAreaLeft" t="textAreaTop" r="textAreaRight" b="textAreaBottom"/>
              <a:pathLst>
                <a:path w="1439" h="376">
                  <a:moveTo>
                    <a:pt x="324" y="163"/>
                  </a:moveTo>
                  <a:cubicBezTo>
                    <a:pt x="419" y="102"/>
                    <a:pt x="419" y="102"/>
                    <a:pt x="419" y="102"/>
                  </a:cubicBezTo>
                  <a:cubicBezTo>
                    <a:pt x="534" y="29"/>
                    <a:pt x="657" y="0"/>
                    <a:pt x="786" y="16"/>
                  </a:cubicBezTo>
                  <a:cubicBezTo>
                    <a:pt x="860" y="26"/>
                    <a:pt x="931" y="51"/>
                    <a:pt x="1002" y="93"/>
                  </a:cubicBezTo>
                  <a:cubicBezTo>
                    <a:pt x="1063" y="131"/>
                    <a:pt x="1063" y="131"/>
                    <a:pt x="1063" y="131"/>
                  </a:cubicBezTo>
                  <a:cubicBezTo>
                    <a:pt x="1125" y="172"/>
                    <a:pt x="1125" y="172"/>
                    <a:pt x="1125" y="172"/>
                  </a:cubicBezTo>
                  <a:cubicBezTo>
                    <a:pt x="1185" y="213"/>
                    <a:pt x="1258" y="229"/>
                    <a:pt x="1331" y="218"/>
                  </a:cubicBezTo>
                  <a:cubicBezTo>
                    <a:pt x="1360" y="211"/>
                    <a:pt x="1392" y="204"/>
                    <a:pt x="1414" y="177"/>
                  </a:cubicBezTo>
                  <a:cubicBezTo>
                    <a:pt x="1416" y="184"/>
                    <a:pt x="1439" y="307"/>
                    <a:pt x="1439" y="307"/>
                  </a:cubicBezTo>
                  <a:cubicBezTo>
                    <a:pt x="1436" y="324"/>
                    <a:pt x="1417" y="332"/>
                    <a:pt x="1402" y="339"/>
                  </a:cubicBezTo>
                  <a:cubicBezTo>
                    <a:pt x="1398" y="340"/>
                    <a:pt x="1398" y="340"/>
                    <a:pt x="1398" y="340"/>
                  </a:cubicBezTo>
                  <a:cubicBezTo>
                    <a:pt x="1290" y="376"/>
                    <a:pt x="1158" y="355"/>
                    <a:pt x="1054" y="284"/>
                  </a:cubicBezTo>
                  <a:cubicBezTo>
                    <a:pt x="1054" y="284"/>
                    <a:pt x="960" y="222"/>
                    <a:pt x="960" y="222"/>
                  </a:cubicBezTo>
                  <a:cubicBezTo>
                    <a:pt x="862" y="159"/>
                    <a:pt x="746" y="136"/>
                    <a:pt x="631" y="158"/>
                  </a:cubicBezTo>
                  <a:cubicBezTo>
                    <a:pt x="575" y="169"/>
                    <a:pt x="520" y="193"/>
                    <a:pt x="458" y="233"/>
                  </a:cubicBezTo>
                  <a:cubicBezTo>
                    <a:pt x="371" y="289"/>
                    <a:pt x="371" y="289"/>
                    <a:pt x="371" y="289"/>
                  </a:cubicBezTo>
                  <a:cubicBezTo>
                    <a:pt x="286" y="343"/>
                    <a:pt x="187" y="364"/>
                    <a:pt x="91" y="348"/>
                  </a:cubicBezTo>
                  <a:cubicBezTo>
                    <a:pt x="62" y="343"/>
                    <a:pt x="31" y="337"/>
                    <a:pt x="8" y="315"/>
                  </a:cubicBezTo>
                  <a:cubicBezTo>
                    <a:pt x="3" y="310"/>
                    <a:pt x="1" y="306"/>
                    <a:pt x="0" y="300"/>
                  </a:cubicBezTo>
                  <a:cubicBezTo>
                    <a:pt x="0" y="300"/>
                    <a:pt x="23" y="188"/>
                    <a:pt x="26" y="172"/>
                  </a:cubicBezTo>
                  <a:cubicBezTo>
                    <a:pt x="58" y="207"/>
                    <a:pt x="103" y="215"/>
                    <a:pt x="148" y="217"/>
                  </a:cubicBezTo>
                  <a:cubicBezTo>
                    <a:pt x="206" y="220"/>
                    <a:pt x="262" y="203"/>
                    <a:pt x="324" y="163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6" name="Freeform 39"/>
            <p:cNvSpPr/>
            <p:nvPr/>
          </p:nvSpPr>
          <p:spPr>
            <a:xfrm>
              <a:off x="610560" y="783720"/>
              <a:ext cx="339480" cy="70920"/>
            </a:xfrm>
            <a:custGeom>
              <a:avLst/>
              <a:gdLst>
                <a:gd name="textAreaLeft" fmla="*/ 0 w 339480"/>
                <a:gd name="textAreaRight" fmla="*/ 340200 w 339480"/>
                <a:gd name="textAreaTop" fmla="*/ 0 h 70920"/>
                <a:gd name="textAreaBottom" fmla="*/ 71640 h 70920"/>
              </a:gdLst>
              <a:ahLst/>
              <a:cxnLst/>
              <a:rect l="textAreaLeft" t="textAreaTop" r="textAreaRight" b="textAreaBottom"/>
              <a:pathLst>
                <a:path w="1365" h="287">
                  <a:moveTo>
                    <a:pt x="454" y="105"/>
                  </a:moveTo>
                  <a:cubicBezTo>
                    <a:pt x="452" y="105"/>
                    <a:pt x="441" y="110"/>
                    <a:pt x="439" y="112"/>
                  </a:cubicBezTo>
                  <a:cubicBezTo>
                    <a:pt x="439" y="110"/>
                    <a:pt x="434" y="85"/>
                    <a:pt x="434" y="82"/>
                  </a:cubicBezTo>
                  <a:cubicBezTo>
                    <a:pt x="434" y="83"/>
                    <a:pt x="434" y="83"/>
                    <a:pt x="434" y="83"/>
                  </a:cubicBezTo>
                  <a:cubicBezTo>
                    <a:pt x="438" y="88"/>
                    <a:pt x="454" y="104"/>
                    <a:pt x="455" y="104"/>
                  </a:cubicBezTo>
                  <a:lnTo>
                    <a:pt x="454" y="105"/>
                  </a:lnTo>
                  <a:close/>
                  <a:moveTo>
                    <a:pt x="487" y="114"/>
                  </a:moveTo>
                  <a:cubicBezTo>
                    <a:pt x="441" y="71"/>
                    <a:pt x="441" y="71"/>
                    <a:pt x="441" y="71"/>
                  </a:cubicBezTo>
                  <a:cubicBezTo>
                    <a:pt x="440" y="70"/>
                    <a:pt x="437" y="67"/>
                    <a:pt x="437" y="67"/>
                  </a:cubicBezTo>
                  <a:cubicBezTo>
                    <a:pt x="436" y="66"/>
                    <a:pt x="436" y="65"/>
                    <a:pt x="438" y="64"/>
                  </a:cubicBezTo>
                  <a:cubicBezTo>
                    <a:pt x="438" y="63"/>
                    <a:pt x="437" y="62"/>
                    <a:pt x="437" y="62"/>
                  </a:cubicBezTo>
                  <a:cubicBezTo>
                    <a:pt x="436" y="61"/>
                    <a:pt x="415" y="72"/>
                    <a:pt x="415" y="72"/>
                  </a:cubicBezTo>
                  <a:cubicBezTo>
                    <a:pt x="415" y="73"/>
                    <a:pt x="416" y="75"/>
                    <a:pt x="416" y="75"/>
                  </a:cubicBezTo>
                  <a:cubicBezTo>
                    <a:pt x="419" y="75"/>
                    <a:pt x="419" y="75"/>
                    <a:pt x="419" y="75"/>
                  </a:cubicBezTo>
                  <a:cubicBezTo>
                    <a:pt x="419" y="75"/>
                    <a:pt x="420" y="80"/>
                    <a:pt x="420" y="80"/>
                  </a:cubicBezTo>
                  <a:cubicBezTo>
                    <a:pt x="421" y="80"/>
                    <a:pt x="431" y="143"/>
                    <a:pt x="431" y="143"/>
                  </a:cubicBezTo>
                  <a:cubicBezTo>
                    <a:pt x="431" y="145"/>
                    <a:pt x="431" y="146"/>
                    <a:pt x="430" y="147"/>
                  </a:cubicBezTo>
                  <a:cubicBezTo>
                    <a:pt x="430" y="148"/>
                    <a:pt x="431" y="150"/>
                    <a:pt x="431" y="150"/>
                  </a:cubicBezTo>
                  <a:cubicBezTo>
                    <a:pt x="432" y="150"/>
                    <a:pt x="448" y="141"/>
                    <a:pt x="448" y="141"/>
                  </a:cubicBezTo>
                  <a:cubicBezTo>
                    <a:pt x="449" y="141"/>
                    <a:pt x="449" y="141"/>
                    <a:pt x="449" y="141"/>
                  </a:cubicBezTo>
                  <a:cubicBezTo>
                    <a:pt x="448" y="139"/>
                    <a:pt x="448" y="139"/>
                    <a:pt x="448" y="139"/>
                  </a:cubicBezTo>
                  <a:cubicBezTo>
                    <a:pt x="445" y="139"/>
                    <a:pt x="444" y="139"/>
                    <a:pt x="444" y="138"/>
                  </a:cubicBezTo>
                  <a:cubicBezTo>
                    <a:pt x="444" y="138"/>
                    <a:pt x="443" y="135"/>
                    <a:pt x="443" y="135"/>
                  </a:cubicBezTo>
                  <a:cubicBezTo>
                    <a:pt x="443" y="135"/>
                    <a:pt x="441" y="123"/>
                    <a:pt x="441" y="123"/>
                  </a:cubicBezTo>
                  <a:cubicBezTo>
                    <a:pt x="441" y="124"/>
                    <a:pt x="463" y="112"/>
                    <a:pt x="463" y="112"/>
                  </a:cubicBezTo>
                  <a:cubicBezTo>
                    <a:pt x="463" y="113"/>
                    <a:pt x="472" y="121"/>
                    <a:pt x="472" y="121"/>
                  </a:cubicBezTo>
                  <a:cubicBezTo>
                    <a:pt x="473" y="121"/>
                    <a:pt x="474" y="123"/>
                    <a:pt x="474" y="123"/>
                  </a:cubicBezTo>
                  <a:cubicBezTo>
                    <a:pt x="474" y="123"/>
                    <a:pt x="474" y="123"/>
                    <a:pt x="474" y="123"/>
                  </a:cubicBezTo>
                  <a:cubicBezTo>
                    <a:pt x="474" y="123"/>
                    <a:pt x="474" y="124"/>
                    <a:pt x="473" y="124"/>
                  </a:cubicBezTo>
                  <a:cubicBezTo>
                    <a:pt x="473" y="125"/>
                    <a:pt x="473" y="125"/>
                    <a:pt x="473" y="125"/>
                  </a:cubicBezTo>
                  <a:cubicBezTo>
                    <a:pt x="473" y="126"/>
                    <a:pt x="473" y="127"/>
                    <a:pt x="473" y="127"/>
                  </a:cubicBezTo>
                  <a:cubicBezTo>
                    <a:pt x="474" y="128"/>
                    <a:pt x="492" y="119"/>
                    <a:pt x="492" y="119"/>
                  </a:cubicBezTo>
                  <a:cubicBezTo>
                    <a:pt x="492" y="117"/>
                    <a:pt x="491" y="116"/>
                    <a:pt x="491" y="116"/>
                  </a:cubicBezTo>
                  <a:cubicBezTo>
                    <a:pt x="489" y="116"/>
                    <a:pt x="488" y="116"/>
                    <a:pt x="487" y="114"/>
                  </a:cubicBezTo>
                  <a:moveTo>
                    <a:pt x="1361" y="254"/>
                  </a:moveTo>
                  <a:cubicBezTo>
                    <a:pt x="1360" y="253"/>
                    <a:pt x="1358" y="254"/>
                    <a:pt x="1358" y="254"/>
                  </a:cubicBezTo>
                  <a:cubicBezTo>
                    <a:pt x="1358" y="256"/>
                    <a:pt x="1357" y="257"/>
                    <a:pt x="1354" y="258"/>
                  </a:cubicBezTo>
                  <a:cubicBezTo>
                    <a:pt x="1354" y="258"/>
                    <a:pt x="1323" y="266"/>
                    <a:pt x="1322" y="266"/>
                  </a:cubicBezTo>
                  <a:cubicBezTo>
                    <a:pt x="1322" y="266"/>
                    <a:pt x="1323" y="266"/>
                    <a:pt x="1323" y="266"/>
                  </a:cubicBezTo>
                  <a:cubicBezTo>
                    <a:pt x="1323" y="263"/>
                    <a:pt x="1319" y="249"/>
                    <a:pt x="1318" y="247"/>
                  </a:cubicBezTo>
                  <a:cubicBezTo>
                    <a:pt x="1320" y="247"/>
                    <a:pt x="1335" y="243"/>
                    <a:pt x="1335" y="243"/>
                  </a:cubicBezTo>
                  <a:cubicBezTo>
                    <a:pt x="1339" y="242"/>
                    <a:pt x="1339" y="242"/>
                    <a:pt x="1340" y="244"/>
                  </a:cubicBezTo>
                  <a:cubicBezTo>
                    <a:pt x="1340" y="244"/>
                    <a:pt x="1342" y="243"/>
                    <a:pt x="1342" y="243"/>
                  </a:cubicBezTo>
                  <a:cubicBezTo>
                    <a:pt x="1343" y="243"/>
                    <a:pt x="1339" y="226"/>
                    <a:pt x="1339" y="226"/>
                  </a:cubicBezTo>
                  <a:cubicBezTo>
                    <a:pt x="1338" y="226"/>
                    <a:pt x="1336" y="226"/>
                    <a:pt x="1336" y="226"/>
                  </a:cubicBezTo>
                  <a:cubicBezTo>
                    <a:pt x="1335" y="228"/>
                    <a:pt x="1335" y="229"/>
                    <a:pt x="1332" y="230"/>
                  </a:cubicBezTo>
                  <a:cubicBezTo>
                    <a:pt x="1332" y="230"/>
                    <a:pt x="1314" y="234"/>
                    <a:pt x="1314" y="234"/>
                  </a:cubicBezTo>
                  <a:cubicBezTo>
                    <a:pt x="1314" y="234"/>
                    <a:pt x="1314" y="234"/>
                    <a:pt x="1314" y="234"/>
                  </a:cubicBezTo>
                  <a:cubicBezTo>
                    <a:pt x="1314" y="232"/>
                    <a:pt x="1311" y="217"/>
                    <a:pt x="1311" y="217"/>
                  </a:cubicBezTo>
                  <a:cubicBezTo>
                    <a:pt x="1311" y="218"/>
                    <a:pt x="1340" y="210"/>
                    <a:pt x="1340" y="210"/>
                  </a:cubicBezTo>
                  <a:cubicBezTo>
                    <a:pt x="1343" y="210"/>
                    <a:pt x="1344" y="210"/>
                    <a:pt x="1344" y="211"/>
                  </a:cubicBezTo>
                  <a:cubicBezTo>
                    <a:pt x="1345" y="211"/>
                    <a:pt x="1347" y="211"/>
                    <a:pt x="1347" y="211"/>
                  </a:cubicBezTo>
                  <a:cubicBezTo>
                    <a:pt x="1347" y="210"/>
                    <a:pt x="1343" y="194"/>
                    <a:pt x="1343" y="194"/>
                  </a:cubicBezTo>
                  <a:cubicBezTo>
                    <a:pt x="1342" y="193"/>
                    <a:pt x="1340" y="194"/>
                    <a:pt x="1340" y="194"/>
                  </a:cubicBezTo>
                  <a:cubicBezTo>
                    <a:pt x="1340" y="196"/>
                    <a:pt x="1340" y="196"/>
                    <a:pt x="1336" y="197"/>
                  </a:cubicBezTo>
                  <a:cubicBezTo>
                    <a:pt x="1288" y="210"/>
                    <a:pt x="1288" y="210"/>
                    <a:pt x="1288" y="210"/>
                  </a:cubicBezTo>
                  <a:cubicBezTo>
                    <a:pt x="1288" y="211"/>
                    <a:pt x="1288" y="213"/>
                    <a:pt x="1288" y="213"/>
                  </a:cubicBezTo>
                  <a:cubicBezTo>
                    <a:pt x="1293" y="213"/>
                    <a:pt x="1293" y="213"/>
                    <a:pt x="1294" y="215"/>
                  </a:cubicBezTo>
                  <a:cubicBezTo>
                    <a:pt x="1310" y="276"/>
                    <a:pt x="1310" y="276"/>
                    <a:pt x="1310" y="276"/>
                  </a:cubicBezTo>
                  <a:cubicBezTo>
                    <a:pt x="1310" y="278"/>
                    <a:pt x="1310" y="279"/>
                    <a:pt x="1307" y="280"/>
                  </a:cubicBezTo>
                  <a:cubicBezTo>
                    <a:pt x="1306" y="281"/>
                    <a:pt x="1307" y="283"/>
                    <a:pt x="1307" y="283"/>
                  </a:cubicBezTo>
                  <a:cubicBezTo>
                    <a:pt x="1308" y="284"/>
                    <a:pt x="1357" y="271"/>
                    <a:pt x="1357" y="271"/>
                  </a:cubicBezTo>
                  <a:cubicBezTo>
                    <a:pt x="1361" y="270"/>
                    <a:pt x="1361" y="270"/>
                    <a:pt x="1362" y="272"/>
                  </a:cubicBezTo>
                  <a:cubicBezTo>
                    <a:pt x="1363" y="272"/>
                    <a:pt x="1365" y="272"/>
                    <a:pt x="1365" y="272"/>
                  </a:cubicBezTo>
                  <a:cubicBezTo>
                    <a:pt x="1365" y="271"/>
                    <a:pt x="1361" y="254"/>
                    <a:pt x="1361" y="254"/>
                  </a:cubicBezTo>
                  <a:moveTo>
                    <a:pt x="1270" y="248"/>
                  </a:moveTo>
                  <a:cubicBezTo>
                    <a:pt x="1270" y="267"/>
                    <a:pt x="1264" y="273"/>
                    <a:pt x="1246" y="273"/>
                  </a:cubicBezTo>
                  <a:cubicBezTo>
                    <a:pt x="1246" y="273"/>
                    <a:pt x="1237" y="273"/>
                    <a:pt x="1237" y="273"/>
                  </a:cubicBezTo>
                  <a:cubicBezTo>
                    <a:pt x="1237" y="273"/>
                    <a:pt x="1237" y="273"/>
                    <a:pt x="1237" y="273"/>
                  </a:cubicBezTo>
                  <a:cubicBezTo>
                    <a:pt x="1238" y="273"/>
                    <a:pt x="1238" y="228"/>
                    <a:pt x="1238" y="224"/>
                  </a:cubicBezTo>
                  <a:cubicBezTo>
                    <a:pt x="1240" y="224"/>
                    <a:pt x="1246" y="224"/>
                    <a:pt x="1246" y="224"/>
                  </a:cubicBezTo>
                  <a:cubicBezTo>
                    <a:pt x="1264" y="224"/>
                    <a:pt x="1270" y="230"/>
                    <a:pt x="1270" y="248"/>
                  </a:cubicBezTo>
                  <a:close/>
                  <a:moveTo>
                    <a:pt x="1251" y="210"/>
                  </a:moveTo>
                  <a:cubicBezTo>
                    <a:pt x="1220" y="210"/>
                    <a:pt x="1220" y="210"/>
                    <a:pt x="1220" y="210"/>
                  </a:cubicBezTo>
                  <a:cubicBezTo>
                    <a:pt x="1219" y="211"/>
                    <a:pt x="1219" y="213"/>
                    <a:pt x="1219" y="213"/>
                  </a:cubicBezTo>
                  <a:cubicBezTo>
                    <a:pt x="1222" y="214"/>
                    <a:pt x="1223" y="215"/>
                    <a:pt x="1222" y="217"/>
                  </a:cubicBezTo>
                  <a:cubicBezTo>
                    <a:pt x="1222" y="217"/>
                    <a:pt x="1222" y="280"/>
                    <a:pt x="1222" y="280"/>
                  </a:cubicBezTo>
                  <a:cubicBezTo>
                    <a:pt x="1222" y="282"/>
                    <a:pt x="1222" y="283"/>
                    <a:pt x="1219" y="283"/>
                  </a:cubicBezTo>
                  <a:cubicBezTo>
                    <a:pt x="1219" y="286"/>
                    <a:pt x="1219" y="286"/>
                    <a:pt x="1219" y="286"/>
                  </a:cubicBezTo>
                  <a:cubicBezTo>
                    <a:pt x="1220" y="286"/>
                    <a:pt x="1248" y="287"/>
                    <a:pt x="1248" y="287"/>
                  </a:cubicBezTo>
                  <a:cubicBezTo>
                    <a:pt x="1260" y="287"/>
                    <a:pt x="1270" y="283"/>
                    <a:pt x="1276" y="277"/>
                  </a:cubicBezTo>
                  <a:cubicBezTo>
                    <a:pt x="1283" y="271"/>
                    <a:pt x="1286" y="261"/>
                    <a:pt x="1286" y="249"/>
                  </a:cubicBezTo>
                  <a:cubicBezTo>
                    <a:pt x="1286" y="225"/>
                    <a:pt x="1273" y="210"/>
                    <a:pt x="1251" y="210"/>
                  </a:cubicBezTo>
                  <a:moveTo>
                    <a:pt x="1194" y="207"/>
                  </a:moveTo>
                  <a:cubicBezTo>
                    <a:pt x="1197" y="209"/>
                    <a:pt x="1197" y="210"/>
                    <a:pt x="1197" y="211"/>
                  </a:cubicBezTo>
                  <a:cubicBezTo>
                    <a:pt x="1186" y="252"/>
                    <a:pt x="1186" y="252"/>
                    <a:pt x="1186" y="252"/>
                  </a:cubicBezTo>
                  <a:cubicBezTo>
                    <a:pt x="1184" y="262"/>
                    <a:pt x="1177" y="266"/>
                    <a:pt x="1168" y="263"/>
                  </a:cubicBezTo>
                  <a:cubicBezTo>
                    <a:pt x="1163" y="262"/>
                    <a:pt x="1160" y="260"/>
                    <a:pt x="1158" y="257"/>
                  </a:cubicBezTo>
                  <a:cubicBezTo>
                    <a:pt x="1156" y="254"/>
                    <a:pt x="1156" y="250"/>
                    <a:pt x="1157" y="245"/>
                  </a:cubicBezTo>
                  <a:cubicBezTo>
                    <a:pt x="1167" y="204"/>
                    <a:pt x="1167" y="204"/>
                    <a:pt x="1167" y="204"/>
                  </a:cubicBezTo>
                  <a:cubicBezTo>
                    <a:pt x="1168" y="202"/>
                    <a:pt x="1168" y="202"/>
                    <a:pt x="1171" y="202"/>
                  </a:cubicBezTo>
                  <a:cubicBezTo>
                    <a:pt x="1171" y="201"/>
                    <a:pt x="1172" y="199"/>
                    <a:pt x="1172" y="199"/>
                  </a:cubicBezTo>
                  <a:cubicBezTo>
                    <a:pt x="1171" y="199"/>
                    <a:pt x="1150" y="193"/>
                    <a:pt x="1150" y="193"/>
                  </a:cubicBezTo>
                  <a:cubicBezTo>
                    <a:pt x="1149" y="193"/>
                    <a:pt x="1149" y="193"/>
                    <a:pt x="1149" y="193"/>
                  </a:cubicBezTo>
                  <a:cubicBezTo>
                    <a:pt x="1149" y="194"/>
                    <a:pt x="1149" y="194"/>
                    <a:pt x="1149" y="194"/>
                  </a:cubicBezTo>
                  <a:cubicBezTo>
                    <a:pt x="1149" y="196"/>
                    <a:pt x="1149" y="196"/>
                    <a:pt x="1149" y="196"/>
                  </a:cubicBezTo>
                  <a:cubicBezTo>
                    <a:pt x="1152" y="198"/>
                    <a:pt x="1152" y="199"/>
                    <a:pt x="1152" y="200"/>
                  </a:cubicBezTo>
                  <a:cubicBezTo>
                    <a:pt x="1142" y="241"/>
                    <a:pt x="1142" y="241"/>
                    <a:pt x="1142" y="241"/>
                  </a:cubicBezTo>
                  <a:cubicBezTo>
                    <a:pt x="1137" y="260"/>
                    <a:pt x="1145" y="272"/>
                    <a:pt x="1164" y="276"/>
                  </a:cubicBezTo>
                  <a:cubicBezTo>
                    <a:pt x="1174" y="279"/>
                    <a:pt x="1182" y="278"/>
                    <a:pt x="1189" y="274"/>
                  </a:cubicBezTo>
                  <a:cubicBezTo>
                    <a:pt x="1194" y="271"/>
                    <a:pt x="1198" y="265"/>
                    <a:pt x="1201" y="256"/>
                  </a:cubicBezTo>
                  <a:cubicBezTo>
                    <a:pt x="1211" y="215"/>
                    <a:pt x="1211" y="215"/>
                    <a:pt x="1211" y="215"/>
                  </a:cubicBezTo>
                  <a:cubicBezTo>
                    <a:pt x="1211" y="213"/>
                    <a:pt x="1212" y="213"/>
                    <a:pt x="1214" y="213"/>
                  </a:cubicBezTo>
                  <a:cubicBezTo>
                    <a:pt x="1215" y="212"/>
                    <a:pt x="1216" y="210"/>
                    <a:pt x="1216" y="210"/>
                  </a:cubicBezTo>
                  <a:cubicBezTo>
                    <a:pt x="1215" y="209"/>
                    <a:pt x="1196" y="205"/>
                    <a:pt x="1196" y="205"/>
                  </a:cubicBezTo>
                  <a:cubicBezTo>
                    <a:pt x="1195" y="205"/>
                    <a:pt x="1194" y="207"/>
                    <a:pt x="1194" y="207"/>
                  </a:cubicBezTo>
                  <a:moveTo>
                    <a:pt x="1114" y="197"/>
                  </a:moveTo>
                  <a:cubicBezTo>
                    <a:pt x="1113" y="202"/>
                    <a:pt x="1110" y="225"/>
                    <a:pt x="1110" y="225"/>
                  </a:cubicBezTo>
                  <a:cubicBezTo>
                    <a:pt x="1109" y="225"/>
                    <a:pt x="1109" y="225"/>
                    <a:pt x="1109" y="225"/>
                  </a:cubicBezTo>
                  <a:cubicBezTo>
                    <a:pt x="1108" y="224"/>
                    <a:pt x="1097" y="219"/>
                    <a:pt x="1095" y="217"/>
                  </a:cubicBezTo>
                  <a:cubicBezTo>
                    <a:pt x="1096" y="216"/>
                    <a:pt x="1112" y="198"/>
                    <a:pt x="1115" y="196"/>
                  </a:cubicBezTo>
                  <a:lnTo>
                    <a:pt x="1114" y="197"/>
                  </a:lnTo>
                  <a:close/>
                  <a:moveTo>
                    <a:pt x="1110" y="177"/>
                  </a:moveTo>
                  <a:cubicBezTo>
                    <a:pt x="1112" y="179"/>
                    <a:pt x="1112" y="180"/>
                    <a:pt x="1112" y="180"/>
                  </a:cubicBezTo>
                  <a:cubicBezTo>
                    <a:pt x="1109" y="183"/>
                    <a:pt x="1109" y="183"/>
                    <a:pt x="1109" y="183"/>
                  </a:cubicBezTo>
                  <a:cubicBezTo>
                    <a:pt x="1109" y="184"/>
                    <a:pt x="1064" y="230"/>
                    <a:pt x="1064" y="230"/>
                  </a:cubicBezTo>
                  <a:cubicBezTo>
                    <a:pt x="1063" y="231"/>
                    <a:pt x="1062" y="232"/>
                    <a:pt x="1061" y="231"/>
                  </a:cubicBezTo>
                  <a:cubicBezTo>
                    <a:pt x="1060" y="232"/>
                    <a:pt x="1059" y="234"/>
                    <a:pt x="1059" y="234"/>
                  </a:cubicBezTo>
                  <a:cubicBezTo>
                    <a:pt x="1059" y="235"/>
                    <a:pt x="1076" y="243"/>
                    <a:pt x="1076" y="243"/>
                  </a:cubicBezTo>
                  <a:cubicBezTo>
                    <a:pt x="1077" y="243"/>
                    <a:pt x="1077" y="243"/>
                    <a:pt x="1077" y="243"/>
                  </a:cubicBezTo>
                  <a:cubicBezTo>
                    <a:pt x="1078" y="240"/>
                    <a:pt x="1078" y="240"/>
                    <a:pt x="1078" y="240"/>
                  </a:cubicBezTo>
                  <a:cubicBezTo>
                    <a:pt x="1077" y="239"/>
                    <a:pt x="1076" y="238"/>
                    <a:pt x="1076" y="238"/>
                  </a:cubicBezTo>
                  <a:cubicBezTo>
                    <a:pt x="1076" y="237"/>
                    <a:pt x="1076" y="237"/>
                    <a:pt x="1076" y="237"/>
                  </a:cubicBezTo>
                  <a:cubicBezTo>
                    <a:pt x="1078" y="235"/>
                    <a:pt x="1078" y="235"/>
                    <a:pt x="1078" y="235"/>
                  </a:cubicBezTo>
                  <a:cubicBezTo>
                    <a:pt x="1078" y="235"/>
                    <a:pt x="1086" y="226"/>
                    <a:pt x="1087" y="226"/>
                  </a:cubicBezTo>
                  <a:cubicBezTo>
                    <a:pt x="1087" y="226"/>
                    <a:pt x="1109" y="237"/>
                    <a:pt x="1109" y="237"/>
                  </a:cubicBezTo>
                  <a:cubicBezTo>
                    <a:pt x="1108" y="237"/>
                    <a:pt x="1107" y="250"/>
                    <a:pt x="1107" y="250"/>
                  </a:cubicBezTo>
                  <a:cubicBezTo>
                    <a:pt x="1107" y="250"/>
                    <a:pt x="1107" y="252"/>
                    <a:pt x="1107" y="252"/>
                  </a:cubicBezTo>
                  <a:cubicBezTo>
                    <a:pt x="1106" y="252"/>
                    <a:pt x="1106" y="253"/>
                    <a:pt x="1104" y="252"/>
                  </a:cubicBezTo>
                  <a:cubicBezTo>
                    <a:pt x="1104" y="252"/>
                    <a:pt x="1103" y="254"/>
                    <a:pt x="1103" y="254"/>
                  </a:cubicBezTo>
                  <a:cubicBezTo>
                    <a:pt x="1103" y="255"/>
                    <a:pt x="1121" y="263"/>
                    <a:pt x="1121" y="263"/>
                  </a:cubicBezTo>
                  <a:cubicBezTo>
                    <a:pt x="1122" y="263"/>
                    <a:pt x="1122" y="261"/>
                    <a:pt x="1122" y="261"/>
                  </a:cubicBezTo>
                  <a:cubicBezTo>
                    <a:pt x="1121" y="260"/>
                    <a:pt x="1121" y="259"/>
                    <a:pt x="1121" y="257"/>
                  </a:cubicBezTo>
                  <a:cubicBezTo>
                    <a:pt x="1128" y="194"/>
                    <a:pt x="1128" y="194"/>
                    <a:pt x="1128" y="194"/>
                  </a:cubicBezTo>
                  <a:cubicBezTo>
                    <a:pt x="1129" y="189"/>
                    <a:pt x="1129" y="189"/>
                    <a:pt x="1129" y="189"/>
                  </a:cubicBezTo>
                  <a:cubicBezTo>
                    <a:pt x="1129" y="188"/>
                    <a:pt x="1130" y="187"/>
                    <a:pt x="1132" y="188"/>
                  </a:cubicBezTo>
                  <a:cubicBezTo>
                    <a:pt x="1133" y="188"/>
                    <a:pt x="1133" y="186"/>
                    <a:pt x="1133" y="186"/>
                  </a:cubicBezTo>
                  <a:cubicBezTo>
                    <a:pt x="1133" y="185"/>
                    <a:pt x="1112" y="175"/>
                    <a:pt x="1112" y="175"/>
                  </a:cubicBezTo>
                  <a:cubicBezTo>
                    <a:pt x="1111" y="175"/>
                    <a:pt x="1110" y="177"/>
                    <a:pt x="1110" y="177"/>
                  </a:cubicBezTo>
                  <a:moveTo>
                    <a:pt x="1058" y="213"/>
                  </a:moveTo>
                  <a:cubicBezTo>
                    <a:pt x="1056" y="215"/>
                    <a:pt x="1055" y="215"/>
                    <a:pt x="1053" y="213"/>
                  </a:cubicBezTo>
                  <a:cubicBezTo>
                    <a:pt x="1053" y="213"/>
                    <a:pt x="1026" y="196"/>
                    <a:pt x="1026" y="196"/>
                  </a:cubicBezTo>
                  <a:cubicBezTo>
                    <a:pt x="1027" y="196"/>
                    <a:pt x="1058" y="149"/>
                    <a:pt x="1058" y="149"/>
                  </a:cubicBezTo>
                  <a:cubicBezTo>
                    <a:pt x="1059" y="148"/>
                    <a:pt x="1060" y="147"/>
                    <a:pt x="1063" y="149"/>
                  </a:cubicBezTo>
                  <a:cubicBezTo>
                    <a:pt x="1064" y="149"/>
                    <a:pt x="1065" y="147"/>
                    <a:pt x="1065" y="147"/>
                  </a:cubicBezTo>
                  <a:cubicBezTo>
                    <a:pt x="1065" y="146"/>
                    <a:pt x="1045" y="133"/>
                    <a:pt x="1045" y="133"/>
                  </a:cubicBezTo>
                  <a:cubicBezTo>
                    <a:pt x="1044" y="133"/>
                    <a:pt x="1043" y="135"/>
                    <a:pt x="1043" y="135"/>
                  </a:cubicBezTo>
                  <a:cubicBezTo>
                    <a:pt x="1046" y="138"/>
                    <a:pt x="1046" y="139"/>
                    <a:pt x="1045" y="141"/>
                  </a:cubicBezTo>
                  <a:cubicBezTo>
                    <a:pt x="1010" y="194"/>
                    <a:pt x="1010" y="194"/>
                    <a:pt x="1010" y="194"/>
                  </a:cubicBezTo>
                  <a:cubicBezTo>
                    <a:pt x="1009" y="195"/>
                    <a:pt x="1008" y="196"/>
                    <a:pt x="1006" y="194"/>
                  </a:cubicBezTo>
                  <a:cubicBezTo>
                    <a:pt x="1005" y="194"/>
                    <a:pt x="1004" y="196"/>
                    <a:pt x="1004" y="196"/>
                  </a:cubicBezTo>
                  <a:cubicBezTo>
                    <a:pt x="1004" y="197"/>
                    <a:pt x="1045" y="224"/>
                    <a:pt x="1045" y="224"/>
                  </a:cubicBezTo>
                  <a:cubicBezTo>
                    <a:pt x="1048" y="226"/>
                    <a:pt x="1048" y="227"/>
                    <a:pt x="1048" y="228"/>
                  </a:cubicBezTo>
                  <a:cubicBezTo>
                    <a:pt x="1048" y="229"/>
                    <a:pt x="1049" y="230"/>
                    <a:pt x="1049" y="230"/>
                  </a:cubicBezTo>
                  <a:cubicBezTo>
                    <a:pt x="1051" y="230"/>
                    <a:pt x="1060" y="215"/>
                    <a:pt x="1060" y="215"/>
                  </a:cubicBezTo>
                  <a:cubicBezTo>
                    <a:pt x="1060" y="214"/>
                    <a:pt x="1058" y="213"/>
                    <a:pt x="1058" y="213"/>
                  </a:cubicBezTo>
                  <a:moveTo>
                    <a:pt x="969" y="167"/>
                  </a:moveTo>
                  <a:cubicBezTo>
                    <a:pt x="1004" y="112"/>
                    <a:pt x="1004" y="112"/>
                    <a:pt x="1004" y="112"/>
                  </a:cubicBezTo>
                  <a:cubicBezTo>
                    <a:pt x="1005" y="111"/>
                    <a:pt x="1005" y="110"/>
                    <a:pt x="1007" y="111"/>
                  </a:cubicBezTo>
                  <a:cubicBezTo>
                    <a:pt x="1008" y="111"/>
                    <a:pt x="1009" y="109"/>
                    <a:pt x="1009" y="109"/>
                  </a:cubicBezTo>
                  <a:cubicBezTo>
                    <a:pt x="1009" y="108"/>
                    <a:pt x="988" y="95"/>
                    <a:pt x="988" y="95"/>
                  </a:cubicBezTo>
                  <a:cubicBezTo>
                    <a:pt x="987" y="95"/>
                    <a:pt x="986" y="97"/>
                    <a:pt x="986" y="97"/>
                  </a:cubicBezTo>
                  <a:cubicBezTo>
                    <a:pt x="986" y="98"/>
                    <a:pt x="987" y="99"/>
                    <a:pt x="987" y="99"/>
                  </a:cubicBezTo>
                  <a:cubicBezTo>
                    <a:pt x="987" y="100"/>
                    <a:pt x="987" y="100"/>
                    <a:pt x="986" y="100"/>
                  </a:cubicBezTo>
                  <a:cubicBezTo>
                    <a:pt x="986" y="101"/>
                    <a:pt x="978" y="106"/>
                    <a:pt x="970" y="112"/>
                  </a:cubicBezTo>
                  <a:cubicBezTo>
                    <a:pt x="970" y="112"/>
                    <a:pt x="953" y="124"/>
                    <a:pt x="950" y="126"/>
                  </a:cubicBezTo>
                  <a:cubicBezTo>
                    <a:pt x="950" y="126"/>
                    <a:pt x="950" y="125"/>
                    <a:pt x="951" y="125"/>
                  </a:cubicBezTo>
                  <a:cubicBezTo>
                    <a:pt x="952" y="121"/>
                    <a:pt x="954" y="108"/>
                    <a:pt x="954" y="108"/>
                  </a:cubicBezTo>
                  <a:cubicBezTo>
                    <a:pt x="956" y="98"/>
                    <a:pt x="958" y="84"/>
                    <a:pt x="959" y="83"/>
                  </a:cubicBezTo>
                  <a:cubicBezTo>
                    <a:pt x="959" y="82"/>
                    <a:pt x="959" y="82"/>
                    <a:pt x="961" y="82"/>
                  </a:cubicBezTo>
                  <a:cubicBezTo>
                    <a:pt x="962" y="82"/>
                    <a:pt x="963" y="80"/>
                    <a:pt x="963" y="80"/>
                  </a:cubicBezTo>
                  <a:cubicBezTo>
                    <a:pt x="963" y="79"/>
                    <a:pt x="941" y="66"/>
                    <a:pt x="941" y="66"/>
                  </a:cubicBezTo>
                  <a:cubicBezTo>
                    <a:pt x="940" y="66"/>
                    <a:pt x="939" y="68"/>
                    <a:pt x="939" y="68"/>
                  </a:cubicBezTo>
                  <a:cubicBezTo>
                    <a:pt x="941" y="70"/>
                    <a:pt x="941" y="71"/>
                    <a:pt x="940" y="72"/>
                  </a:cubicBezTo>
                  <a:cubicBezTo>
                    <a:pt x="906" y="127"/>
                    <a:pt x="906" y="127"/>
                    <a:pt x="906" y="127"/>
                  </a:cubicBezTo>
                  <a:cubicBezTo>
                    <a:pt x="905" y="128"/>
                    <a:pt x="904" y="128"/>
                    <a:pt x="903" y="128"/>
                  </a:cubicBezTo>
                  <a:cubicBezTo>
                    <a:pt x="902" y="128"/>
                    <a:pt x="901" y="130"/>
                    <a:pt x="901" y="130"/>
                  </a:cubicBezTo>
                  <a:cubicBezTo>
                    <a:pt x="901" y="131"/>
                    <a:pt x="917" y="141"/>
                    <a:pt x="917" y="141"/>
                  </a:cubicBezTo>
                  <a:cubicBezTo>
                    <a:pt x="918" y="141"/>
                    <a:pt x="918" y="141"/>
                    <a:pt x="918" y="141"/>
                  </a:cubicBezTo>
                  <a:cubicBezTo>
                    <a:pt x="919" y="139"/>
                    <a:pt x="919" y="139"/>
                    <a:pt x="919" y="139"/>
                  </a:cubicBezTo>
                  <a:cubicBezTo>
                    <a:pt x="918" y="138"/>
                    <a:pt x="918" y="137"/>
                    <a:pt x="918" y="136"/>
                  </a:cubicBezTo>
                  <a:cubicBezTo>
                    <a:pt x="918" y="136"/>
                    <a:pt x="918" y="135"/>
                    <a:pt x="918" y="135"/>
                  </a:cubicBezTo>
                  <a:cubicBezTo>
                    <a:pt x="918" y="135"/>
                    <a:pt x="942" y="97"/>
                    <a:pt x="945" y="92"/>
                  </a:cubicBezTo>
                  <a:cubicBezTo>
                    <a:pt x="945" y="92"/>
                    <a:pt x="945" y="93"/>
                    <a:pt x="945" y="93"/>
                  </a:cubicBezTo>
                  <a:cubicBezTo>
                    <a:pt x="942" y="101"/>
                    <a:pt x="936" y="129"/>
                    <a:pt x="936" y="129"/>
                  </a:cubicBezTo>
                  <a:cubicBezTo>
                    <a:pt x="933" y="150"/>
                    <a:pt x="933" y="150"/>
                    <a:pt x="933" y="150"/>
                  </a:cubicBezTo>
                  <a:cubicBezTo>
                    <a:pt x="933" y="151"/>
                    <a:pt x="935" y="152"/>
                    <a:pt x="935" y="152"/>
                  </a:cubicBezTo>
                  <a:cubicBezTo>
                    <a:pt x="936" y="152"/>
                    <a:pt x="955" y="139"/>
                    <a:pt x="955" y="139"/>
                  </a:cubicBezTo>
                  <a:cubicBezTo>
                    <a:pt x="955" y="139"/>
                    <a:pt x="980" y="119"/>
                    <a:pt x="985" y="116"/>
                  </a:cubicBezTo>
                  <a:cubicBezTo>
                    <a:pt x="984" y="118"/>
                    <a:pt x="984" y="118"/>
                    <a:pt x="984" y="118"/>
                  </a:cubicBezTo>
                  <a:cubicBezTo>
                    <a:pt x="977" y="127"/>
                    <a:pt x="957" y="159"/>
                    <a:pt x="957" y="159"/>
                  </a:cubicBezTo>
                  <a:cubicBezTo>
                    <a:pt x="956" y="160"/>
                    <a:pt x="956" y="161"/>
                    <a:pt x="954" y="160"/>
                  </a:cubicBezTo>
                  <a:cubicBezTo>
                    <a:pt x="953" y="160"/>
                    <a:pt x="952" y="161"/>
                    <a:pt x="952" y="161"/>
                  </a:cubicBezTo>
                  <a:cubicBezTo>
                    <a:pt x="952" y="163"/>
                    <a:pt x="969" y="173"/>
                    <a:pt x="969" y="173"/>
                  </a:cubicBezTo>
                  <a:cubicBezTo>
                    <a:pt x="970" y="173"/>
                    <a:pt x="971" y="171"/>
                    <a:pt x="971" y="171"/>
                  </a:cubicBezTo>
                  <a:cubicBezTo>
                    <a:pt x="969" y="169"/>
                    <a:pt x="969" y="168"/>
                    <a:pt x="969" y="167"/>
                  </a:cubicBezTo>
                  <a:moveTo>
                    <a:pt x="890" y="64"/>
                  </a:moveTo>
                  <a:cubicBezTo>
                    <a:pt x="889" y="69"/>
                    <a:pt x="887" y="92"/>
                    <a:pt x="887" y="93"/>
                  </a:cubicBezTo>
                  <a:cubicBezTo>
                    <a:pt x="886" y="93"/>
                    <a:pt x="886" y="93"/>
                    <a:pt x="886" y="93"/>
                  </a:cubicBezTo>
                  <a:cubicBezTo>
                    <a:pt x="884" y="91"/>
                    <a:pt x="874" y="86"/>
                    <a:pt x="871" y="85"/>
                  </a:cubicBezTo>
                  <a:cubicBezTo>
                    <a:pt x="873" y="84"/>
                    <a:pt x="888" y="65"/>
                    <a:pt x="890" y="63"/>
                  </a:cubicBezTo>
                  <a:lnTo>
                    <a:pt x="890" y="64"/>
                  </a:lnTo>
                  <a:close/>
                  <a:moveTo>
                    <a:pt x="899" y="124"/>
                  </a:moveTo>
                  <a:cubicBezTo>
                    <a:pt x="904" y="59"/>
                    <a:pt x="904" y="59"/>
                    <a:pt x="904" y="59"/>
                  </a:cubicBezTo>
                  <a:cubicBezTo>
                    <a:pt x="904" y="55"/>
                    <a:pt x="904" y="55"/>
                    <a:pt x="904" y="55"/>
                  </a:cubicBezTo>
                  <a:cubicBezTo>
                    <a:pt x="905" y="55"/>
                    <a:pt x="905" y="54"/>
                    <a:pt x="907" y="55"/>
                  </a:cubicBezTo>
                  <a:cubicBezTo>
                    <a:pt x="908" y="54"/>
                    <a:pt x="909" y="52"/>
                    <a:pt x="909" y="52"/>
                  </a:cubicBezTo>
                  <a:cubicBezTo>
                    <a:pt x="908" y="51"/>
                    <a:pt x="887" y="42"/>
                    <a:pt x="887" y="42"/>
                  </a:cubicBezTo>
                  <a:cubicBezTo>
                    <a:pt x="886" y="43"/>
                    <a:pt x="885" y="44"/>
                    <a:pt x="885" y="44"/>
                  </a:cubicBezTo>
                  <a:cubicBezTo>
                    <a:pt x="887" y="46"/>
                    <a:pt x="887" y="47"/>
                    <a:pt x="887" y="47"/>
                  </a:cubicBezTo>
                  <a:cubicBezTo>
                    <a:pt x="887" y="47"/>
                    <a:pt x="887" y="47"/>
                    <a:pt x="887" y="47"/>
                  </a:cubicBezTo>
                  <a:cubicBezTo>
                    <a:pt x="884" y="51"/>
                    <a:pt x="884" y="51"/>
                    <a:pt x="884" y="51"/>
                  </a:cubicBezTo>
                  <a:cubicBezTo>
                    <a:pt x="884" y="51"/>
                    <a:pt x="841" y="99"/>
                    <a:pt x="841" y="99"/>
                  </a:cubicBezTo>
                  <a:cubicBezTo>
                    <a:pt x="840" y="100"/>
                    <a:pt x="839" y="101"/>
                    <a:pt x="838" y="101"/>
                  </a:cubicBezTo>
                  <a:cubicBezTo>
                    <a:pt x="837" y="101"/>
                    <a:pt x="836" y="103"/>
                    <a:pt x="836" y="103"/>
                  </a:cubicBezTo>
                  <a:cubicBezTo>
                    <a:pt x="837" y="104"/>
                    <a:pt x="854" y="111"/>
                    <a:pt x="854" y="111"/>
                  </a:cubicBezTo>
                  <a:cubicBezTo>
                    <a:pt x="855" y="112"/>
                    <a:pt x="855" y="112"/>
                    <a:pt x="855" y="112"/>
                  </a:cubicBezTo>
                  <a:cubicBezTo>
                    <a:pt x="856" y="109"/>
                    <a:pt x="856" y="109"/>
                    <a:pt x="856" y="109"/>
                  </a:cubicBezTo>
                  <a:cubicBezTo>
                    <a:pt x="854" y="108"/>
                    <a:pt x="854" y="107"/>
                    <a:pt x="854" y="106"/>
                  </a:cubicBezTo>
                  <a:cubicBezTo>
                    <a:pt x="854" y="106"/>
                    <a:pt x="854" y="105"/>
                    <a:pt x="854" y="105"/>
                  </a:cubicBezTo>
                  <a:cubicBezTo>
                    <a:pt x="855" y="103"/>
                    <a:pt x="855" y="103"/>
                    <a:pt x="855" y="103"/>
                  </a:cubicBezTo>
                  <a:cubicBezTo>
                    <a:pt x="855" y="103"/>
                    <a:pt x="864" y="94"/>
                    <a:pt x="864" y="94"/>
                  </a:cubicBezTo>
                  <a:cubicBezTo>
                    <a:pt x="864" y="95"/>
                    <a:pt x="886" y="104"/>
                    <a:pt x="886" y="104"/>
                  </a:cubicBezTo>
                  <a:cubicBezTo>
                    <a:pt x="886" y="104"/>
                    <a:pt x="885" y="117"/>
                    <a:pt x="885" y="117"/>
                  </a:cubicBezTo>
                  <a:cubicBezTo>
                    <a:pt x="885" y="117"/>
                    <a:pt x="885" y="120"/>
                    <a:pt x="885" y="120"/>
                  </a:cubicBezTo>
                  <a:cubicBezTo>
                    <a:pt x="884" y="120"/>
                    <a:pt x="884" y="120"/>
                    <a:pt x="882" y="120"/>
                  </a:cubicBezTo>
                  <a:cubicBezTo>
                    <a:pt x="882" y="120"/>
                    <a:pt x="881" y="122"/>
                    <a:pt x="881" y="122"/>
                  </a:cubicBezTo>
                  <a:cubicBezTo>
                    <a:pt x="881" y="123"/>
                    <a:pt x="899" y="130"/>
                    <a:pt x="899" y="130"/>
                  </a:cubicBezTo>
                  <a:cubicBezTo>
                    <a:pt x="900" y="130"/>
                    <a:pt x="901" y="128"/>
                    <a:pt x="901" y="128"/>
                  </a:cubicBezTo>
                  <a:cubicBezTo>
                    <a:pt x="900" y="127"/>
                    <a:pt x="899" y="126"/>
                    <a:pt x="899" y="124"/>
                  </a:cubicBezTo>
                  <a:moveTo>
                    <a:pt x="840" y="97"/>
                  </a:moveTo>
                  <a:cubicBezTo>
                    <a:pt x="841" y="97"/>
                    <a:pt x="842" y="96"/>
                    <a:pt x="842" y="96"/>
                  </a:cubicBezTo>
                  <a:cubicBezTo>
                    <a:pt x="843" y="95"/>
                    <a:pt x="835" y="77"/>
                    <a:pt x="835" y="77"/>
                  </a:cubicBezTo>
                  <a:cubicBezTo>
                    <a:pt x="834" y="77"/>
                    <a:pt x="833" y="77"/>
                    <a:pt x="833" y="77"/>
                  </a:cubicBezTo>
                  <a:cubicBezTo>
                    <a:pt x="832" y="78"/>
                    <a:pt x="832" y="80"/>
                    <a:pt x="832" y="80"/>
                  </a:cubicBezTo>
                  <a:cubicBezTo>
                    <a:pt x="832" y="80"/>
                    <a:pt x="828" y="84"/>
                    <a:pt x="828" y="84"/>
                  </a:cubicBezTo>
                  <a:cubicBezTo>
                    <a:pt x="825" y="86"/>
                    <a:pt x="820" y="86"/>
                    <a:pt x="815" y="85"/>
                  </a:cubicBezTo>
                  <a:cubicBezTo>
                    <a:pt x="804" y="82"/>
                    <a:pt x="798" y="70"/>
                    <a:pt x="802" y="56"/>
                  </a:cubicBezTo>
                  <a:cubicBezTo>
                    <a:pt x="805" y="46"/>
                    <a:pt x="809" y="40"/>
                    <a:pt x="814" y="37"/>
                  </a:cubicBezTo>
                  <a:cubicBezTo>
                    <a:pt x="818" y="35"/>
                    <a:pt x="823" y="34"/>
                    <a:pt x="829" y="36"/>
                  </a:cubicBezTo>
                  <a:cubicBezTo>
                    <a:pt x="834" y="37"/>
                    <a:pt x="837" y="40"/>
                    <a:pt x="839" y="43"/>
                  </a:cubicBezTo>
                  <a:cubicBezTo>
                    <a:pt x="840" y="49"/>
                    <a:pt x="840" y="49"/>
                    <a:pt x="840" y="49"/>
                  </a:cubicBezTo>
                  <a:cubicBezTo>
                    <a:pt x="840" y="50"/>
                    <a:pt x="840" y="50"/>
                    <a:pt x="840" y="50"/>
                  </a:cubicBezTo>
                  <a:cubicBezTo>
                    <a:pt x="841" y="51"/>
                    <a:pt x="841" y="51"/>
                    <a:pt x="841" y="51"/>
                  </a:cubicBezTo>
                  <a:cubicBezTo>
                    <a:pt x="842" y="51"/>
                    <a:pt x="855" y="37"/>
                    <a:pt x="855" y="37"/>
                  </a:cubicBezTo>
                  <a:cubicBezTo>
                    <a:pt x="857" y="36"/>
                    <a:pt x="857" y="36"/>
                    <a:pt x="857" y="36"/>
                  </a:cubicBezTo>
                  <a:cubicBezTo>
                    <a:pt x="854" y="35"/>
                    <a:pt x="854" y="35"/>
                    <a:pt x="854" y="35"/>
                  </a:cubicBezTo>
                  <a:cubicBezTo>
                    <a:pt x="851" y="36"/>
                    <a:pt x="851" y="36"/>
                    <a:pt x="851" y="36"/>
                  </a:cubicBezTo>
                  <a:cubicBezTo>
                    <a:pt x="849" y="33"/>
                    <a:pt x="849" y="33"/>
                    <a:pt x="849" y="33"/>
                  </a:cubicBezTo>
                  <a:cubicBezTo>
                    <a:pt x="846" y="31"/>
                    <a:pt x="846" y="31"/>
                    <a:pt x="846" y="31"/>
                  </a:cubicBezTo>
                  <a:cubicBezTo>
                    <a:pt x="843" y="27"/>
                    <a:pt x="838" y="25"/>
                    <a:pt x="833" y="23"/>
                  </a:cubicBezTo>
                  <a:cubicBezTo>
                    <a:pt x="823" y="20"/>
                    <a:pt x="813" y="21"/>
                    <a:pt x="805" y="26"/>
                  </a:cubicBezTo>
                  <a:cubicBezTo>
                    <a:pt x="796" y="31"/>
                    <a:pt x="790" y="40"/>
                    <a:pt x="787" y="52"/>
                  </a:cubicBezTo>
                  <a:cubicBezTo>
                    <a:pt x="781" y="73"/>
                    <a:pt x="791" y="92"/>
                    <a:pt x="811" y="98"/>
                  </a:cubicBezTo>
                  <a:cubicBezTo>
                    <a:pt x="823" y="101"/>
                    <a:pt x="830" y="98"/>
                    <a:pt x="835" y="96"/>
                  </a:cubicBezTo>
                  <a:cubicBezTo>
                    <a:pt x="838" y="95"/>
                    <a:pt x="838" y="95"/>
                    <a:pt x="838" y="95"/>
                  </a:cubicBezTo>
                  <a:cubicBezTo>
                    <a:pt x="839" y="95"/>
                    <a:pt x="839" y="96"/>
                    <a:pt x="840" y="97"/>
                  </a:cubicBezTo>
                  <a:moveTo>
                    <a:pt x="769" y="33"/>
                  </a:moveTo>
                  <a:cubicBezTo>
                    <a:pt x="770" y="33"/>
                    <a:pt x="782" y="17"/>
                    <a:pt x="782" y="17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2" y="16"/>
                    <a:pt x="782" y="16"/>
                    <a:pt x="782" y="16"/>
                  </a:cubicBezTo>
                  <a:cubicBezTo>
                    <a:pt x="780" y="15"/>
                    <a:pt x="780" y="15"/>
                    <a:pt x="780" y="15"/>
                  </a:cubicBezTo>
                  <a:cubicBezTo>
                    <a:pt x="779" y="16"/>
                    <a:pt x="778" y="16"/>
                    <a:pt x="777" y="16"/>
                  </a:cubicBezTo>
                  <a:cubicBezTo>
                    <a:pt x="774" y="14"/>
                    <a:pt x="774" y="14"/>
                    <a:pt x="774" y="14"/>
                  </a:cubicBezTo>
                  <a:cubicBezTo>
                    <a:pt x="770" y="12"/>
                    <a:pt x="770" y="12"/>
                    <a:pt x="770" y="12"/>
                  </a:cubicBezTo>
                  <a:cubicBezTo>
                    <a:pt x="766" y="9"/>
                    <a:pt x="760" y="8"/>
                    <a:pt x="754" y="7"/>
                  </a:cubicBezTo>
                  <a:cubicBezTo>
                    <a:pt x="733" y="4"/>
                    <a:pt x="725" y="15"/>
                    <a:pt x="723" y="25"/>
                  </a:cubicBezTo>
                  <a:cubicBezTo>
                    <a:pt x="721" y="41"/>
                    <a:pt x="736" y="46"/>
                    <a:pt x="748" y="51"/>
                  </a:cubicBezTo>
                  <a:cubicBezTo>
                    <a:pt x="757" y="54"/>
                    <a:pt x="764" y="57"/>
                    <a:pt x="764" y="63"/>
                  </a:cubicBezTo>
                  <a:cubicBezTo>
                    <a:pt x="760" y="69"/>
                    <a:pt x="760" y="69"/>
                    <a:pt x="760" y="69"/>
                  </a:cubicBezTo>
                  <a:cubicBezTo>
                    <a:pt x="757" y="71"/>
                    <a:pt x="752" y="72"/>
                    <a:pt x="746" y="71"/>
                  </a:cubicBezTo>
                  <a:cubicBezTo>
                    <a:pt x="740" y="70"/>
                    <a:pt x="731" y="67"/>
                    <a:pt x="729" y="63"/>
                  </a:cubicBezTo>
                  <a:cubicBezTo>
                    <a:pt x="728" y="60"/>
                    <a:pt x="728" y="60"/>
                    <a:pt x="728" y="60"/>
                  </a:cubicBezTo>
                  <a:cubicBezTo>
                    <a:pt x="728" y="58"/>
                    <a:pt x="728" y="58"/>
                    <a:pt x="728" y="58"/>
                  </a:cubicBezTo>
                  <a:cubicBezTo>
                    <a:pt x="726" y="57"/>
                    <a:pt x="726" y="57"/>
                    <a:pt x="726" y="57"/>
                  </a:cubicBezTo>
                  <a:cubicBezTo>
                    <a:pt x="725" y="58"/>
                    <a:pt x="714" y="74"/>
                    <a:pt x="714" y="74"/>
                  </a:cubicBezTo>
                  <a:cubicBezTo>
                    <a:pt x="714" y="75"/>
                    <a:pt x="714" y="75"/>
                    <a:pt x="714" y="75"/>
                  </a:cubicBezTo>
                  <a:cubicBezTo>
                    <a:pt x="716" y="76"/>
                    <a:pt x="716" y="76"/>
                    <a:pt x="716" y="76"/>
                  </a:cubicBezTo>
                  <a:cubicBezTo>
                    <a:pt x="717" y="76"/>
                    <a:pt x="719" y="74"/>
                    <a:pt x="719" y="74"/>
                  </a:cubicBezTo>
                  <a:cubicBezTo>
                    <a:pt x="719" y="74"/>
                    <a:pt x="723" y="76"/>
                    <a:pt x="723" y="76"/>
                  </a:cubicBezTo>
                  <a:cubicBezTo>
                    <a:pt x="727" y="79"/>
                    <a:pt x="727" y="79"/>
                    <a:pt x="727" y="79"/>
                  </a:cubicBezTo>
                  <a:cubicBezTo>
                    <a:pt x="727" y="79"/>
                    <a:pt x="743" y="84"/>
                    <a:pt x="743" y="84"/>
                  </a:cubicBezTo>
                  <a:cubicBezTo>
                    <a:pt x="757" y="86"/>
                    <a:pt x="766" y="82"/>
                    <a:pt x="771" y="79"/>
                  </a:cubicBezTo>
                  <a:cubicBezTo>
                    <a:pt x="775" y="75"/>
                    <a:pt x="778" y="70"/>
                    <a:pt x="779" y="64"/>
                  </a:cubicBezTo>
                  <a:cubicBezTo>
                    <a:pt x="782" y="47"/>
                    <a:pt x="766" y="41"/>
                    <a:pt x="754" y="37"/>
                  </a:cubicBezTo>
                  <a:cubicBezTo>
                    <a:pt x="746" y="34"/>
                    <a:pt x="738" y="31"/>
                    <a:pt x="739" y="25"/>
                  </a:cubicBezTo>
                  <a:cubicBezTo>
                    <a:pt x="742" y="20"/>
                    <a:pt x="742" y="20"/>
                    <a:pt x="742" y="20"/>
                  </a:cubicBezTo>
                  <a:cubicBezTo>
                    <a:pt x="744" y="19"/>
                    <a:pt x="747" y="18"/>
                    <a:pt x="751" y="19"/>
                  </a:cubicBezTo>
                  <a:cubicBezTo>
                    <a:pt x="761" y="20"/>
                    <a:pt x="765" y="24"/>
                    <a:pt x="766" y="26"/>
                  </a:cubicBezTo>
                  <a:cubicBezTo>
                    <a:pt x="767" y="29"/>
                    <a:pt x="767" y="29"/>
                    <a:pt x="767" y="29"/>
                  </a:cubicBezTo>
                  <a:cubicBezTo>
                    <a:pt x="767" y="30"/>
                    <a:pt x="766" y="31"/>
                    <a:pt x="766" y="31"/>
                  </a:cubicBezTo>
                  <a:cubicBezTo>
                    <a:pt x="767" y="32"/>
                    <a:pt x="769" y="33"/>
                    <a:pt x="769" y="33"/>
                  </a:cubicBezTo>
                  <a:moveTo>
                    <a:pt x="703" y="66"/>
                  </a:moveTo>
                  <a:cubicBezTo>
                    <a:pt x="671" y="66"/>
                    <a:pt x="671" y="66"/>
                    <a:pt x="671" y="66"/>
                  </a:cubicBezTo>
                  <a:cubicBezTo>
                    <a:pt x="671" y="66"/>
                    <a:pt x="671" y="48"/>
                    <a:pt x="671" y="47"/>
                  </a:cubicBezTo>
                  <a:cubicBezTo>
                    <a:pt x="689" y="47"/>
                    <a:pt x="689" y="47"/>
                    <a:pt x="689" y="47"/>
                  </a:cubicBezTo>
                  <a:cubicBezTo>
                    <a:pt x="692" y="47"/>
                    <a:pt x="693" y="47"/>
                    <a:pt x="693" y="48"/>
                  </a:cubicBezTo>
                  <a:cubicBezTo>
                    <a:pt x="696" y="49"/>
                    <a:pt x="696" y="49"/>
                    <a:pt x="696" y="49"/>
                  </a:cubicBezTo>
                  <a:cubicBezTo>
                    <a:pt x="697" y="31"/>
                    <a:pt x="697" y="31"/>
                    <a:pt x="697" y="31"/>
                  </a:cubicBezTo>
                  <a:cubicBezTo>
                    <a:pt x="694" y="31"/>
                    <a:pt x="694" y="31"/>
                    <a:pt x="694" y="31"/>
                  </a:cubicBezTo>
                  <a:cubicBezTo>
                    <a:pt x="693" y="33"/>
                    <a:pt x="692" y="33"/>
                    <a:pt x="689" y="33"/>
                  </a:cubicBezTo>
                  <a:cubicBezTo>
                    <a:pt x="671" y="33"/>
                    <a:pt x="671" y="33"/>
                    <a:pt x="671" y="33"/>
                  </a:cubicBezTo>
                  <a:cubicBezTo>
                    <a:pt x="671" y="15"/>
                    <a:pt x="671" y="15"/>
                    <a:pt x="671" y="15"/>
                  </a:cubicBezTo>
                  <a:cubicBezTo>
                    <a:pt x="701" y="16"/>
                    <a:pt x="701" y="16"/>
                    <a:pt x="701" y="16"/>
                  </a:cubicBezTo>
                  <a:cubicBezTo>
                    <a:pt x="705" y="16"/>
                    <a:pt x="705" y="17"/>
                    <a:pt x="706" y="18"/>
                  </a:cubicBezTo>
                  <a:cubicBezTo>
                    <a:pt x="708" y="19"/>
                    <a:pt x="708" y="19"/>
                    <a:pt x="708" y="19"/>
                  </a:cubicBezTo>
                  <a:cubicBezTo>
                    <a:pt x="709" y="1"/>
                    <a:pt x="709" y="1"/>
                    <a:pt x="709" y="1"/>
                  </a:cubicBezTo>
                  <a:cubicBezTo>
                    <a:pt x="706" y="0"/>
                    <a:pt x="706" y="0"/>
                    <a:pt x="706" y="0"/>
                  </a:cubicBezTo>
                  <a:cubicBezTo>
                    <a:pt x="705" y="2"/>
                    <a:pt x="705" y="3"/>
                    <a:pt x="701" y="3"/>
                  </a:cubicBezTo>
                  <a:cubicBezTo>
                    <a:pt x="652" y="3"/>
                    <a:pt x="652" y="3"/>
                    <a:pt x="652" y="3"/>
                  </a:cubicBezTo>
                  <a:cubicBezTo>
                    <a:pt x="651" y="5"/>
                    <a:pt x="651" y="5"/>
                    <a:pt x="651" y="5"/>
                  </a:cubicBezTo>
                  <a:cubicBezTo>
                    <a:pt x="656" y="7"/>
                    <a:pt x="656" y="7"/>
                    <a:pt x="656" y="9"/>
                  </a:cubicBezTo>
                  <a:cubicBezTo>
                    <a:pt x="656" y="73"/>
                    <a:pt x="656" y="73"/>
                    <a:pt x="656" y="73"/>
                  </a:cubicBezTo>
                  <a:cubicBezTo>
                    <a:pt x="656" y="75"/>
                    <a:pt x="656" y="75"/>
                    <a:pt x="652" y="76"/>
                  </a:cubicBezTo>
                  <a:cubicBezTo>
                    <a:pt x="651" y="78"/>
                    <a:pt x="651" y="78"/>
                    <a:pt x="651" y="78"/>
                  </a:cubicBezTo>
                  <a:cubicBezTo>
                    <a:pt x="703" y="79"/>
                    <a:pt x="703" y="79"/>
                    <a:pt x="703" y="79"/>
                  </a:cubicBezTo>
                  <a:cubicBezTo>
                    <a:pt x="707" y="79"/>
                    <a:pt x="707" y="80"/>
                    <a:pt x="708" y="81"/>
                  </a:cubicBezTo>
                  <a:cubicBezTo>
                    <a:pt x="710" y="82"/>
                    <a:pt x="710" y="82"/>
                    <a:pt x="710" y="82"/>
                  </a:cubicBezTo>
                  <a:cubicBezTo>
                    <a:pt x="711" y="64"/>
                    <a:pt x="711" y="64"/>
                    <a:pt x="711" y="64"/>
                  </a:cubicBezTo>
                  <a:cubicBezTo>
                    <a:pt x="708" y="63"/>
                    <a:pt x="708" y="63"/>
                    <a:pt x="708" y="63"/>
                  </a:cubicBezTo>
                  <a:cubicBezTo>
                    <a:pt x="707" y="65"/>
                    <a:pt x="707" y="66"/>
                    <a:pt x="703" y="66"/>
                  </a:cubicBezTo>
                  <a:moveTo>
                    <a:pt x="619" y="35"/>
                  </a:moveTo>
                  <a:cubicBezTo>
                    <a:pt x="617" y="38"/>
                    <a:pt x="614" y="39"/>
                    <a:pt x="610" y="40"/>
                  </a:cubicBezTo>
                  <a:cubicBezTo>
                    <a:pt x="610" y="40"/>
                    <a:pt x="594" y="42"/>
                    <a:pt x="594" y="42"/>
                  </a:cubicBezTo>
                  <a:cubicBezTo>
                    <a:pt x="594" y="42"/>
                    <a:pt x="594" y="42"/>
                    <a:pt x="594" y="41"/>
                  </a:cubicBezTo>
                  <a:cubicBezTo>
                    <a:pt x="594" y="38"/>
                    <a:pt x="592" y="26"/>
                    <a:pt x="592" y="24"/>
                  </a:cubicBezTo>
                  <a:cubicBezTo>
                    <a:pt x="593" y="23"/>
                    <a:pt x="607" y="21"/>
                    <a:pt x="607" y="21"/>
                  </a:cubicBezTo>
                  <a:cubicBezTo>
                    <a:pt x="615" y="20"/>
                    <a:pt x="619" y="23"/>
                    <a:pt x="620" y="29"/>
                  </a:cubicBezTo>
                  <a:lnTo>
                    <a:pt x="619" y="35"/>
                  </a:lnTo>
                  <a:close/>
                  <a:moveTo>
                    <a:pt x="638" y="71"/>
                  </a:moveTo>
                  <a:cubicBezTo>
                    <a:pt x="637" y="68"/>
                    <a:pt x="637" y="68"/>
                    <a:pt x="637" y="68"/>
                  </a:cubicBezTo>
                  <a:cubicBezTo>
                    <a:pt x="637" y="68"/>
                    <a:pt x="623" y="49"/>
                    <a:pt x="623" y="48"/>
                  </a:cubicBezTo>
                  <a:cubicBezTo>
                    <a:pt x="623" y="48"/>
                    <a:pt x="623" y="48"/>
                    <a:pt x="623" y="48"/>
                  </a:cubicBezTo>
                  <a:cubicBezTo>
                    <a:pt x="633" y="45"/>
                    <a:pt x="637" y="37"/>
                    <a:pt x="636" y="25"/>
                  </a:cubicBezTo>
                  <a:cubicBezTo>
                    <a:pt x="634" y="12"/>
                    <a:pt x="623" y="6"/>
                    <a:pt x="607" y="8"/>
                  </a:cubicBezTo>
                  <a:cubicBezTo>
                    <a:pt x="572" y="13"/>
                    <a:pt x="572" y="13"/>
                    <a:pt x="572" y="13"/>
                  </a:cubicBezTo>
                  <a:cubicBezTo>
                    <a:pt x="571" y="14"/>
                    <a:pt x="572" y="16"/>
                    <a:pt x="572" y="16"/>
                  </a:cubicBezTo>
                  <a:cubicBezTo>
                    <a:pt x="575" y="16"/>
                    <a:pt x="575" y="17"/>
                    <a:pt x="575" y="19"/>
                  </a:cubicBezTo>
                  <a:cubicBezTo>
                    <a:pt x="584" y="82"/>
                    <a:pt x="584" y="82"/>
                    <a:pt x="584" y="82"/>
                  </a:cubicBezTo>
                  <a:cubicBezTo>
                    <a:pt x="584" y="84"/>
                    <a:pt x="584" y="84"/>
                    <a:pt x="582" y="85"/>
                  </a:cubicBezTo>
                  <a:cubicBezTo>
                    <a:pt x="582" y="86"/>
                    <a:pt x="582" y="88"/>
                    <a:pt x="582" y="88"/>
                  </a:cubicBezTo>
                  <a:cubicBezTo>
                    <a:pt x="583" y="88"/>
                    <a:pt x="603" y="85"/>
                    <a:pt x="603" y="85"/>
                  </a:cubicBezTo>
                  <a:cubicBezTo>
                    <a:pt x="604" y="85"/>
                    <a:pt x="604" y="85"/>
                    <a:pt x="604" y="85"/>
                  </a:cubicBezTo>
                  <a:cubicBezTo>
                    <a:pt x="604" y="83"/>
                    <a:pt x="604" y="83"/>
                    <a:pt x="604" y="83"/>
                  </a:cubicBezTo>
                  <a:cubicBezTo>
                    <a:pt x="601" y="82"/>
                    <a:pt x="600" y="81"/>
                    <a:pt x="600" y="79"/>
                  </a:cubicBezTo>
                  <a:cubicBezTo>
                    <a:pt x="600" y="79"/>
                    <a:pt x="596" y="55"/>
                    <a:pt x="596" y="54"/>
                  </a:cubicBezTo>
                  <a:cubicBezTo>
                    <a:pt x="597" y="55"/>
                    <a:pt x="608" y="53"/>
                    <a:pt x="608" y="53"/>
                  </a:cubicBezTo>
                  <a:cubicBezTo>
                    <a:pt x="608" y="54"/>
                    <a:pt x="623" y="74"/>
                    <a:pt x="623" y="74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8"/>
                    <a:pt x="625" y="78"/>
                  </a:cubicBezTo>
                  <a:cubicBezTo>
                    <a:pt x="625" y="78"/>
                    <a:pt x="625" y="79"/>
                    <a:pt x="623" y="79"/>
                  </a:cubicBezTo>
                  <a:cubicBezTo>
                    <a:pt x="623" y="80"/>
                    <a:pt x="622" y="80"/>
                    <a:pt x="622" y="81"/>
                  </a:cubicBezTo>
                  <a:cubicBezTo>
                    <a:pt x="622" y="82"/>
                    <a:pt x="623" y="82"/>
                    <a:pt x="623" y="82"/>
                  </a:cubicBezTo>
                  <a:cubicBezTo>
                    <a:pt x="623" y="83"/>
                    <a:pt x="644" y="80"/>
                    <a:pt x="644" y="80"/>
                  </a:cubicBezTo>
                  <a:cubicBezTo>
                    <a:pt x="645" y="79"/>
                    <a:pt x="645" y="77"/>
                    <a:pt x="645" y="77"/>
                  </a:cubicBezTo>
                  <a:cubicBezTo>
                    <a:pt x="642" y="76"/>
                    <a:pt x="641" y="75"/>
                    <a:pt x="638" y="71"/>
                  </a:cubicBezTo>
                  <a:moveTo>
                    <a:pt x="561" y="67"/>
                  </a:moveTo>
                  <a:cubicBezTo>
                    <a:pt x="560" y="67"/>
                    <a:pt x="559" y="68"/>
                    <a:pt x="559" y="68"/>
                  </a:cubicBezTo>
                  <a:cubicBezTo>
                    <a:pt x="558" y="70"/>
                    <a:pt x="560" y="72"/>
                    <a:pt x="560" y="72"/>
                  </a:cubicBezTo>
                  <a:cubicBezTo>
                    <a:pt x="560" y="72"/>
                    <a:pt x="559" y="77"/>
                    <a:pt x="559" y="77"/>
                  </a:cubicBezTo>
                  <a:cubicBezTo>
                    <a:pt x="557" y="80"/>
                    <a:pt x="553" y="84"/>
                    <a:pt x="549" y="85"/>
                  </a:cubicBezTo>
                  <a:cubicBezTo>
                    <a:pt x="544" y="86"/>
                    <a:pt x="538" y="86"/>
                    <a:pt x="534" y="84"/>
                  </a:cubicBezTo>
                  <a:cubicBezTo>
                    <a:pt x="528" y="81"/>
                    <a:pt x="524" y="75"/>
                    <a:pt x="522" y="67"/>
                  </a:cubicBezTo>
                  <a:cubicBezTo>
                    <a:pt x="519" y="58"/>
                    <a:pt x="519" y="50"/>
                    <a:pt x="522" y="45"/>
                  </a:cubicBezTo>
                  <a:cubicBezTo>
                    <a:pt x="524" y="41"/>
                    <a:pt x="528" y="38"/>
                    <a:pt x="534" y="36"/>
                  </a:cubicBezTo>
                  <a:cubicBezTo>
                    <a:pt x="541" y="34"/>
                    <a:pt x="548" y="36"/>
                    <a:pt x="550" y="40"/>
                  </a:cubicBezTo>
                  <a:cubicBezTo>
                    <a:pt x="550" y="41"/>
                    <a:pt x="550" y="41"/>
                    <a:pt x="550" y="41"/>
                  </a:cubicBezTo>
                  <a:cubicBezTo>
                    <a:pt x="551" y="42"/>
                    <a:pt x="551" y="42"/>
                    <a:pt x="551" y="42"/>
                  </a:cubicBezTo>
                  <a:cubicBezTo>
                    <a:pt x="552" y="42"/>
                    <a:pt x="552" y="42"/>
                    <a:pt x="552" y="42"/>
                  </a:cubicBezTo>
                  <a:cubicBezTo>
                    <a:pt x="553" y="42"/>
                    <a:pt x="557" y="23"/>
                    <a:pt x="557" y="23"/>
                  </a:cubicBezTo>
                  <a:cubicBezTo>
                    <a:pt x="557" y="21"/>
                    <a:pt x="557" y="21"/>
                    <a:pt x="557" y="21"/>
                  </a:cubicBezTo>
                  <a:cubicBezTo>
                    <a:pt x="555" y="22"/>
                    <a:pt x="555" y="22"/>
                    <a:pt x="555" y="22"/>
                  </a:cubicBezTo>
                  <a:cubicBezTo>
                    <a:pt x="552" y="24"/>
                    <a:pt x="552" y="24"/>
                    <a:pt x="552" y="24"/>
                  </a:cubicBezTo>
                  <a:cubicBezTo>
                    <a:pt x="552" y="24"/>
                    <a:pt x="549" y="23"/>
                    <a:pt x="549" y="23"/>
                  </a:cubicBezTo>
                  <a:cubicBezTo>
                    <a:pt x="545" y="22"/>
                    <a:pt x="545" y="22"/>
                    <a:pt x="545" y="22"/>
                  </a:cubicBezTo>
                  <a:cubicBezTo>
                    <a:pt x="540" y="21"/>
                    <a:pt x="535" y="21"/>
                    <a:pt x="530" y="23"/>
                  </a:cubicBezTo>
                  <a:cubicBezTo>
                    <a:pt x="513" y="28"/>
                    <a:pt x="499" y="45"/>
                    <a:pt x="507" y="72"/>
                  </a:cubicBezTo>
                  <a:cubicBezTo>
                    <a:pt x="513" y="93"/>
                    <a:pt x="532" y="104"/>
                    <a:pt x="551" y="98"/>
                  </a:cubicBezTo>
                  <a:cubicBezTo>
                    <a:pt x="564" y="94"/>
                    <a:pt x="568" y="88"/>
                    <a:pt x="571" y="84"/>
                  </a:cubicBezTo>
                  <a:cubicBezTo>
                    <a:pt x="573" y="81"/>
                    <a:pt x="573" y="81"/>
                    <a:pt x="573" y="81"/>
                  </a:cubicBezTo>
                  <a:cubicBezTo>
                    <a:pt x="574" y="81"/>
                    <a:pt x="574" y="81"/>
                    <a:pt x="575" y="82"/>
                  </a:cubicBezTo>
                  <a:cubicBezTo>
                    <a:pt x="576" y="81"/>
                    <a:pt x="577" y="80"/>
                    <a:pt x="577" y="80"/>
                  </a:cubicBezTo>
                  <a:cubicBezTo>
                    <a:pt x="577" y="79"/>
                    <a:pt x="561" y="67"/>
                    <a:pt x="561" y="67"/>
                  </a:cubicBezTo>
                  <a:moveTo>
                    <a:pt x="381" y="131"/>
                  </a:moveTo>
                  <a:cubicBezTo>
                    <a:pt x="381" y="131"/>
                    <a:pt x="367" y="139"/>
                    <a:pt x="367" y="140"/>
                  </a:cubicBezTo>
                  <a:cubicBezTo>
                    <a:pt x="367" y="140"/>
                    <a:pt x="367" y="140"/>
                    <a:pt x="367" y="140"/>
                  </a:cubicBezTo>
                  <a:cubicBezTo>
                    <a:pt x="367" y="138"/>
                    <a:pt x="359" y="125"/>
                    <a:pt x="357" y="124"/>
                  </a:cubicBezTo>
                  <a:cubicBezTo>
                    <a:pt x="359" y="123"/>
                    <a:pt x="371" y="115"/>
                    <a:pt x="371" y="115"/>
                  </a:cubicBezTo>
                  <a:cubicBezTo>
                    <a:pt x="377" y="111"/>
                    <a:pt x="382" y="111"/>
                    <a:pt x="385" y="117"/>
                  </a:cubicBezTo>
                  <a:cubicBezTo>
                    <a:pt x="385" y="117"/>
                    <a:pt x="387" y="123"/>
                    <a:pt x="387" y="123"/>
                  </a:cubicBezTo>
                  <a:cubicBezTo>
                    <a:pt x="386" y="126"/>
                    <a:pt x="384" y="128"/>
                    <a:pt x="381" y="131"/>
                  </a:cubicBezTo>
                  <a:moveTo>
                    <a:pt x="419" y="147"/>
                  </a:moveTo>
                  <a:cubicBezTo>
                    <a:pt x="417" y="146"/>
                    <a:pt x="417" y="146"/>
                    <a:pt x="417" y="146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396" y="133"/>
                    <a:pt x="396" y="133"/>
                    <a:pt x="396" y="133"/>
                  </a:cubicBezTo>
                  <a:cubicBezTo>
                    <a:pt x="403" y="126"/>
                    <a:pt x="404" y="117"/>
                    <a:pt x="398" y="107"/>
                  </a:cubicBezTo>
                  <a:cubicBezTo>
                    <a:pt x="391" y="96"/>
                    <a:pt x="378" y="94"/>
                    <a:pt x="365" y="103"/>
                  </a:cubicBezTo>
                  <a:cubicBezTo>
                    <a:pt x="335" y="122"/>
                    <a:pt x="335" y="122"/>
                    <a:pt x="335" y="122"/>
                  </a:cubicBezTo>
                  <a:cubicBezTo>
                    <a:pt x="334" y="123"/>
                    <a:pt x="336" y="125"/>
                    <a:pt x="336" y="125"/>
                  </a:cubicBezTo>
                  <a:cubicBezTo>
                    <a:pt x="339" y="124"/>
                    <a:pt x="339" y="125"/>
                    <a:pt x="340" y="126"/>
                  </a:cubicBezTo>
                  <a:cubicBezTo>
                    <a:pt x="375" y="180"/>
                    <a:pt x="375" y="180"/>
                    <a:pt x="375" y="180"/>
                  </a:cubicBezTo>
                  <a:cubicBezTo>
                    <a:pt x="376" y="181"/>
                    <a:pt x="376" y="182"/>
                    <a:pt x="374" y="183"/>
                  </a:cubicBezTo>
                  <a:cubicBezTo>
                    <a:pt x="374" y="184"/>
                    <a:pt x="375" y="186"/>
                    <a:pt x="375" y="186"/>
                  </a:cubicBezTo>
                  <a:cubicBezTo>
                    <a:pt x="376" y="186"/>
                    <a:pt x="394" y="175"/>
                    <a:pt x="394" y="175"/>
                  </a:cubicBezTo>
                  <a:cubicBezTo>
                    <a:pt x="395" y="175"/>
                    <a:pt x="395" y="175"/>
                    <a:pt x="395" y="175"/>
                  </a:cubicBezTo>
                  <a:cubicBezTo>
                    <a:pt x="393" y="172"/>
                    <a:pt x="393" y="172"/>
                    <a:pt x="393" y="172"/>
                  </a:cubicBezTo>
                  <a:cubicBezTo>
                    <a:pt x="390" y="173"/>
                    <a:pt x="389" y="173"/>
                    <a:pt x="388" y="171"/>
                  </a:cubicBezTo>
                  <a:cubicBezTo>
                    <a:pt x="388" y="171"/>
                    <a:pt x="375" y="150"/>
                    <a:pt x="374" y="150"/>
                  </a:cubicBezTo>
                  <a:cubicBezTo>
                    <a:pt x="375" y="150"/>
                    <a:pt x="385" y="144"/>
                    <a:pt x="385" y="144"/>
                  </a:cubicBezTo>
                  <a:cubicBezTo>
                    <a:pt x="385" y="144"/>
                    <a:pt x="407" y="157"/>
                    <a:pt x="407" y="157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59"/>
                    <a:pt x="410" y="159"/>
                    <a:pt x="410" y="159"/>
                  </a:cubicBezTo>
                  <a:cubicBezTo>
                    <a:pt x="410" y="160"/>
                    <a:pt x="410" y="160"/>
                    <a:pt x="409" y="161"/>
                  </a:cubicBezTo>
                  <a:cubicBezTo>
                    <a:pt x="409" y="161"/>
                    <a:pt x="409" y="161"/>
                    <a:pt x="409" y="161"/>
                  </a:cubicBezTo>
                  <a:cubicBezTo>
                    <a:pt x="409" y="162"/>
                    <a:pt x="410" y="164"/>
                    <a:pt x="410" y="164"/>
                  </a:cubicBezTo>
                  <a:cubicBezTo>
                    <a:pt x="411" y="164"/>
                    <a:pt x="429" y="153"/>
                    <a:pt x="429" y="153"/>
                  </a:cubicBezTo>
                  <a:cubicBezTo>
                    <a:pt x="429" y="152"/>
                    <a:pt x="428" y="150"/>
                    <a:pt x="428" y="150"/>
                  </a:cubicBezTo>
                  <a:cubicBezTo>
                    <a:pt x="425" y="150"/>
                    <a:pt x="424" y="150"/>
                    <a:pt x="419" y="147"/>
                  </a:cubicBezTo>
                  <a:moveTo>
                    <a:pt x="355" y="181"/>
                  </a:moveTo>
                  <a:cubicBezTo>
                    <a:pt x="355" y="182"/>
                    <a:pt x="355" y="182"/>
                    <a:pt x="355" y="182"/>
                  </a:cubicBezTo>
                  <a:cubicBezTo>
                    <a:pt x="355" y="184"/>
                    <a:pt x="355" y="184"/>
                    <a:pt x="352" y="186"/>
                  </a:cubicBezTo>
                  <a:cubicBezTo>
                    <a:pt x="352" y="186"/>
                    <a:pt x="325" y="204"/>
                    <a:pt x="325" y="204"/>
                  </a:cubicBezTo>
                  <a:cubicBezTo>
                    <a:pt x="325" y="204"/>
                    <a:pt x="325" y="204"/>
                    <a:pt x="325" y="204"/>
                  </a:cubicBezTo>
                  <a:cubicBezTo>
                    <a:pt x="325" y="202"/>
                    <a:pt x="317" y="189"/>
                    <a:pt x="315" y="187"/>
                  </a:cubicBezTo>
                  <a:cubicBezTo>
                    <a:pt x="317" y="187"/>
                    <a:pt x="330" y="178"/>
                    <a:pt x="330" y="178"/>
                  </a:cubicBezTo>
                  <a:cubicBezTo>
                    <a:pt x="333" y="176"/>
                    <a:pt x="333" y="176"/>
                    <a:pt x="334" y="177"/>
                  </a:cubicBezTo>
                  <a:cubicBezTo>
                    <a:pt x="335" y="177"/>
                    <a:pt x="337" y="176"/>
                    <a:pt x="337" y="176"/>
                  </a:cubicBezTo>
                  <a:cubicBezTo>
                    <a:pt x="337" y="175"/>
                    <a:pt x="328" y="161"/>
                    <a:pt x="328" y="161"/>
                  </a:cubicBezTo>
                  <a:cubicBezTo>
                    <a:pt x="327" y="161"/>
                    <a:pt x="325" y="162"/>
                    <a:pt x="325" y="162"/>
                  </a:cubicBezTo>
                  <a:cubicBezTo>
                    <a:pt x="325" y="162"/>
                    <a:pt x="325" y="163"/>
                    <a:pt x="325" y="163"/>
                  </a:cubicBezTo>
                  <a:cubicBezTo>
                    <a:pt x="325" y="164"/>
                    <a:pt x="325" y="165"/>
                    <a:pt x="323" y="166"/>
                  </a:cubicBezTo>
                  <a:cubicBezTo>
                    <a:pt x="323" y="166"/>
                    <a:pt x="307" y="176"/>
                    <a:pt x="307" y="176"/>
                  </a:cubicBezTo>
                  <a:cubicBezTo>
                    <a:pt x="307" y="176"/>
                    <a:pt x="307" y="176"/>
                    <a:pt x="307" y="176"/>
                  </a:cubicBezTo>
                  <a:cubicBezTo>
                    <a:pt x="307" y="175"/>
                    <a:pt x="298" y="161"/>
                    <a:pt x="298" y="161"/>
                  </a:cubicBezTo>
                  <a:cubicBezTo>
                    <a:pt x="299" y="162"/>
                    <a:pt x="324" y="145"/>
                    <a:pt x="324" y="145"/>
                  </a:cubicBezTo>
                  <a:cubicBezTo>
                    <a:pt x="327" y="144"/>
                    <a:pt x="327" y="144"/>
                    <a:pt x="328" y="145"/>
                  </a:cubicBezTo>
                  <a:cubicBezTo>
                    <a:pt x="329" y="145"/>
                    <a:pt x="331" y="144"/>
                    <a:pt x="331" y="144"/>
                  </a:cubicBezTo>
                  <a:cubicBezTo>
                    <a:pt x="331" y="143"/>
                    <a:pt x="322" y="128"/>
                    <a:pt x="322" y="128"/>
                  </a:cubicBezTo>
                  <a:cubicBezTo>
                    <a:pt x="321" y="128"/>
                    <a:pt x="319" y="129"/>
                    <a:pt x="319" y="129"/>
                  </a:cubicBezTo>
                  <a:cubicBezTo>
                    <a:pt x="320" y="132"/>
                    <a:pt x="320" y="132"/>
                    <a:pt x="317" y="134"/>
                  </a:cubicBezTo>
                  <a:cubicBezTo>
                    <a:pt x="275" y="161"/>
                    <a:pt x="275" y="161"/>
                    <a:pt x="275" y="161"/>
                  </a:cubicBezTo>
                  <a:cubicBezTo>
                    <a:pt x="275" y="162"/>
                    <a:pt x="276" y="164"/>
                    <a:pt x="276" y="164"/>
                  </a:cubicBezTo>
                  <a:cubicBezTo>
                    <a:pt x="280" y="162"/>
                    <a:pt x="281" y="163"/>
                    <a:pt x="282" y="164"/>
                  </a:cubicBezTo>
                  <a:cubicBezTo>
                    <a:pt x="316" y="218"/>
                    <a:pt x="316" y="218"/>
                    <a:pt x="316" y="218"/>
                  </a:cubicBezTo>
                  <a:cubicBezTo>
                    <a:pt x="317" y="219"/>
                    <a:pt x="317" y="220"/>
                    <a:pt x="315" y="222"/>
                  </a:cubicBezTo>
                  <a:cubicBezTo>
                    <a:pt x="314" y="223"/>
                    <a:pt x="315" y="225"/>
                    <a:pt x="315" y="225"/>
                  </a:cubicBezTo>
                  <a:cubicBezTo>
                    <a:pt x="317" y="225"/>
                    <a:pt x="360" y="197"/>
                    <a:pt x="360" y="197"/>
                  </a:cubicBezTo>
                  <a:cubicBezTo>
                    <a:pt x="363" y="195"/>
                    <a:pt x="363" y="196"/>
                    <a:pt x="364" y="197"/>
                  </a:cubicBezTo>
                  <a:cubicBezTo>
                    <a:pt x="365" y="197"/>
                    <a:pt x="367" y="196"/>
                    <a:pt x="367" y="196"/>
                  </a:cubicBezTo>
                  <a:cubicBezTo>
                    <a:pt x="367" y="195"/>
                    <a:pt x="358" y="180"/>
                    <a:pt x="358" y="180"/>
                  </a:cubicBezTo>
                  <a:cubicBezTo>
                    <a:pt x="357" y="180"/>
                    <a:pt x="355" y="181"/>
                    <a:pt x="355" y="181"/>
                  </a:cubicBezTo>
                  <a:moveTo>
                    <a:pt x="277" y="240"/>
                  </a:moveTo>
                  <a:cubicBezTo>
                    <a:pt x="277" y="240"/>
                    <a:pt x="253" y="188"/>
                    <a:pt x="253" y="188"/>
                  </a:cubicBezTo>
                  <a:cubicBezTo>
                    <a:pt x="253" y="188"/>
                    <a:pt x="268" y="182"/>
                    <a:pt x="268" y="182"/>
                  </a:cubicBezTo>
                  <a:cubicBezTo>
                    <a:pt x="271" y="180"/>
                    <a:pt x="272" y="180"/>
                    <a:pt x="273" y="182"/>
                  </a:cubicBezTo>
                  <a:cubicBezTo>
                    <a:pt x="274" y="183"/>
                    <a:pt x="276" y="182"/>
                    <a:pt x="276" y="182"/>
                  </a:cubicBezTo>
                  <a:cubicBezTo>
                    <a:pt x="276" y="181"/>
                    <a:pt x="269" y="165"/>
                    <a:pt x="269" y="165"/>
                  </a:cubicBezTo>
                  <a:cubicBezTo>
                    <a:pt x="268" y="164"/>
                    <a:pt x="266" y="165"/>
                    <a:pt x="266" y="165"/>
                  </a:cubicBezTo>
                  <a:cubicBezTo>
                    <a:pt x="266" y="168"/>
                    <a:pt x="265" y="168"/>
                    <a:pt x="262" y="169"/>
                  </a:cubicBezTo>
                  <a:cubicBezTo>
                    <a:pt x="218" y="189"/>
                    <a:pt x="218" y="189"/>
                    <a:pt x="218" y="189"/>
                  </a:cubicBezTo>
                  <a:cubicBezTo>
                    <a:pt x="215" y="191"/>
                    <a:pt x="215" y="191"/>
                    <a:pt x="214" y="189"/>
                  </a:cubicBezTo>
                  <a:cubicBezTo>
                    <a:pt x="213" y="189"/>
                    <a:pt x="211" y="190"/>
                    <a:pt x="211" y="190"/>
                  </a:cubicBezTo>
                  <a:cubicBezTo>
                    <a:pt x="211" y="191"/>
                    <a:pt x="218" y="207"/>
                    <a:pt x="218" y="207"/>
                  </a:cubicBezTo>
                  <a:cubicBezTo>
                    <a:pt x="219" y="208"/>
                    <a:pt x="221" y="207"/>
                    <a:pt x="221" y="207"/>
                  </a:cubicBezTo>
                  <a:cubicBezTo>
                    <a:pt x="221" y="206"/>
                    <a:pt x="221" y="206"/>
                    <a:pt x="221" y="206"/>
                  </a:cubicBezTo>
                  <a:cubicBezTo>
                    <a:pt x="221" y="203"/>
                    <a:pt x="222" y="203"/>
                    <a:pt x="224" y="202"/>
                  </a:cubicBezTo>
                  <a:cubicBezTo>
                    <a:pt x="224" y="202"/>
                    <a:pt x="239" y="195"/>
                    <a:pt x="240" y="195"/>
                  </a:cubicBezTo>
                  <a:cubicBezTo>
                    <a:pt x="240" y="195"/>
                    <a:pt x="240" y="195"/>
                    <a:pt x="240" y="195"/>
                  </a:cubicBezTo>
                  <a:cubicBezTo>
                    <a:pt x="240" y="196"/>
                    <a:pt x="262" y="246"/>
                    <a:pt x="262" y="246"/>
                  </a:cubicBezTo>
                  <a:cubicBezTo>
                    <a:pt x="263" y="247"/>
                    <a:pt x="263" y="248"/>
                    <a:pt x="263" y="248"/>
                  </a:cubicBezTo>
                  <a:cubicBezTo>
                    <a:pt x="263" y="249"/>
                    <a:pt x="262" y="249"/>
                    <a:pt x="261" y="250"/>
                  </a:cubicBezTo>
                  <a:cubicBezTo>
                    <a:pt x="261" y="250"/>
                    <a:pt x="261" y="250"/>
                    <a:pt x="261" y="250"/>
                  </a:cubicBezTo>
                  <a:cubicBezTo>
                    <a:pt x="261" y="251"/>
                    <a:pt x="262" y="253"/>
                    <a:pt x="262" y="253"/>
                  </a:cubicBezTo>
                  <a:cubicBezTo>
                    <a:pt x="263" y="253"/>
                    <a:pt x="282" y="245"/>
                    <a:pt x="282" y="245"/>
                  </a:cubicBezTo>
                  <a:cubicBezTo>
                    <a:pt x="282" y="244"/>
                    <a:pt x="282" y="244"/>
                    <a:pt x="282" y="244"/>
                  </a:cubicBezTo>
                  <a:cubicBezTo>
                    <a:pt x="281" y="242"/>
                    <a:pt x="281" y="242"/>
                    <a:pt x="281" y="242"/>
                  </a:cubicBezTo>
                  <a:cubicBezTo>
                    <a:pt x="278" y="242"/>
                    <a:pt x="277" y="242"/>
                    <a:pt x="277" y="240"/>
                  </a:cubicBezTo>
                  <a:moveTo>
                    <a:pt x="188" y="227"/>
                  </a:moveTo>
                  <a:cubicBezTo>
                    <a:pt x="179" y="227"/>
                    <a:pt x="171" y="227"/>
                    <a:pt x="170" y="222"/>
                  </a:cubicBezTo>
                  <a:cubicBezTo>
                    <a:pt x="169" y="217"/>
                    <a:pt x="172" y="213"/>
                    <a:pt x="178" y="212"/>
                  </a:cubicBezTo>
                  <a:cubicBezTo>
                    <a:pt x="189" y="209"/>
                    <a:pt x="196" y="213"/>
                    <a:pt x="197" y="216"/>
                  </a:cubicBezTo>
                  <a:cubicBezTo>
                    <a:pt x="197" y="217"/>
                    <a:pt x="197" y="217"/>
                    <a:pt x="197" y="217"/>
                  </a:cubicBezTo>
                  <a:cubicBezTo>
                    <a:pt x="198" y="219"/>
                    <a:pt x="200" y="219"/>
                    <a:pt x="200" y="219"/>
                  </a:cubicBezTo>
                  <a:cubicBezTo>
                    <a:pt x="201" y="218"/>
                    <a:pt x="207" y="199"/>
                    <a:pt x="207" y="199"/>
                  </a:cubicBezTo>
                  <a:cubicBezTo>
                    <a:pt x="208" y="196"/>
                    <a:pt x="208" y="196"/>
                    <a:pt x="208" y="196"/>
                  </a:cubicBezTo>
                  <a:cubicBezTo>
                    <a:pt x="205" y="198"/>
                    <a:pt x="205" y="198"/>
                    <a:pt x="205" y="198"/>
                  </a:cubicBezTo>
                  <a:cubicBezTo>
                    <a:pt x="202" y="200"/>
                    <a:pt x="202" y="200"/>
                    <a:pt x="202" y="200"/>
                  </a:cubicBezTo>
                  <a:cubicBezTo>
                    <a:pt x="199" y="199"/>
                    <a:pt x="199" y="199"/>
                    <a:pt x="199" y="199"/>
                  </a:cubicBezTo>
                  <a:cubicBezTo>
                    <a:pt x="195" y="199"/>
                    <a:pt x="195" y="199"/>
                    <a:pt x="195" y="199"/>
                  </a:cubicBezTo>
                  <a:cubicBezTo>
                    <a:pt x="189" y="198"/>
                    <a:pt x="183" y="198"/>
                    <a:pt x="177" y="199"/>
                  </a:cubicBezTo>
                  <a:cubicBezTo>
                    <a:pt x="157" y="204"/>
                    <a:pt x="152" y="217"/>
                    <a:pt x="155" y="227"/>
                  </a:cubicBezTo>
                  <a:cubicBezTo>
                    <a:pt x="158" y="242"/>
                    <a:pt x="173" y="242"/>
                    <a:pt x="186" y="243"/>
                  </a:cubicBezTo>
                  <a:cubicBezTo>
                    <a:pt x="196" y="243"/>
                    <a:pt x="204" y="243"/>
                    <a:pt x="205" y="249"/>
                  </a:cubicBezTo>
                  <a:cubicBezTo>
                    <a:pt x="205" y="249"/>
                    <a:pt x="204" y="256"/>
                    <a:pt x="204" y="256"/>
                  </a:cubicBezTo>
                  <a:cubicBezTo>
                    <a:pt x="202" y="259"/>
                    <a:pt x="198" y="261"/>
                    <a:pt x="191" y="262"/>
                  </a:cubicBezTo>
                  <a:cubicBezTo>
                    <a:pt x="185" y="264"/>
                    <a:pt x="176" y="263"/>
                    <a:pt x="172" y="261"/>
                  </a:cubicBezTo>
                  <a:cubicBezTo>
                    <a:pt x="171" y="259"/>
                    <a:pt x="171" y="259"/>
                    <a:pt x="171" y="259"/>
                  </a:cubicBezTo>
                  <a:cubicBezTo>
                    <a:pt x="170" y="257"/>
                    <a:pt x="170" y="257"/>
                    <a:pt x="170" y="257"/>
                  </a:cubicBezTo>
                  <a:cubicBezTo>
                    <a:pt x="168" y="256"/>
                    <a:pt x="168" y="256"/>
                    <a:pt x="168" y="256"/>
                  </a:cubicBezTo>
                  <a:cubicBezTo>
                    <a:pt x="167" y="257"/>
                    <a:pt x="162" y="276"/>
                    <a:pt x="162" y="276"/>
                  </a:cubicBezTo>
                  <a:cubicBezTo>
                    <a:pt x="162" y="276"/>
                    <a:pt x="163" y="276"/>
                    <a:pt x="163" y="276"/>
                  </a:cubicBezTo>
                  <a:cubicBezTo>
                    <a:pt x="163" y="276"/>
                    <a:pt x="163" y="276"/>
                    <a:pt x="163" y="276"/>
                  </a:cubicBezTo>
                  <a:cubicBezTo>
                    <a:pt x="165" y="277"/>
                    <a:pt x="165" y="277"/>
                    <a:pt x="165" y="277"/>
                  </a:cubicBezTo>
                  <a:cubicBezTo>
                    <a:pt x="165" y="276"/>
                    <a:pt x="165" y="276"/>
                    <a:pt x="165" y="276"/>
                  </a:cubicBezTo>
                  <a:cubicBezTo>
                    <a:pt x="165" y="276"/>
                    <a:pt x="166" y="276"/>
                    <a:pt x="166" y="276"/>
                  </a:cubicBezTo>
                  <a:cubicBezTo>
                    <a:pt x="166" y="275"/>
                    <a:pt x="166" y="275"/>
                    <a:pt x="167" y="275"/>
                  </a:cubicBezTo>
                  <a:cubicBezTo>
                    <a:pt x="167" y="275"/>
                    <a:pt x="171" y="275"/>
                    <a:pt x="171" y="275"/>
                  </a:cubicBezTo>
                  <a:cubicBezTo>
                    <a:pt x="176" y="276"/>
                    <a:pt x="176" y="276"/>
                    <a:pt x="176" y="276"/>
                  </a:cubicBezTo>
                  <a:cubicBezTo>
                    <a:pt x="193" y="276"/>
                    <a:pt x="193" y="276"/>
                    <a:pt x="193" y="276"/>
                  </a:cubicBezTo>
                  <a:cubicBezTo>
                    <a:pt x="215" y="271"/>
                    <a:pt x="223" y="256"/>
                    <a:pt x="220" y="245"/>
                  </a:cubicBezTo>
                  <a:cubicBezTo>
                    <a:pt x="217" y="228"/>
                    <a:pt x="201" y="228"/>
                    <a:pt x="188" y="227"/>
                  </a:cubicBezTo>
                  <a:moveTo>
                    <a:pt x="121" y="265"/>
                  </a:moveTo>
                  <a:cubicBezTo>
                    <a:pt x="117" y="268"/>
                    <a:pt x="113" y="270"/>
                    <a:pt x="108" y="270"/>
                  </a:cubicBezTo>
                  <a:cubicBezTo>
                    <a:pt x="96" y="269"/>
                    <a:pt x="89" y="260"/>
                    <a:pt x="90" y="243"/>
                  </a:cubicBezTo>
                  <a:cubicBezTo>
                    <a:pt x="90" y="234"/>
                    <a:pt x="92" y="227"/>
                    <a:pt x="97" y="223"/>
                  </a:cubicBezTo>
                  <a:cubicBezTo>
                    <a:pt x="100" y="220"/>
                    <a:pt x="104" y="218"/>
                    <a:pt x="109" y="219"/>
                  </a:cubicBezTo>
                  <a:cubicBezTo>
                    <a:pt x="115" y="219"/>
                    <a:pt x="119" y="220"/>
                    <a:pt x="122" y="224"/>
                  </a:cubicBezTo>
                  <a:cubicBezTo>
                    <a:pt x="126" y="228"/>
                    <a:pt x="128" y="235"/>
                    <a:pt x="128" y="245"/>
                  </a:cubicBezTo>
                  <a:cubicBezTo>
                    <a:pt x="128" y="254"/>
                    <a:pt x="125" y="261"/>
                    <a:pt x="121" y="265"/>
                  </a:cubicBezTo>
                  <a:moveTo>
                    <a:pt x="110" y="205"/>
                  </a:moveTo>
                  <a:cubicBezTo>
                    <a:pt x="100" y="205"/>
                    <a:pt x="92" y="208"/>
                    <a:pt x="86" y="214"/>
                  </a:cubicBezTo>
                  <a:cubicBezTo>
                    <a:pt x="78" y="220"/>
                    <a:pt x="74" y="231"/>
                    <a:pt x="74" y="243"/>
                  </a:cubicBezTo>
                  <a:cubicBezTo>
                    <a:pt x="73" y="266"/>
                    <a:pt x="87" y="282"/>
                    <a:pt x="107" y="283"/>
                  </a:cubicBezTo>
                  <a:cubicBezTo>
                    <a:pt x="117" y="283"/>
                    <a:pt x="125" y="280"/>
                    <a:pt x="132" y="274"/>
                  </a:cubicBezTo>
                  <a:cubicBezTo>
                    <a:pt x="139" y="268"/>
                    <a:pt x="143" y="257"/>
                    <a:pt x="144" y="245"/>
                  </a:cubicBezTo>
                  <a:cubicBezTo>
                    <a:pt x="144" y="233"/>
                    <a:pt x="140" y="222"/>
                    <a:pt x="134" y="215"/>
                  </a:cubicBezTo>
                  <a:cubicBezTo>
                    <a:pt x="128" y="209"/>
                    <a:pt x="119" y="205"/>
                    <a:pt x="110" y="205"/>
                  </a:cubicBezTo>
                  <a:moveTo>
                    <a:pt x="38" y="228"/>
                  </a:moveTo>
                  <a:cubicBezTo>
                    <a:pt x="38" y="228"/>
                    <a:pt x="25" y="227"/>
                    <a:pt x="25" y="227"/>
                  </a:cubicBezTo>
                  <a:cubicBezTo>
                    <a:pt x="26" y="226"/>
                    <a:pt x="28" y="211"/>
                    <a:pt x="28" y="208"/>
                  </a:cubicBezTo>
                  <a:cubicBezTo>
                    <a:pt x="30" y="209"/>
                    <a:pt x="41" y="210"/>
                    <a:pt x="41" y="210"/>
                  </a:cubicBezTo>
                  <a:cubicBezTo>
                    <a:pt x="47" y="211"/>
                    <a:pt x="50" y="213"/>
                    <a:pt x="52" y="215"/>
                  </a:cubicBezTo>
                  <a:cubicBezTo>
                    <a:pt x="53" y="221"/>
                    <a:pt x="53" y="221"/>
                    <a:pt x="53" y="221"/>
                  </a:cubicBezTo>
                  <a:cubicBezTo>
                    <a:pt x="52" y="228"/>
                    <a:pt x="48" y="230"/>
                    <a:pt x="38" y="228"/>
                  </a:cubicBezTo>
                  <a:moveTo>
                    <a:pt x="45" y="197"/>
                  </a:moveTo>
                  <a:cubicBezTo>
                    <a:pt x="12" y="192"/>
                    <a:pt x="12" y="192"/>
                    <a:pt x="12" y="192"/>
                  </a:cubicBezTo>
                  <a:cubicBezTo>
                    <a:pt x="11" y="193"/>
                    <a:pt x="11" y="195"/>
                    <a:pt x="11" y="195"/>
                  </a:cubicBezTo>
                  <a:cubicBezTo>
                    <a:pt x="14" y="197"/>
                    <a:pt x="14" y="197"/>
                    <a:pt x="14" y="199"/>
                  </a:cubicBezTo>
                  <a:cubicBezTo>
                    <a:pt x="4" y="262"/>
                    <a:pt x="4" y="262"/>
                    <a:pt x="4" y="262"/>
                  </a:cubicBezTo>
                  <a:cubicBezTo>
                    <a:pt x="4" y="264"/>
                    <a:pt x="4" y="264"/>
                    <a:pt x="1" y="264"/>
                  </a:cubicBezTo>
                  <a:cubicBezTo>
                    <a:pt x="0" y="265"/>
                    <a:pt x="0" y="267"/>
                    <a:pt x="0" y="267"/>
                  </a:cubicBezTo>
                  <a:cubicBezTo>
                    <a:pt x="1" y="268"/>
                    <a:pt x="22" y="271"/>
                    <a:pt x="22" y="271"/>
                  </a:cubicBezTo>
                  <a:cubicBezTo>
                    <a:pt x="23" y="271"/>
                    <a:pt x="23" y="271"/>
                    <a:pt x="23" y="271"/>
                  </a:cubicBezTo>
                  <a:cubicBezTo>
                    <a:pt x="23" y="268"/>
                    <a:pt x="23" y="268"/>
                    <a:pt x="23" y="268"/>
                  </a:cubicBezTo>
                  <a:cubicBezTo>
                    <a:pt x="21" y="267"/>
                    <a:pt x="20" y="267"/>
                    <a:pt x="20" y="265"/>
                  </a:cubicBezTo>
                  <a:cubicBezTo>
                    <a:pt x="20" y="265"/>
                    <a:pt x="20" y="265"/>
                    <a:pt x="20" y="264"/>
                  </a:cubicBezTo>
                  <a:cubicBezTo>
                    <a:pt x="20" y="264"/>
                    <a:pt x="24" y="240"/>
                    <a:pt x="24" y="239"/>
                  </a:cubicBezTo>
                  <a:cubicBezTo>
                    <a:pt x="24" y="240"/>
                    <a:pt x="39" y="242"/>
                    <a:pt x="39" y="242"/>
                  </a:cubicBezTo>
                  <a:cubicBezTo>
                    <a:pt x="58" y="245"/>
                    <a:pt x="67" y="235"/>
                    <a:pt x="68" y="224"/>
                  </a:cubicBezTo>
                  <a:cubicBezTo>
                    <a:pt x="70" y="213"/>
                    <a:pt x="65" y="200"/>
                    <a:pt x="45" y="197"/>
                  </a:cubicBezTo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5640" rIns="90000" bIns="35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7" name="Freeform 40"/>
            <p:cNvSpPr/>
            <p:nvPr/>
          </p:nvSpPr>
          <p:spPr>
            <a:xfrm>
              <a:off x="674280" y="639720"/>
              <a:ext cx="25200" cy="24840"/>
            </a:xfrm>
            <a:custGeom>
              <a:avLst/>
              <a:gdLst>
                <a:gd name="textAreaLeft" fmla="*/ 0 w 25200"/>
                <a:gd name="textAreaRight" fmla="*/ 25920 w 2520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39" y="28"/>
                  </a:moveTo>
                  <a:cubicBezTo>
                    <a:pt x="12" y="18"/>
                    <a:pt x="12" y="18"/>
                    <a:pt x="12" y="18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73" y="69"/>
                    <a:pt x="73" y="69"/>
                    <a:pt x="73" y="69"/>
                  </a:cubicBezTo>
                  <a:cubicBezTo>
                    <a:pt x="73" y="69"/>
                    <a:pt x="104" y="67"/>
                    <a:pt x="104" y="6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1" y="0"/>
                    <a:pt x="51" y="0"/>
                    <a:pt x="51" y="0"/>
                  </a:cubicBezTo>
                  <a:lnTo>
                    <a:pt x="39" y="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8" name="Freeform 41"/>
            <p:cNvSpPr/>
            <p:nvPr/>
          </p:nvSpPr>
          <p:spPr>
            <a:xfrm>
              <a:off x="718920" y="651600"/>
              <a:ext cx="25200" cy="24840"/>
            </a:xfrm>
            <a:custGeom>
              <a:avLst/>
              <a:gdLst>
                <a:gd name="textAreaLeft" fmla="*/ 0 w 25200"/>
                <a:gd name="textAreaRight" fmla="*/ 25920 w 2520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70" h="69">
                  <a:moveTo>
                    <a:pt x="26" y="19"/>
                  </a:moveTo>
                  <a:lnTo>
                    <a:pt x="8" y="13"/>
                  </a:lnTo>
                  <a:lnTo>
                    <a:pt x="17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4" y="55"/>
                  </a:lnTo>
                  <a:lnTo>
                    <a:pt x="51" y="69"/>
                  </a:lnTo>
                  <a:lnTo>
                    <a:pt x="49" y="47"/>
                  </a:lnTo>
                  <a:lnTo>
                    <a:pt x="70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3" y="19"/>
                  </a:lnTo>
                  <a:lnTo>
                    <a:pt x="34" y="0"/>
                  </a:lnTo>
                  <a:lnTo>
                    <a:pt x="26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39" name="Freeform 42"/>
            <p:cNvSpPr/>
            <p:nvPr/>
          </p:nvSpPr>
          <p:spPr>
            <a:xfrm>
              <a:off x="666000" y="697320"/>
              <a:ext cx="25560" cy="24840"/>
            </a:xfrm>
            <a:custGeom>
              <a:avLst/>
              <a:gdLst>
                <a:gd name="textAreaLeft" fmla="*/ 0 w 25560"/>
                <a:gd name="textAreaRight" fmla="*/ 26280 w 2556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104" h="101">
                  <a:moveTo>
                    <a:pt x="51" y="0"/>
                  </a:moveTo>
                  <a:cubicBezTo>
                    <a:pt x="62" y="28"/>
                    <a:pt x="62" y="28"/>
                    <a:pt x="62" y="28"/>
                  </a:cubicBezTo>
                  <a:cubicBezTo>
                    <a:pt x="93" y="20"/>
                    <a:pt x="93" y="20"/>
                    <a:pt x="93" y="20"/>
                  </a:cubicBezTo>
                  <a:cubicBezTo>
                    <a:pt x="78" y="46"/>
                    <a:pt x="78" y="46"/>
                    <a:pt x="78" y="46"/>
                  </a:cubicBezTo>
                  <a:cubicBezTo>
                    <a:pt x="104" y="66"/>
                    <a:pt x="104" y="66"/>
                    <a:pt x="104" y="66"/>
                  </a:cubicBezTo>
                  <a:cubicBezTo>
                    <a:pt x="104" y="66"/>
                    <a:pt x="72" y="69"/>
                    <a:pt x="72" y="69"/>
                  </a:cubicBezTo>
                  <a:cubicBezTo>
                    <a:pt x="74" y="101"/>
                    <a:pt x="74" y="101"/>
                    <a:pt x="74" y="101"/>
                  </a:cubicBezTo>
                  <a:cubicBezTo>
                    <a:pt x="51" y="80"/>
                    <a:pt x="51" y="80"/>
                    <a:pt x="51" y="80"/>
                  </a:cubicBezTo>
                  <a:cubicBezTo>
                    <a:pt x="27" y="101"/>
                    <a:pt x="27" y="101"/>
                    <a:pt x="27" y="101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39" y="28"/>
                    <a:pt x="39" y="28"/>
                    <a:pt x="39" y="28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0" name="Freeform 43"/>
            <p:cNvSpPr/>
            <p:nvPr/>
          </p:nvSpPr>
          <p:spPr>
            <a:xfrm>
              <a:off x="722160" y="700560"/>
              <a:ext cx="17640" cy="16920"/>
            </a:xfrm>
            <a:custGeom>
              <a:avLst/>
              <a:gdLst>
                <a:gd name="textAreaLeft" fmla="*/ 0 w 17640"/>
                <a:gd name="textAreaRight" fmla="*/ 18360 w 17640"/>
                <a:gd name="textAreaTop" fmla="*/ 0 h 16920"/>
                <a:gd name="textAreaBottom" fmla="*/ 17640 h 16920"/>
              </a:gdLst>
              <a:ahLst/>
              <a:cxnLst/>
              <a:rect l="textAreaLeft" t="textAreaTop" r="textAreaRight" b="textAreaBottom"/>
              <a:pathLst>
                <a:path w="50" h="48">
                  <a:moveTo>
                    <a:pt x="25" y="0"/>
                  </a:moveTo>
                  <a:lnTo>
                    <a:pt x="32" y="18"/>
                  </a:lnTo>
                  <a:lnTo>
                    <a:pt x="50" y="18"/>
                  </a:lnTo>
                  <a:lnTo>
                    <a:pt x="35" y="30"/>
                  </a:lnTo>
                  <a:lnTo>
                    <a:pt x="40" y="48"/>
                  </a:lnTo>
                  <a:lnTo>
                    <a:pt x="25" y="37"/>
                  </a:lnTo>
                  <a:lnTo>
                    <a:pt x="10" y="48"/>
                  </a:lnTo>
                  <a:lnTo>
                    <a:pt x="15" y="30"/>
                  </a:lnTo>
                  <a:lnTo>
                    <a:pt x="0" y="18"/>
                  </a:lnTo>
                  <a:lnTo>
                    <a:pt x="19" y="18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8640" rIns="90000" bIns="86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1" name="Freeform 44"/>
            <p:cNvSpPr/>
            <p:nvPr/>
          </p:nvSpPr>
          <p:spPr>
            <a:xfrm>
              <a:off x="718560" y="747000"/>
              <a:ext cx="25560" cy="24840"/>
            </a:xfrm>
            <a:custGeom>
              <a:avLst/>
              <a:gdLst>
                <a:gd name="textAreaLeft" fmla="*/ 0 w 25560"/>
                <a:gd name="textAreaRight" fmla="*/ 26280 w 25560"/>
                <a:gd name="textAreaTop" fmla="*/ 0 h 24840"/>
                <a:gd name="textAreaBottom" fmla="*/ 25560 h 24840"/>
              </a:gdLst>
              <a:ahLst/>
              <a:cxnLst/>
              <a:rect l="textAreaLeft" t="textAreaTop" r="textAreaRight" b="textAreaBottom"/>
              <a:pathLst>
                <a:path w="71" h="69">
                  <a:moveTo>
                    <a:pt x="27" y="19"/>
                  </a:moveTo>
                  <a:lnTo>
                    <a:pt x="8" y="13"/>
                  </a:lnTo>
                  <a:lnTo>
                    <a:pt x="18" y="31"/>
                  </a:lnTo>
                  <a:lnTo>
                    <a:pt x="0" y="43"/>
                  </a:lnTo>
                  <a:lnTo>
                    <a:pt x="20" y="48"/>
                  </a:lnTo>
                  <a:lnTo>
                    <a:pt x="18" y="69"/>
                  </a:lnTo>
                  <a:lnTo>
                    <a:pt x="35" y="55"/>
                  </a:lnTo>
                  <a:lnTo>
                    <a:pt x="50" y="69"/>
                  </a:lnTo>
                  <a:lnTo>
                    <a:pt x="49" y="48"/>
                  </a:lnTo>
                  <a:lnTo>
                    <a:pt x="71" y="45"/>
                  </a:lnTo>
                  <a:lnTo>
                    <a:pt x="53" y="32"/>
                  </a:lnTo>
                  <a:lnTo>
                    <a:pt x="63" y="13"/>
                  </a:lnTo>
                  <a:lnTo>
                    <a:pt x="42" y="19"/>
                  </a:lnTo>
                  <a:lnTo>
                    <a:pt x="35" y="0"/>
                  </a:lnTo>
                  <a:lnTo>
                    <a:pt x="27" y="1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2600" rIns="90000" bIns="12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2" name="Freeform 45"/>
            <p:cNvSpPr/>
            <p:nvPr/>
          </p:nvSpPr>
          <p:spPr>
            <a:xfrm>
              <a:off x="708120" y="612360"/>
              <a:ext cx="6480" cy="3600"/>
            </a:xfrm>
            <a:custGeom>
              <a:avLst/>
              <a:gdLst>
                <a:gd name="textAreaLeft" fmla="*/ 0 w 6480"/>
                <a:gd name="textAreaRight" fmla="*/ 7200 w 6480"/>
                <a:gd name="textAreaTop" fmla="*/ 0 h 3600"/>
                <a:gd name="textAreaBottom" fmla="*/ 4320 h 3600"/>
              </a:gdLst>
              <a:ahLst/>
              <a:cxnLst/>
              <a:rect l="textAreaLeft" t="textAreaTop" r="textAreaRight" b="textAreaBottom"/>
              <a:pathLst>
                <a:path w="30" h="18">
                  <a:moveTo>
                    <a:pt x="28" y="0"/>
                  </a:moveTo>
                  <a:cubicBezTo>
                    <a:pt x="19" y="0"/>
                    <a:pt x="5" y="13"/>
                    <a:pt x="0" y="18"/>
                  </a:cubicBezTo>
                  <a:cubicBezTo>
                    <a:pt x="18" y="11"/>
                    <a:pt x="25" y="15"/>
                    <a:pt x="29" y="9"/>
                  </a:cubicBezTo>
                  <a:cubicBezTo>
                    <a:pt x="30" y="6"/>
                    <a:pt x="30" y="2"/>
                    <a:pt x="28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160" rIns="90000" bIns="21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3" name="Freeform 46"/>
            <p:cNvSpPr/>
            <p:nvPr/>
          </p:nvSpPr>
          <p:spPr>
            <a:xfrm>
              <a:off x="717480" y="613440"/>
              <a:ext cx="3600" cy="6480"/>
            </a:xfrm>
            <a:custGeom>
              <a:avLst/>
              <a:gdLst>
                <a:gd name="textAreaLeft" fmla="*/ 0 w 3600"/>
                <a:gd name="textAreaRight" fmla="*/ 4320 w 3600"/>
                <a:gd name="textAreaTop" fmla="*/ 0 h 6480"/>
                <a:gd name="textAreaBottom" fmla="*/ 7200 h 6480"/>
              </a:gdLst>
              <a:ahLst/>
              <a:cxnLst/>
              <a:rect l="textAreaLeft" t="textAreaTop" r="textAreaRight" b="textAreaBottom"/>
              <a:pathLst>
                <a:path w="18" h="29">
                  <a:moveTo>
                    <a:pt x="2" y="0"/>
                  </a:moveTo>
                  <a:cubicBezTo>
                    <a:pt x="0" y="12"/>
                    <a:pt x="8" y="23"/>
                    <a:pt x="17" y="2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12"/>
                    <a:pt x="9" y="4"/>
                    <a:pt x="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4" name="Freeform 47"/>
            <p:cNvSpPr/>
            <p:nvPr/>
          </p:nvSpPr>
          <p:spPr>
            <a:xfrm>
              <a:off x="715680" y="618840"/>
              <a:ext cx="4320" cy="6840"/>
            </a:xfrm>
            <a:custGeom>
              <a:avLst/>
              <a:gdLst>
                <a:gd name="textAreaLeft" fmla="*/ 0 w 4320"/>
                <a:gd name="textAreaRight" fmla="*/ 5040 w 4320"/>
                <a:gd name="textAreaTop" fmla="*/ 0 h 6840"/>
                <a:gd name="textAreaBottom" fmla="*/ 7560 h 6840"/>
              </a:gdLst>
              <a:ahLst/>
              <a:cxnLst/>
              <a:rect l="textAreaLeft" t="textAreaTop" r="textAreaRight" b="textAreaBottom"/>
              <a:pathLst>
                <a:path w="21" h="30">
                  <a:moveTo>
                    <a:pt x="4" y="0"/>
                  </a:moveTo>
                  <a:cubicBezTo>
                    <a:pt x="3" y="3"/>
                    <a:pt x="0" y="8"/>
                    <a:pt x="1" y="11"/>
                  </a:cubicBezTo>
                  <a:cubicBezTo>
                    <a:pt x="2" y="18"/>
                    <a:pt x="12" y="20"/>
                    <a:pt x="16" y="30"/>
                  </a:cubicBezTo>
                  <a:cubicBezTo>
                    <a:pt x="21" y="21"/>
                    <a:pt x="14" y="3"/>
                    <a:pt x="4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600" rIns="90000" bIns="36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5" name="Freeform 48"/>
            <p:cNvSpPr/>
            <p:nvPr/>
          </p:nvSpPr>
          <p:spPr>
            <a:xfrm>
              <a:off x="711720" y="623520"/>
              <a:ext cx="4680" cy="8280"/>
            </a:xfrm>
            <a:custGeom>
              <a:avLst/>
              <a:gdLst>
                <a:gd name="textAreaLeft" fmla="*/ 0 w 4680"/>
                <a:gd name="textAreaRight" fmla="*/ 5400 w 4680"/>
                <a:gd name="textAreaTop" fmla="*/ 0 h 8280"/>
                <a:gd name="textAreaBottom" fmla="*/ 9000 h 8280"/>
              </a:gdLst>
              <a:ahLst/>
              <a:cxnLst/>
              <a:rect l="textAreaLeft" t="textAreaTop" r="textAreaRight" b="textAreaBottom"/>
              <a:pathLst>
                <a:path w="22" h="35">
                  <a:moveTo>
                    <a:pt x="12" y="0"/>
                  </a:moveTo>
                  <a:cubicBezTo>
                    <a:pt x="7" y="8"/>
                    <a:pt x="7" y="8"/>
                    <a:pt x="7" y="8"/>
                  </a:cubicBezTo>
                  <a:cubicBezTo>
                    <a:pt x="0" y="19"/>
                    <a:pt x="13" y="28"/>
                    <a:pt x="13" y="35"/>
                  </a:cubicBezTo>
                  <a:cubicBezTo>
                    <a:pt x="17" y="31"/>
                    <a:pt x="22" y="19"/>
                    <a:pt x="19" y="11"/>
                  </a:cubicBezTo>
                  <a:cubicBezTo>
                    <a:pt x="18" y="7"/>
                    <a:pt x="16" y="3"/>
                    <a:pt x="1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6" name="Freeform 49"/>
            <p:cNvSpPr/>
            <p:nvPr/>
          </p:nvSpPr>
          <p:spPr>
            <a:xfrm>
              <a:off x="702000" y="623160"/>
              <a:ext cx="9360" cy="3240"/>
            </a:xfrm>
            <a:custGeom>
              <a:avLst/>
              <a:gdLst>
                <a:gd name="textAreaLeft" fmla="*/ 0 w 9360"/>
                <a:gd name="textAreaRight" fmla="*/ 10080 w 9360"/>
                <a:gd name="textAreaTop" fmla="*/ 0 h 3240"/>
                <a:gd name="textAreaBottom" fmla="*/ 3960 h 3240"/>
              </a:gdLst>
              <a:ahLst/>
              <a:cxnLst/>
              <a:rect l="textAreaLeft" t="textAreaTop" r="textAreaRight" b="textAreaBottom"/>
              <a:pathLst>
                <a:path w="39" h="16">
                  <a:moveTo>
                    <a:pt x="23" y="3"/>
                  </a:moveTo>
                  <a:cubicBezTo>
                    <a:pt x="18" y="5"/>
                    <a:pt x="6" y="13"/>
                    <a:pt x="0" y="12"/>
                  </a:cubicBezTo>
                  <a:cubicBezTo>
                    <a:pt x="3" y="16"/>
                    <a:pt x="16" y="15"/>
                    <a:pt x="21" y="16"/>
                  </a:cubicBezTo>
                  <a:cubicBezTo>
                    <a:pt x="29" y="16"/>
                    <a:pt x="35" y="7"/>
                    <a:pt x="39" y="0"/>
                  </a:cubicBezTo>
                  <a:lnTo>
                    <a:pt x="23" y="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7" name="Freeform 50"/>
            <p:cNvSpPr/>
            <p:nvPr/>
          </p:nvSpPr>
          <p:spPr>
            <a:xfrm>
              <a:off x="706320" y="629280"/>
              <a:ext cx="5040" cy="7920"/>
            </a:xfrm>
            <a:custGeom>
              <a:avLst/>
              <a:gdLst>
                <a:gd name="textAreaLeft" fmla="*/ 0 w 5040"/>
                <a:gd name="textAreaRight" fmla="*/ 5760 w 5040"/>
                <a:gd name="textAreaTop" fmla="*/ 0 h 7920"/>
                <a:gd name="textAreaBottom" fmla="*/ 8640 h 7920"/>
              </a:gdLst>
              <a:ahLst/>
              <a:cxnLst/>
              <a:rect l="textAreaLeft" t="textAreaTop" r="textAreaRight" b="textAreaBottom"/>
              <a:pathLst>
                <a:path w="23" h="34">
                  <a:moveTo>
                    <a:pt x="19" y="0"/>
                  </a:moveTo>
                  <a:cubicBezTo>
                    <a:pt x="3" y="4"/>
                    <a:pt x="13" y="23"/>
                    <a:pt x="0" y="34"/>
                  </a:cubicBezTo>
                  <a:cubicBezTo>
                    <a:pt x="9" y="32"/>
                    <a:pt x="13" y="32"/>
                    <a:pt x="19" y="21"/>
                  </a:cubicBezTo>
                  <a:cubicBezTo>
                    <a:pt x="22" y="15"/>
                    <a:pt x="23" y="5"/>
                    <a:pt x="19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320" rIns="90000" bIns="43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8" name="Freeform 51"/>
            <p:cNvSpPr/>
            <p:nvPr/>
          </p:nvSpPr>
          <p:spPr>
            <a:xfrm>
              <a:off x="678600" y="616320"/>
              <a:ext cx="5760" cy="9000"/>
            </a:xfrm>
            <a:custGeom>
              <a:avLst/>
              <a:gdLst>
                <a:gd name="textAreaLeft" fmla="*/ 0 w 5760"/>
                <a:gd name="textAreaRight" fmla="*/ 6480 w 5760"/>
                <a:gd name="textAreaTop" fmla="*/ 0 h 9000"/>
                <a:gd name="textAreaBottom" fmla="*/ 9720 h 9000"/>
              </a:gdLst>
              <a:ahLst/>
              <a:cxnLst/>
              <a:rect l="textAreaLeft" t="textAreaTop" r="textAreaRight" b="textAreaBottom"/>
              <a:pathLst>
                <a:path w="26" h="39">
                  <a:moveTo>
                    <a:pt x="3" y="16"/>
                  </a:moveTo>
                  <a:cubicBezTo>
                    <a:pt x="0" y="28"/>
                    <a:pt x="3" y="31"/>
                    <a:pt x="9" y="39"/>
                  </a:cubicBezTo>
                  <a:cubicBezTo>
                    <a:pt x="6" y="21"/>
                    <a:pt x="26" y="14"/>
                    <a:pt x="17" y="0"/>
                  </a:cubicBezTo>
                  <a:cubicBezTo>
                    <a:pt x="10" y="2"/>
                    <a:pt x="5" y="10"/>
                    <a:pt x="3" y="16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49" name="Freeform 52"/>
            <p:cNvSpPr/>
            <p:nvPr/>
          </p:nvSpPr>
          <p:spPr>
            <a:xfrm>
              <a:off x="696960" y="628200"/>
              <a:ext cx="9360" cy="4320"/>
            </a:xfrm>
            <a:custGeom>
              <a:avLst/>
              <a:gdLst>
                <a:gd name="textAreaLeft" fmla="*/ 0 w 9360"/>
                <a:gd name="textAreaRight" fmla="*/ 10080 w 936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40" h="21">
                  <a:moveTo>
                    <a:pt x="0" y="17"/>
                  </a:moveTo>
                  <a:cubicBezTo>
                    <a:pt x="0" y="21"/>
                    <a:pt x="16" y="20"/>
                    <a:pt x="23" y="17"/>
                  </a:cubicBezTo>
                  <a:cubicBezTo>
                    <a:pt x="27" y="16"/>
                    <a:pt x="39" y="11"/>
                    <a:pt x="40" y="7"/>
                  </a:cubicBezTo>
                  <a:cubicBezTo>
                    <a:pt x="12" y="0"/>
                    <a:pt x="22" y="11"/>
                    <a:pt x="0" y="17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0" name="Freeform 53"/>
            <p:cNvSpPr/>
            <p:nvPr/>
          </p:nvSpPr>
          <p:spPr>
            <a:xfrm>
              <a:off x="705240" y="617400"/>
              <a:ext cx="8640" cy="4680"/>
            </a:xfrm>
            <a:custGeom>
              <a:avLst/>
              <a:gdLst>
                <a:gd name="textAreaLeft" fmla="*/ 0 w 8640"/>
                <a:gd name="textAreaRight" fmla="*/ 9360 w 8640"/>
                <a:gd name="textAreaTop" fmla="*/ 0 h 4680"/>
                <a:gd name="textAreaBottom" fmla="*/ 5400 h 4680"/>
              </a:gdLst>
              <a:ahLst/>
              <a:cxnLst/>
              <a:rect l="textAreaLeft" t="textAreaTop" r="textAreaRight" b="textAreaBottom"/>
              <a:pathLst>
                <a:path w="37" h="22">
                  <a:moveTo>
                    <a:pt x="0" y="18"/>
                  </a:moveTo>
                  <a:cubicBezTo>
                    <a:pt x="1" y="22"/>
                    <a:pt x="16" y="18"/>
                    <a:pt x="23" y="14"/>
                  </a:cubicBezTo>
                  <a:cubicBezTo>
                    <a:pt x="26" y="12"/>
                    <a:pt x="37" y="6"/>
                    <a:pt x="37" y="1"/>
                  </a:cubicBezTo>
                  <a:cubicBezTo>
                    <a:pt x="9" y="0"/>
                    <a:pt x="20" y="8"/>
                    <a:pt x="0" y="18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1" name="Freeform 54"/>
            <p:cNvSpPr/>
            <p:nvPr/>
          </p:nvSpPr>
          <p:spPr>
            <a:xfrm>
              <a:off x="672480" y="612360"/>
              <a:ext cx="9000" cy="5760"/>
            </a:xfrm>
            <a:custGeom>
              <a:avLst/>
              <a:gdLst>
                <a:gd name="textAreaLeft" fmla="*/ 0 w 9000"/>
                <a:gd name="textAreaRight" fmla="*/ 9720 w 9000"/>
                <a:gd name="textAreaTop" fmla="*/ 0 h 5760"/>
                <a:gd name="textAreaBottom" fmla="*/ 6480 h 5760"/>
              </a:gdLst>
              <a:ahLst/>
              <a:cxnLst/>
              <a:rect l="textAreaLeft" t="textAreaTop" r="textAreaRight" b="textAreaBottom"/>
              <a:pathLst>
                <a:path w="37" h="27">
                  <a:moveTo>
                    <a:pt x="37" y="2"/>
                  </a:moveTo>
                  <a:cubicBezTo>
                    <a:pt x="33" y="0"/>
                    <a:pt x="21" y="6"/>
                    <a:pt x="19" y="8"/>
                  </a:cubicBezTo>
                  <a:cubicBezTo>
                    <a:pt x="11" y="11"/>
                    <a:pt x="0" y="22"/>
                    <a:pt x="3" y="25"/>
                  </a:cubicBezTo>
                  <a:cubicBezTo>
                    <a:pt x="22" y="13"/>
                    <a:pt x="23" y="27"/>
                    <a:pt x="3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240" rIns="90000" bIns="32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2" name="Freeform 55"/>
            <p:cNvSpPr/>
            <p:nvPr/>
          </p:nvSpPr>
          <p:spPr>
            <a:xfrm>
              <a:off x="691560" y="599040"/>
              <a:ext cx="7200" cy="3240"/>
            </a:xfrm>
            <a:custGeom>
              <a:avLst/>
              <a:gdLst>
                <a:gd name="textAreaLeft" fmla="*/ 0 w 7200"/>
                <a:gd name="textAreaRight" fmla="*/ 7920 w 7200"/>
                <a:gd name="textAreaTop" fmla="*/ 0 h 3240"/>
                <a:gd name="textAreaBottom" fmla="*/ 3960 h 3240"/>
              </a:gdLst>
              <a:ahLst/>
              <a:cxnLst/>
              <a:rect l="textAreaLeft" t="textAreaTop" r="textAreaRight" b="textAreaBottom"/>
              <a:pathLst>
                <a:path w="32" h="15">
                  <a:moveTo>
                    <a:pt x="0" y="5"/>
                  </a:moveTo>
                  <a:cubicBezTo>
                    <a:pt x="9" y="8"/>
                    <a:pt x="14" y="14"/>
                    <a:pt x="20" y="15"/>
                  </a:cubicBezTo>
                  <a:cubicBezTo>
                    <a:pt x="28" y="15"/>
                    <a:pt x="30" y="13"/>
                    <a:pt x="32" y="10"/>
                  </a:cubicBezTo>
                  <a:cubicBezTo>
                    <a:pt x="29" y="0"/>
                    <a:pt x="9" y="1"/>
                    <a:pt x="0" y="5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1800" rIns="90000" bIns="180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3" name="Freeform 56"/>
            <p:cNvSpPr/>
            <p:nvPr/>
          </p:nvSpPr>
          <p:spPr>
            <a:xfrm>
              <a:off x="699120" y="603000"/>
              <a:ext cx="3960" cy="7200"/>
            </a:xfrm>
            <a:custGeom>
              <a:avLst/>
              <a:gdLst>
                <a:gd name="textAreaLeft" fmla="*/ 0 w 3960"/>
                <a:gd name="textAreaRight" fmla="*/ 4680 w 3960"/>
                <a:gd name="textAreaTop" fmla="*/ 0 h 7200"/>
                <a:gd name="textAreaBottom" fmla="*/ 7920 h 7200"/>
              </a:gdLst>
              <a:ahLst/>
              <a:cxnLst/>
              <a:rect l="textAreaLeft" t="textAreaTop" r="textAreaRight" b="textAreaBottom"/>
              <a:pathLst>
                <a:path w="18" h="32">
                  <a:moveTo>
                    <a:pt x="14" y="32"/>
                  </a:moveTo>
                  <a:cubicBezTo>
                    <a:pt x="14" y="22"/>
                    <a:pt x="18" y="16"/>
                    <a:pt x="16" y="10"/>
                  </a:cubicBezTo>
                  <a:cubicBezTo>
                    <a:pt x="14" y="2"/>
                    <a:pt x="11" y="1"/>
                    <a:pt x="8" y="0"/>
                  </a:cubicBezTo>
                  <a:cubicBezTo>
                    <a:pt x="0" y="6"/>
                    <a:pt x="7" y="24"/>
                    <a:pt x="14" y="3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3960" rIns="90000" bIns="396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4" name="Freeform 57"/>
            <p:cNvSpPr/>
            <p:nvPr/>
          </p:nvSpPr>
          <p:spPr>
            <a:xfrm>
              <a:off x="684360" y="601920"/>
              <a:ext cx="9000" cy="4320"/>
            </a:xfrm>
            <a:custGeom>
              <a:avLst/>
              <a:gdLst>
                <a:gd name="textAreaLeft" fmla="*/ 0 w 9000"/>
                <a:gd name="textAreaRight" fmla="*/ 9720 w 900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8" h="20">
                  <a:moveTo>
                    <a:pt x="27" y="2"/>
                  </a:moveTo>
                  <a:cubicBezTo>
                    <a:pt x="19" y="0"/>
                    <a:pt x="5" y="5"/>
                    <a:pt x="0" y="9"/>
                  </a:cubicBezTo>
                  <a:cubicBezTo>
                    <a:pt x="11" y="8"/>
                    <a:pt x="17" y="20"/>
                    <a:pt x="30" y="15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5" y="6"/>
                    <a:pt x="31" y="4"/>
                    <a:pt x="27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5" name="Freeform 58"/>
            <p:cNvSpPr/>
            <p:nvPr/>
          </p:nvSpPr>
          <p:spPr>
            <a:xfrm>
              <a:off x="694440" y="604800"/>
              <a:ext cx="4320" cy="8640"/>
            </a:xfrm>
            <a:custGeom>
              <a:avLst/>
              <a:gdLst>
                <a:gd name="textAreaLeft" fmla="*/ 0 w 4320"/>
                <a:gd name="textAreaRight" fmla="*/ 5040 w 4320"/>
                <a:gd name="textAreaTop" fmla="*/ 0 h 8640"/>
                <a:gd name="textAreaBottom" fmla="*/ 9360 h 8640"/>
              </a:gdLst>
              <a:ahLst/>
              <a:cxnLst/>
              <a:rect l="textAreaLeft" t="textAreaTop" r="textAreaRight" b="textAreaBottom"/>
              <a:pathLst>
                <a:path w="20" h="37">
                  <a:moveTo>
                    <a:pt x="2" y="11"/>
                  </a:moveTo>
                  <a:cubicBezTo>
                    <a:pt x="0" y="19"/>
                    <a:pt x="6" y="33"/>
                    <a:pt x="10" y="37"/>
                  </a:cubicBezTo>
                  <a:cubicBezTo>
                    <a:pt x="9" y="27"/>
                    <a:pt x="20" y="20"/>
                    <a:pt x="14" y="8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6" y="3"/>
                    <a:pt x="3" y="6"/>
                    <a:pt x="2" y="11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6" name="Freeform 59"/>
            <p:cNvSpPr/>
            <p:nvPr/>
          </p:nvSpPr>
          <p:spPr>
            <a:xfrm>
              <a:off x="697680" y="634320"/>
              <a:ext cx="6840" cy="4320"/>
            </a:xfrm>
            <a:custGeom>
              <a:avLst/>
              <a:gdLst>
                <a:gd name="textAreaLeft" fmla="*/ 0 w 6840"/>
                <a:gd name="textAreaRight" fmla="*/ 7560 w 684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2" h="21">
                  <a:moveTo>
                    <a:pt x="32" y="0"/>
                  </a:moveTo>
                  <a:cubicBezTo>
                    <a:pt x="23" y="0"/>
                    <a:pt x="23" y="0"/>
                    <a:pt x="23" y="0"/>
                  </a:cubicBezTo>
                  <a:cubicBezTo>
                    <a:pt x="9" y="2"/>
                    <a:pt x="10" y="16"/>
                    <a:pt x="0" y="20"/>
                  </a:cubicBezTo>
                  <a:cubicBezTo>
                    <a:pt x="6" y="21"/>
                    <a:pt x="21" y="19"/>
                    <a:pt x="27" y="12"/>
                  </a:cubicBezTo>
                  <a:cubicBezTo>
                    <a:pt x="30" y="9"/>
                    <a:pt x="31" y="5"/>
                    <a:pt x="32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7" name="Freeform 60"/>
            <p:cNvSpPr/>
            <p:nvPr/>
          </p:nvSpPr>
          <p:spPr>
            <a:xfrm>
              <a:off x="678600" y="606240"/>
              <a:ext cx="8280" cy="4320"/>
            </a:xfrm>
            <a:custGeom>
              <a:avLst/>
              <a:gdLst>
                <a:gd name="textAreaLeft" fmla="*/ 0 w 8280"/>
                <a:gd name="textAreaRight" fmla="*/ 9000 w 8280"/>
                <a:gd name="textAreaTop" fmla="*/ 0 h 4320"/>
                <a:gd name="textAreaBottom" fmla="*/ 5040 h 4320"/>
              </a:gdLst>
              <a:ahLst/>
              <a:cxnLst/>
              <a:rect l="textAreaLeft" t="textAreaTop" r="textAreaRight" b="textAreaBottom"/>
              <a:pathLst>
                <a:path w="36" h="20">
                  <a:moveTo>
                    <a:pt x="16" y="2"/>
                  </a:moveTo>
                  <a:cubicBezTo>
                    <a:pt x="4" y="6"/>
                    <a:pt x="3" y="10"/>
                    <a:pt x="0" y="19"/>
                  </a:cubicBezTo>
                  <a:cubicBezTo>
                    <a:pt x="13" y="7"/>
                    <a:pt x="30" y="20"/>
                    <a:pt x="36" y="4"/>
                  </a:cubicBezTo>
                  <a:cubicBezTo>
                    <a:pt x="31" y="0"/>
                    <a:pt x="21" y="0"/>
                    <a:pt x="16" y="2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2520" rIns="90000" bIns="252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8" name="Freeform 61"/>
            <p:cNvSpPr/>
            <p:nvPr/>
          </p:nvSpPr>
          <p:spPr>
            <a:xfrm>
              <a:off x="689400" y="608040"/>
              <a:ext cx="4680" cy="9360"/>
            </a:xfrm>
            <a:custGeom>
              <a:avLst/>
              <a:gdLst>
                <a:gd name="textAreaLeft" fmla="*/ 0 w 4680"/>
                <a:gd name="textAreaRight" fmla="*/ 5400 w 4680"/>
                <a:gd name="textAreaTop" fmla="*/ 0 h 9360"/>
                <a:gd name="textAreaBottom" fmla="*/ 10080 h 9360"/>
              </a:gdLst>
              <a:ahLst/>
              <a:cxnLst/>
              <a:rect l="textAreaLeft" t="textAreaTop" r="textAreaRight" b="textAreaBottom"/>
              <a:pathLst>
                <a:path w="22" h="39">
                  <a:moveTo>
                    <a:pt x="1" y="19"/>
                  </a:moveTo>
                  <a:cubicBezTo>
                    <a:pt x="2" y="32"/>
                    <a:pt x="5" y="34"/>
                    <a:pt x="13" y="39"/>
                  </a:cubicBezTo>
                  <a:cubicBezTo>
                    <a:pt x="5" y="23"/>
                    <a:pt x="22" y="10"/>
                    <a:pt x="9" y="0"/>
                  </a:cubicBezTo>
                  <a:cubicBezTo>
                    <a:pt x="3" y="4"/>
                    <a:pt x="0" y="13"/>
                    <a:pt x="1" y="19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5040" rIns="90000" bIns="504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  <p:sp>
          <p:nvSpPr>
            <p:cNvPr id="159" name="Freeform 62"/>
            <p:cNvSpPr/>
            <p:nvPr/>
          </p:nvSpPr>
          <p:spPr>
            <a:xfrm>
              <a:off x="685800" y="612720"/>
              <a:ext cx="2520" cy="9000"/>
            </a:xfrm>
            <a:custGeom>
              <a:avLst/>
              <a:gdLst>
                <a:gd name="textAreaLeft" fmla="*/ 0 w 2520"/>
                <a:gd name="textAreaRight" fmla="*/ 3240 w 2520"/>
                <a:gd name="textAreaTop" fmla="*/ 0 h 9000"/>
                <a:gd name="textAreaBottom" fmla="*/ 9720 h 9000"/>
              </a:gdLst>
              <a:ahLst/>
              <a:cxnLst/>
              <a:rect l="textAreaLeft" t="textAreaTop" r="textAreaRight" b="textAreaBottom"/>
              <a:pathLst>
                <a:path w="13" h="39">
                  <a:moveTo>
                    <a:pt x="1" y="0"/>
                  </a:moveTo>
                  <a:cubicBezTo>
                    <a:pt x="0" y="17"/>
                    <a:pt x="0" y="31"/>
                    <a:pt x="8" y="39"/>
                  </a:cubicBezTo>
                  <a:cubicBezTo>
                    <a:pt x="13" y="25"/>
                    <a:pt x="13" y="19"/>
                    <a:pt x="9" y="10"/>
                  </a:cubicBezTo>
                  <a:cubicBezTo>
                    <a:pt x="8" y="6"/>
                    <a:pt x="4" y="0"/>
                    <a:pt x="1" y="0"/>
                  </a:cubicBezTo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680" rIns="90000" bIns="4680" numCol="1" spcCol="0" anchor="t">
              <a:noAutofit/>
            </a:bodyPr>
            <a:lstStyle/>
            <a:p>
              <a:pPr>
                <a:lnSpc>
                  <a:spcPct val="100000"/>
                </a:lnSpc>
              </a:pPr>
              <a:endParaRPr lang="en-AU" sz="1800" b="0" strike="noStrike" spc="-1">
                <a:solidFill>
                  <a:srgbClr val="000000"/>
                </a:solidFill>
                <a:latin typeface="Calibri"/>
                <a:ea typeface="DejaVu Sans"/>
              </a:endParaRPr>
            </a:p>
          </p:txBody>
        </p:sp>
      </p:grpSp>
      <p:sp>
        <p:nvSpPr>
          <p:cNvPr id="160" name="PlaceHolder 1"/>
          <p:cNvSpPr>
            <a:spLocks noGrp="1"/>
          </p:cNvSpPr>
          <p:nvPr>
            <p:ph type="ftr" idx="4"/>
          </p:nvPr>
        </p:nvSpPr>
        <p:spPr>
          <a:xfrm>
            <a:off x="326520" y="6172560"/>
            <a:ext cx="593496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&lt;footer&gt;</a:t>
            </a:r>
            <a:endParaRPr lang="en-AU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sldNum" idx="5"/>
          </p:nvPr>
        </p:nvSpPr>
        <p:spPr>
          <a:xfrm>
            <a:off x="8219880" y="6172560"/>
            <a:ext cx="564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AU" sz="12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4B1C690-7B40-42BB-801F-47975D4A52CB}" type="slidenum">
              <a:rPr lang="en-AU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‹#›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dt" idx="6"/>
          </p:nvPr>
        </p:nvSpPr>
        <p:spPr>
          <a:xfrm>
            <a:off x="6309720" y="6172560"/>
            <a:ext cx="18622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AU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AU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6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kidsgardening.org/resources/gardening-basics-top-ten-tips/" TargetMode="External"/><Relationship Id="rId2" Type="http://schemas.openxmlformats.org/officeDocument/2006/relationships/hyperlink" Target="https://kidsgardening.org/resources/create-sustain-a-program-starting-a-school-garden-program-overview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fVU3JwkDaKY?start=3&amp;feature=oembe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br>
              <a:rPr sz="1500"/>
            </a:br>
            <a:br>
              <a:rPr sz="1500"/>
            </a:br>
            <a:br>
              <a:rPr sz="1500"/>
            </a:br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title"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TextBox 4"/>
          <p:cNvSpPr/>
          <p:nvPr/>
        </p:nvSpPr>
        <p:spPr>
          <a:xfrm>
            <a:off x="6595920" y="5985720"/>
            <a:ext cx="2541960" cy="78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609F1A-22F6-78B8-BCC0-A4C6F5922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62" y="19050"/>
            <a:ext cx="5476875" cy="6819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sldNum" idx="7"/>
          </p:nvPr>
        </p:nvSpPr>
        <p:spPr>
          <a:xfrm>
            <a:off x="8219880" y="6172560"/>
            <a:ext cx="564480" cy="364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AU" sz="1200" b="0" strike="noStrike" spc="-1">
                <a:solidFill>
                  <a:srgbClr val="000000"/>
                </a:solidFill>
                <a:latin typeface="Calibri"/>
                <a:ea typeface="DejaVu Sans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1CA9800-4DB7-4770-9921-C8248E70E470}" type="slidenum">
              <a:rPr lang="en-AU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10</a:t>
            </a:fld>
            <a:endParaRPr lang="en-AU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r>
              <a:rPr lang="en-US" sz="28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rPr>
              <a:t>What can you do?  What would you need to start a school community garden?</a:t>
            </a:r>
          </a:p>
        </p:txBody>
      </p:sp>
      <p:sp>
        <p:nvSpPr>
          <p:cNvPr id="236" name="PlaceHolder 3"/>
          <p:cNvSpPr>
            <a:spLocks noGrp="1"/>
          </p:cNvSpPr>
          <p:nvPr>
            <p:ph/>
          </p:nvPr>
        </p:nvSpPr>
        <p:spPr>
          <a:xfrm>
            <a:off x="308520" y="1432800"/>
            <a:ext cx="8466120" cy="575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pPr marL="228600"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Get creative and re-use things whenever you can!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TextBox 9"/>
          <p:cNvSpPr/>
          <p:nvPr/>
        </p:nvSpPr>
        <p:spPr>
          <a:xfrm>
            <a:off x="752760" y="5334120"/>
            <a:ext cx="7574040" cy="988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238" name="TextBox 10"/>
          <p:cNvSpPr/>
          <p:nvPr/>
        </p:nvSpPr>
        <p:spPr>
          <a:xfrm>
            <a:off x="716760" y="5315760"/>
            <a:ext cx="7038720" cy="652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vertOverflow="overflow" horzOverflow="overflow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239" name="Picture 5"/>
          <p:cNvPicPr/>
          <p:nvPr/>
        </p:nvPicPr>
        <p:blipFill>
          <a:blip r:embed="rId2"/>
          <a:stretch/>
        </p:blipFill>
        <p:spPr>
          <a:xfrm>
            <a:off x="533880" y="2216880"/>
            <a:ext cx="3857040" cy="22633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0" name="Picture 6"/>
          <p:cNvPicPr/>
          <p:nvPr/>
        </p:nvPicPr>
        <p:blipFill>
          <a:blip r:embed="rId3"/>
          <a:stretch/>
        </p:blipFill>
        <p:spPr>
          <a:xfrm>
            <a:off x="5033340" y="2216880"/>
            <a:ext cx="3472512" cy="2234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1" name="Picture 11" descr="Text&#10;&#10;Description automatically generated"/>
          <p:cNvPicPr/>
          <p:nvPr/>
        </p:nvPicPr>
        <p:blipFill>
          <a:blip r:embed="rId4"/>
          <a:stretch/>
        </p:blipFill>
        <p:spPr>
          <a:xfrm>
            <a:off x="3066840" y="4660200"/>
            <a:ext cx="2334240" cy="17056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en-US" sz="2800" b="0" strike="noStrike" spc="-1" dirty="0">
                <a:latin typeface="Arial"/>
                <a:ea typeface="DejaVu Sans"/>
              </a:rPr>
              <a:t>Our school community garden</a:t>
            </a:r>
          </a:p>
        </p:txBody>
      </p:sp>
      <p:sp>
        <p:nvSpPr>
          <p:cNvPr id="243" name="PlaceHolder 2"/>
          <p:cNvSpPr>
            <a:spLocks noGrp="1"/>
          </p:cNvSpPr>
          <p:nvPr>
            <p:ph/>
          </p:nvPr>
        </p:nvSpPr>
        <p:spPr>
          <a:xfrm>
            <a:off x="326520" y="1461155"/>
            <a:ext cx="8297640" cy="519092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Our school community garden will be important because 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_________________________________________________.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In our school community garden,  there will be</a:t>
            </a:r>
            <a:r>
              <a:rPr lang="en-US" sz="2000" spc="-1" dirty="0">
                <a:solidFill>
                  <a:srgbClr val="000000"/>
                </a:solidFill>
                <a:ea typeface="Arial"/>
              </a:rPr>
              <a:t> _____________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en-US" sz="2000" spc="-1" dirty="0">
                <a:solidFill>
                  <a:srgbClr val="000000"/>
                </a:solidFill>
                <a:ea typeface="Arial"/>
              </a:rPr>
              <a:t>_________________________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 and</a:t>
            </a:r>
            <a:r>
              <a:rPr lang="en-US" sz="2000" spc="-1" dirty="0">
                <a:solidFill>
                  <a:srgbClr val="000000"/>
                </a:solidFill>
                <a:ea typeface="Arial"/>
              </a:rPr>
              <a:t> __________________________.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To create our garden, we will need </a:t>
            </a:r>
            <a:r>
              <a:rPr lang="en-US" sz="2000" spc="-1" dirty="0">
                <a:solidFill>
                  <a:srgbClr val="000000"/>
                </a:solidFill>
                <a:ea typeface="Arial"/>
              </a:rPr>
              <a:t> ______________________________ , </a:t>
            </a:r>
            <a:endParaRPr lang="en-US" sz="2000" spc="-1" dirty="0">
              <a:solidFill>
                <a:srgbClr val="000000"/>
              </a:solidFill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endParaRPr lang="en-US" sz="2000" spc="-1" dirty="0">
              <a:solidFill>
                <a:srgbClr val="000000"/>
              </a:solidFill>
            </a:endParaRPr>
          </a:p>
          <a:p>
            <a:pPr>
              <a:spcBef>
                <a:spcPts val="1001"/>
              </a:spcBef>
              <a:tabLst>
                <a:tab pos="0" algn="l"/>
              </a:tabLst>
            </a:pPr>
            <a:r>
              <a:rPr lang="en-US" sz="2000" spc="-1" dirty="0">
                <a:solidFill>
                  <a:srgbClr val="000000"/>
                </a:solidFill>
                <a:ea typeface="Arial"/>
              </a:rPr>
              <a:t>________________________ and __________________________</a:t>
            </a: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Arial"/>
              </a:rPr>
              <a:t>.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  <a:ea typeface="DejaVu Sans"/>
            </a:endParaRPr>
          </a:p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Draw a picture of what your school community garden will look like.</a:t>
            </a:r>
            <a:endParaRPr lang="en-US" sz="2000" b="1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4C32BC-4304-8B95-36BC-448BB823C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680" y="423200"/>
            <a:ext cx="7519320" cy="886680"/>
          </a:xfrm>
        </p:spPr>
        <p:txBody>
          <a:bodyPr/>
          <a:lstStyle/>
          <a:p>
            <a:r>
              <a:rPr lang="en-US" sz="3200" dirty="0"/>
              <a:t>Extension tasks</a:t>
            </a:r>
            <a:endParaRPr lang="en-AU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BB0154-968A-2B63-4158-26BD5A16401D}"/>
              </a:ext>
            </a:extLst>
          </p:cNvPr>
          <p:cNvSpPr txBox="1"/>
          <p:nvPr/>
        </p:nvSpPr>
        <p:spPr>
          <a:xfrm>
            <a:off x="433060" y="1551842"/>
            <a:ext cx="7834248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  <a:buClr>
                <a:srgbClr val="2D2926"/>
              </a:buClr>
            </a:pPr>
            <a:r>
              <a:rPr lang="en-US" sz="2000" b="1" strike="noStrike" spc="-1" dirty="0">
                <a:solidFill>
                  <a:srgbClr val="2D2926"/>
                </a:solidFill>
                <a:latin typeface="Arial"/>
                <a:ea typeface="Arial"/>
              </a:rPr>
              <a:t>Imagine a day in the life of a garden inhabitant.</a:t>
            </a:r>
            <a:r>
              <a:rPr lang="en-US" sz="2000" b="0" strike="noStrike" spc="-1" dirty="0">
                <a:solidFill>
                  <a:srgbClr val="2D2926"/>
                </a:solidFill>
                <a:latin typeface="Arial"/>
                <a:ea typeface="Arial"/>
              </a:rPr>
              <a:t> </a:t>
            </a:r>
            <a:br>
              <a:rPr lang="en-US" sz="2000" b="0" strike="noStrike" spc="-1" dirty="0">
                <a:solidFill>
                  <a:srgbClr val="2D2926"/>
                </a:solidFill>
                <a:latin typeface="Arial"/>
                <a:ea typeface="Arial"/>
              </a:rPr>
            </a:br>
            <a:r>
              <a:rPr lang="en-US" sz="2000" b="0" strike="noStrike" spc="-1" dirty="0">
                <a:solidFill>
                  <a:srgbClr val="2D2926"/>
                </a:solidFill>
                <a:latin typeface="Arial"/>
                <a:ea typeface="Arial"/>
              </a:rPr>
              <a:t>Have students observe and then create their play around the everyday happenings of an animal or a plant in their garden. Follow a butterfly or bee as it visits different flowers. Create commentary or dialogue for a patch of sunflowers turning their heads as the sun moves through the sky. Imitate a group of ants as they search for food.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spcAft>
                <a:spcPts val="1800"/>
              </a:spcAft>
              <a:buClr>
                <a:srgbClr val="2D2926"/>
              </a:buClr>
            </a:pPr>
            <a:r>
              <a:rPr lang="en-US" sz="2000" b="1" strike="noStrike" spc="-1" dirty="0">
                <a:solidFill>
                  <a:srgbClr val="2D2926"/>
                </a:solidFill>
                <a:latin typeface="Arial"/>
                <a:ea typeface="Arial"/>
              </a:rPr>
              <a:t>Recreate a garden-based phenomenon.</a:t>
            </a:r>
            <a:r>
              <a:rPr lang="en-US" sz="2000" b="0" strike="noStrike" spc="-1" dirty="0">
                <a:solidFill>
                  <a:srgbClr val="2D2926"/>
                </a:solidFill>
                <a:latin typeface="Arial"/>
                <a:ea typeface="Arial"/>
              </a:rPr>
              <a:t> </a:t>
            </a:r>
            <a:br>
              <a:rPr lang="en-US" sz="2000" b="0" strike="noStrike" spc="-1" dirty="0">
                <a:solidFill>
                  <a:srgbClr val="2D2926"/>
                </a:solidFill>
                <a:latin typeface="Arial"/>
                <a:ea typeface="Arial"/>
              </a:rPr>
            </a:br>
            <a:r>
              <a:rPr lang="en-US" sz="2000" b="0" strike="noStrike" spc="-1" dirty="0">
                <a:solidFill>
                  <a:srgbClr val="2D2926"/>
                </a:solidFill>
                <a:latin typeface="Arial"/>
                <a:ea typeface="Arial"/>
              </a:rPr>
              <a:t>Nature is full of significant events that keep our world turning. Bring a scientific phenomenon to life through characters and an entertaining story. Act out the life cycle of a plant from seed to seed or the adventures of a pollinator looking for its next meal. Share the story of a drop of water as it moves through the environment.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4754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7307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spcBef>
                <a:spcPts val="1001"/>
              </a:spcBef>
              <a:buClr>
                <a:srgbClr val="000000"/>
              </a:buClr>
            </a:pPr>
            <a:r>
              <a:rPr lang="en-US" sz="2800" dirty="0">
                <a:hlinkClick r:id="rId2"/>
              </a:rPr>
              <a:t>Starting a School Garden Program: Overview</a:t>
            </a:r>
            <a:endParaRPr lang="en-US" sz="2800" dirty="0"/>
          </a:p>
          <a:p>
            <a:pPr>
              <a:spcBef>
                <a:spcPts val="1001"/>
              </a:spcBef>
              <a:buClr>
                <a:srgbClr val="000000"/>
              </a:buClr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spcBef>
                <a:spcPts val="1001"/>
              </a:spcBef>
              <a:buClr>
                <a:srgbClr val="000000"/>
              </a:buClr>
            </a:pPr>
            <a:r>
              <a:rPr lang="en-US" sz="2800" spc="-1" dirty="0">
                <a:solidFill>
                  <a:srgbClr val="000000"/>
                </a:solidFill>
                <a:latin typeface="Arial"/>
                <a:hlinkClick r:id="rId3"/>
              </a:rPr>
              <a:t>Top Ten Tips for Gardening with Kids</a:t>
            </a: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Picture 2" descr="A green and black text&#10;&#10;AI-generated content may be incorrect.">
            <a:extLst>
              <a:ext uri="{FF2B5EF4-FFF2-40B4-BE49-F238E27FC236}">
                <a16:creationId xmlns:a16="http://schemas.microsoft.com/office/drawing/2014/main" id="{AE2B9D38-17C8-B1D9-6ECE-7593C9119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3" y="4471595"/>
            <a:ext cx="3809524" cy="1142857"/>
          </a:xfrm>
          <a:prstGeom prst="rect">
            <a:avLst/>
          </a:prstGeom>
        </p:spPr>
      </p:pic>
      <p:pic>
        <p:nvPicPr>
          <p:cNvPr id="5" name="Picture 4" descr="A group of children holding vegetables&#10;&#10;AI-generated content may be incorrect.">
            <a:extLst>
              <a:ext uri="{FF2B5EF4-FFF2-40B4-BE49-F238E27FC236}">
                <a16:creationId xmlns:a16="http://schemas.microsoft.com/office/drawing/2014/main" id="{93445227-DD85-BC45-F6CB-9CF3DE2FA0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296" y="2970449"/>
            <a:ext cx="3492631" cy="34926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3200" b="0" strike="noStrike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ea typeface="DejaVu Sans"/>
              </a:rPr>
              <a:t>Learning intentions</a:t>
            </a:r>
            <a:endParaRPr lang="en-US" sz="3200" b="0" strike="noStrike" spc="-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398066" y="1702659"/>
            <a:ext cx="8491409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Students will: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Literacy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listen to a story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participate in the shared reading of the story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457200" indent="-4572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write a response to the story by completing a sentence pattern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Social Studies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marL="342900" indent="-3429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 panose="020B0604020202020204" pitchFamily="34" charset="0"/>
              <a:buChar char="•"/>
              <a:tabLst>
                <a:tab pos="0" algn="l"/>
              </a:tabLst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Develop an understanding of how communities can work together to create a community garden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32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rPr>
              <a:t>New vocabulary</a:t>
            </a: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326519" y="1532520"/>
            <a:ext cx="4094016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numCol="1" anchor="t">
            <a:noAutofit/>
          </a:bodyPr>
          <a:lstStyle/>
          <a:p>
            <a:pPr marL="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</a:pPr>
            <a:r>
              <a:rPr lang="en-US" sz="2800" b="1" strike="noStrike" spc="-1" dirty="0">
                <a:solidFill>
                  <a:srgbClr val="000000"/>
                </a:solidFill>
                <a:latin typeface="Arial"/>
                <a:ea typeface="DejaVu Sans"/>
              </a:rPr>
              <a:t>Community</a:t>
            </a:r>
            <a:b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</a:b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 group of people living together and sharing the same place</a:t>
            </a: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0" name="Picture 7" descr="Children helping man in garden"/>
          <p:cNvPicPr/>
          <p:nvPr/>
        </p:nvPicPr>
        <p:blipFill>
          <a:blip r:embed="rId2"/>
          <a:stretch/>
        </p:blipFill>
        <p:spPr>
          <a:xfrm>
            <a:off x="5224227" y="3293440"/>
            <a:ext cx="3204476" cy="24920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2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519" y="3211052"/>
            <a:ext cx="3621471" cy="25744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E2441B-FB9A-1814-979B-AE8B15A4A4DE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5224227" y="1532520"/>
            <a:ext cx="3278750" cy="4376160"/>
          </a:xfrm>
        </p:spPr>
        <p:txBody>
          <a:bodyPr/>
          <a:lstStyle/>
          <a:p>
            <a:r>
              <a:rPr lang="en-US" sz="2800" b="1" spc="-1" dirty="0">
                <a:solidFill>
                  <a:srgbClr val="000000"/>
                </a:solidFill>
              </a:rPr>
              <a:t>Tamp</a:t>
            </a:r>
            <a:br>
              <a:rPr lang="en-US" spc="-1" dirty="0">
                <a:solidFill>
                  <a:srgbClr val="000000"/>
                </a:solidFill>
              </a:rPr>
            </a:br>
            <a:r>
              <a:rPr lang="en-US" sz="2800" spc="-1" dirty="0">
                <a:solidFill>
                  <a:srgbClr val="000000"/>
                </a:solidFill>
              </a:rPr>
              <a:t>pack or ram something down</a:t>
            </a:r>
            <a:endParaRPr lang="en-US" spc="-1" dirty="0">
              <a:solidFill>
                <a:srgbClr val="000000"/>
              </a:solidFill>
            </a:endParaRPr>
          </a:p>
          <a:p>
            <a:endParaRPr lang="en-A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CCC19E-6702-19B9-74E6-C51BBE0A9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>
            <a:extLst>
              <a:ext uri="{FF2B5EF4-FFF2-40B4-BE49-F238E27FC236}">
                <a16:creationId xmlns:a16="http://schemas.microsoft.com/office/drawing/2014/main" id="{9BF78501-2D3C-F96A-2ACD-22B95028B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br>
              <a:rPr sz="1500"/>
            </a:br>
            <a:br>
              <a:rPr sz="1500"/>
            </a:br>
            <a:br>
              <a:rPr sz="1500"/>
            </a:br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>
            <a:extLst>
              <a:ext uri="{FF2B5EF4-FFF2-40B4-BE49-F238E27FC236}">
                <a16:creationId xmlns:a16="http://schemas.microsoft.com/office/drawing/2014/main" id="{AAC2B501-BAC1-F5DD-4BBD-83A95CFA7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20" y="1532520"/>
            <a:ext cx="413100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TextBox 4">
            <a:extLst>
              <a:ext uri="{FF2B5EF4-FFF2-40B4-BE49-F238E27FC236}">
                <a16:creationId xmlns:a16="http://schemas.microsoft.com/office/drawing/2014/main" id="{F06B9E87-E9A6-921A-FC6A-A4AAC01BE209}"/>
              </a:ext>
            </a:extLst>
          </p:cNvPr>
          <p:cNvSpPr/>
          <p:nvPr/>
        </p:nvSpPr>
        <p:spPr>
          <a:xfrm>
            <a:off x="6595920" y="5985720"/>
            <a:ext cx="2541960" cy="78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</a:pPr>
            <a:endParaRPr lang="en-US" sz="1800" b="0" strike="noStrike" spc="-1">
              <a:solidFill>
                <a:srgbClr val="000000"/>
              </a:solidFill>
              <a:latin typeface="Calibri"/>
              <a:ea typeface="DejaVu San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FE9A9B-9160-44ED-ECC0-FC404E82A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562" y="19050"/>
            <a:ext cx="547687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719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73AE4E1-6045-DFDC-BD85-520388A7A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i="1" dirty="0"/>
              <a:t>Green, Green: A Community Garden Story</a:t>
            </a:r>
            <a:endParaRPr lang="en-AU" sz="2800" i="1" dirty="0"/>
          </a:p>
        </p:txBody>
      </p:sp>
      <p:pic>
        <p:nvPicPr>
          <p:cNvPr id="2" name="Online Media 1" title="Green Green: A Community Gardening Story">
            <a:hlinkClick r:id="" action="ppaction://media"/>
            <a:extLst>
              <a:ext uri="{FF2B5EF4-FFF2-40B4-BE49-F238E27FC236}">
                <a16:creationId xmlns:a16="http://schemas.microsoft.com/office/drawing/2014/main" id="{3D057CD3-85BA-4DCA-88F2-FAD76F19E70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1281600"/>
            <a:ext cx="9144000" cy="516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1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653504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8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rPr>
              <a:t>What does a community garden look like?</a:t>
            </a:r>
          </a:p>
        </p:txBody>
      </p:sp>
      <p:pic>
        <p:nvPicPr>
          <p:cNvPr id="214" name="Content Placeholder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182" y="4158905"/>
            <a:ext cx="3285470" cy="22294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5" name="Content Placeholder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8182" y="1556559"/>
            <a:ext cx="3285470" cy="22959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80019D-E3EC-1600-EBCF-2CC13BB76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9" r="899"/>
          <a:stretch>
            <a:fillRect/>
          </a:stretch>
        </p:blipFill>
        <p:spPr>
          <a:xfrm>
            <a:off x="5100432" y="1556559"/>
            <a:ext cx="3442187" cy="2295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A person and person standing in a garden&#10;&#10;AI-generated content may be incorrect.">
            <a:extLst>
              <a:ext uri="{FF2B5EF4-FFF2-40B4-BE49-F238E27FC236}">
                <a16:creationId xmlns:a16="http://schemas.microsoft.com/office/drawing/2014/main" id="{0695ABCC-DA15-4AF7-7BF1-3AAF16D8D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432" y="4161023"/>
            <a:ext cx="3442187" cy="21986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681784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/>
            <a:r>
              <a:rPr lang="en-US" sz="2800" spc="-1" dirty="0">
                <a:latin typeface="Arial"/>
              </a:rPr>
              <a:t>What would you find in a community garden?</a:t>
            </a:r>
          </a:p>
        </p:txBody>
      </p:sp>
      <p:pic>
        <p:nvPicPr>
          <p:cNvPr id="2" name="Picture 1" descr="A path with plants and trees&#10;&#10;Description automatically generated">
            <a:extLst>
              <a:ext uri="{FF2B5EF4-FFF2-40B4-BE49-F238E27FC236}">
                <a16:creationId xmlns:a16="http://schemas.microsoft.com/office/drawing/2014/main" id="{D1DD63A0-6272-4CAD-13D7-E07929E27D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753" b="26156"/>
          <a:stretch>
            <a:fillRect/>
          </a:stretch>
        </p:blipFill>
        <p:spPr>
          <a:xfrm>
            <a:off x="633658" y="1281600"/>
            <a:ext cx="7519319" cy="5423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en-US" sz="2800" spc="-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rPr>
              <a:t>What do people do in a community garden?</a:t>
            </a:r>
          </a:p>
        </p:txBody>
      </p:sp>
      <p:pic>
        <p:nvPicPr>
          <p:cNvPr id="222" name="Content Placeholder 4" descr="Leftovers on compost"/>
          <p:cNvPicPr/>
          <p:nvPr/>
        </p:nvPicPr>
        <p:blipFill>
          <a:blip r:embed="rId2"/>
          <a:stretch/>
        </p:blipFill>
        <p:spPr>
          <a:xfrm>
            <a:off x="384242" y="1508940"/>
            <a:ext cx="3716417" cy="236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3" name="Content Placeholder 5" descr="Person wearing rubber boots digging in dirt with a shovel"/>
          <p:cNvPicPr/>
          <p:nvPr/>
        </p:nvPicPr>
        <p:blipFill>
          <a:blip r:embed="rId3"/>
          <a:stretch/>
        </p:blipFill>
        <p:spPr>
          <a:xfrm>
            <a:off x="5033340" y="4099680"/>
            <a:ext cx="3716417" cy="236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4" name="Picture 6" descr="Man gardening outdoors"/>
          <p:cNvPicPr/>
          <p:nvPr/>
        </p:nvPicPr>
        <p:blipFill>
          <a:blip r:embed="rId4"/>
          <a:stretch/>
        </p:blipFill>
        <p:spPr>
          <a:xfrm>
            <a:off x="384243" y="4099680"/>
            <a:ext cx="3716416" cy="236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5" name="Picture 7" descr="Girl and woman in greenhouse"/>
          <p:cNvPicPr/>
          <p:nvPr/>
        </p:nvPicPr>
        <p:blipFill>
          <a:blip r:embed="rId5"/>
          <a:stretch/>
        </p:blipFill>
        <p:spPr>
          <a:xfrm>
            <a:off x="5033342" y="1532520"/>
            <a:ext cx="3726138" cy="236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1273680" y="394920"/>
            <a:ext cx="7519320" cy="8866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lnSpc>
                <a:spcPct val="90000"/>
              </a:lnSpc>
              <a:buNone/>
            </a:pPr>
            <a:r>
              <a:rPr lang="en-US" sz="3200" strike="noStrike" spc="-1" dirty="0">
                <a:latin typeface="Arial"/>
                <a:ea typeface="DejaVu Sans"/>
              </a:rPr>
              <a:t>Benefits of community gardens</a:t>
            </a:r>
            <a:endParaRPr lang="en-US" sz="3200" strike="noStrike" spc="-1" dirty="0"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326520" y="1532520"/>
            <a:ext cx="8351640" cy="4376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Improves our environment by making a healthier place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Beautifies the landscape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Provides food for the community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Adds to community green space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Encourages community members to take an interest in where their food comes from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Encourages community members to try different types of foods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0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Creates a happy environment for people to gather in </a:t>
            </a:r>
            <a:endParaRPr lang="en-US" sz="20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1" strike="noStrike" spc="-1" dirty="0">
                <a:solidFill>
                  <a:schemeClr val="accent3">
                    <a:lumMod val="75000"/>
                  </a:schemeClr>
                </a:solidFill>
                <a:uFillTx/>
                <a:latin typeface="Arial"/>
                <a:ea typeface="DejaVu Sans"/>
              </a:rPr>
              <a:t>What can you add to this list?</a:t>
            </a:r>
            <a:endParaRPr lang="en-US" sz="24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3" name="Content Placeholder 4" descr="People working in a garden"/>
          <p:cNvPicPr/>
          <p:nvPr/>
        </p:nvPicPr>
        <p:blipFill>
          <a:blip r:embed="rId2"/>
          <a:stretch/>
        </p:blipFill>
        <p:spPr>
          <a:xfrm>
            <a:off x="5689800" y="4659665"/>
            <a:ext cx="2988360" cy="2003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University of Melbourne">
  <a:themeElements>
    <a:clrScheme name="Pastel garden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University of Melbourne">
  <a:themeElements>
    <a:clrScheme name="University of Melbourne">
      <a:dk1>
        <a:srgbClr val="000000"/>
      </a:dk1>
      <a:lt1>
        <a:srgbClr val="FFFFFF"/>
      </a:lt1>
      <a:dk2>
        <a:srgbClr val="094183"/>
      </a:dk2>
      <a:lt2>
        <a:srgbClr val="FFFFFF"/>
      </a:lt2>
      <a:accent1>
        <a:srgbClr val="094183"/>
      </a:accent1>
      <a:accent2>
        <a:srgbClr val="4597AD"/>
      </a:accent2>
      <a:accent3>
        <a:srgbClr val="6DAF7F"/>
      </a:accent3>
      <a:accent4>
        <a:srgbClr val="5D7FBE"/>
      </a:accent4>
      <a:accent5>
        <a:srgbClr val="DDAD6A"/>
      </a:accent5>
      <a:accent6>
        <a:srgbClr val="D1694C"/>
      </a:accent6>
      <a:hlink>
        <a:srgbClr val="000000"/>
      </a:hlink>
      <a:folHlink>
        <a:srgbClr val="00000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3fec303-22c9-4fb1-92c5-388391cb7792">
      <Terms xmlns="http://schemas.microsoft.com/office/infopath/2007/PartnerControls"/>
    </lcf76f155ced4ddcb4097134ff3c332f>
    <TaxCatchAll xmlns="97b7c84d-6c62-4d69-995e-fcc26b689dc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C45CD6D879A24087AAB7E2546E016C" ma:contentTypeVersion="21" ma:contentTypeDescription="Create a new document." ma:contentTypeScope="" ma:versionID="6aa3f0a1e05cda58bcede62ffe7449c4">
  <xsd:schema xmlns:xsd="http://www.w3.org/2001/XMLSchema" xmlns:xs="http://www.w3.org/2001/XMLSchema" xmlns:p="http://schemas.microsoft.com/office/2006/metadata/properties" xmlns:ns2="d3fec303-22c9-4fb1-92c5-388391cb7792" xmlns:ns3="97b7c84d-6c62-4d69-995e-fcc26b689dcd" targetNamespace="http://schemas.microsoft.com/office/2006/metadata/properties" ma:root="true" ma:fieldsID="966e6ebe7e3cee7c36ea1974b9b31940" ns2:_="" ns3:_="">
    <xsd:import namespace="d3fec303-22c9-4fb1-92c5-388391cb7792"/>
    <xsd:import namespace="97b7c84d-6c62-4d69-995e-fcc26b689d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3:TaxCatchAll" minOccurs="0"/>
                <xsd:element ref="ns2:lcf76f155ced4ddcb4097134ff3c332f" minOccurs="0"/>
                <xsd:element ref="ns2:MediaServiceOCR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3fec303-22c9-4fb1-92c5-388391cb77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b163b37-248a-4bdb-8038-6e8df1cc47a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7c84d-6c62-4d69-995e-fcc26b689dcd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952e0aeb-627d-4871-8c59-b54d65d10a46}" ma:internalName="TaxCatchAll" ma:showField="CatchAllData" ma:web="97b7c84d-6c62-4d69-995e-fcc26b689dc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C86B850-B0C1-4F52-95B8-59055DDD8F12}">
  <ds:schemaRefs>
    <ds:schemaRef ds:uri="http://schemas.microsoft.com/office/2006/metadata/properties"/>
    <ds:schemaRef ds:uri="http://schemas.microsoft.com/office/infopath/2007/PartnerControls"/>
    <ds:schemaRef ds:uri="d3fec303-22c9-4fb1-92c5-388391cb7792"/>
    <ds:schemaRef ds:uri="97b7c84d-6c62-4d69-995e-fcc26b689dcd"/>
  </ds:schemaRefs>
</ds:datastoreItem>
</file>

<file path=customXml/itemProps2.xml><?xml version="1.0" encoding="utf-8"?>
<ds:datastoreItem xmlns:ds="http://schemas.openxmlformats.org/officeDocument/2006/customXml" ds:itemID="{68028F6E-EBEF-492B-97AB-E21236A11B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3fec303-22c9-4fb1-92c5-388391cb7792"/>
    <ds:schemaRef ds:uri="97b7c84d-6c62-4d69-995e-fcc26b689d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EE83F9B-B020-48C6-AAC1-C12EB21D05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</TotalTime>
  <Words>411</Words>
  <Application>Microsoft Office PowerPoint</Application>
  <PresentationFormat>On-screen Show (4:3)</PresentationFormat>
  <Paragraphs>54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Aptos</vt:lpstr>
      <vt:lpstr>Arial</vt:lpstr>
      <vt:lpstr>Calibri</vt:lpstr>
      <vt:lpstr>Symbol</vt:lpstr>
      <vt:lpstr>Times New Roman</vt:lpstr>
      <vt:lpstr>Wingdings</vt:lpstr>
      <vt:lpstr>University of Melbourne</vt:lpstr>
      <vt:lpstr>University of Melbourne</vt:lpstr>
      <vt:lpstr>   </vt:lpstr>
      <vt:lpstr>Learning intentions</vt:lpstr>
      <vt:lpstr>New vocabulary</vt:lpstr>
      <vt:lpstr>   </vt:lpstr>
      <vt:lpstr>Green, Green: A Community Garden Story</vt:lpstr>
      <vt:lpstr>What does a community garden look like?</vt:lpstr>
      <vt:lpstr>What would you find in a community garden?</vt:lpstr>
      <vt:lpstr>What do people do in a community garden?</vt:lpstr>
      <vt:lpstr>Benefits of community gardens</vt:lpstr>
      <vt:lpstr>What can you do?  What would you need to start a school community garden?</vt:lpstr>
      <vt:lpstr>Our school community garden</vt:lpstr>
      <vt:lpstr>Extension tasks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Baa Atoll school: Promoting sustainable practices  </dc:title>
  <dc:subject/>
  <dc:creator>Rhonda Di Biase</dc:creator>
  <dc:description/>
  <cp:lastModifiedBy>Katrina Burge</cp:lastModifiedBy>
  <cp:revision>40</cp:revision>
  <dcterms:created xsi:type="dcterms:W3CDTF">2021-09-27T08:12:49Z</dcterms:created>
  <dcterms:modified xsi:type="dcterms:W3CDTF">2025-06-11T21:05:30Z</dcterms:modified>
  <dc:language>en-AU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0x01010063C45CD6D879A24087AAB7E2546E016C</vt:lpwstr>
  </property>
  <property fmtid="{D5CDD505-2E9C-101B-9397-08002B2CF9AE}" pid="3" name="MediaServiceImageTags">
    <vt:lpwstr/>
  </property>
  <property fmtid="{D5CDD505-2E9C-101B-9397-08002B2CF9AE}" pid="4" name="PresentationFormat">
    <vt:lpwstr>On-screen Show (4:3)</vt:lpwstr>
  </property>
  <property fmtid="{D5CDD505-2E9C-101B-9397-08002B2CF9AE}" pid="5" name="Slides">
    <vt:i4>13</vt:i4>
  </property>
</Properties>
</file>