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814" r:id="rId5"/>
    <p:sldId id="815" r:id="rId6"/>
    <p:sldId id="830" r:id="rId7"/>
    <p:sldId id="831" r:id="rId8"/>
    <p:sldId id="820" r:id="rId9"/>
    <p:sldId id="822" r:id="rId10"/>
    <p:sldId id="817" r:id="rId11"/>
    <p:sldId id="818" r:id="rId12"/>
    <p:sldId id="819" r:id="rId13"/>
    <p:sldId id="277" r:id="rId14"/>
    <p:sldId id="305" r:id="rId15"/>
    <p:sldId id="821" r:id="rId16"/>
    <p:sldId id="823" r:id="rId17"/>
    <p:sldId id="824" r:id="rId18"/>
    <p:sldId id="825" r:id="rId19"/>
    <p:sldId id="82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F5597-C2F8-9950-72C2-7D92D6D611CA}" v="1103" dt="2025-11-07T08:15:32.9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638EB-A391-4FCE-AFC2-D3B275808117}"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95C4A-D1B7-46B6-908C-B40B7CACC041}" type="slidenum">
              <a:rPr lang="en-US" smtClean="0"/>
              <a:t>‹#›</a:t>
            </a:fld>
            <a:endParaRPr lang="en-US"/>
          </a:p>
        </p:txBody>
      </p:sp>
    </p:spTree>
    <p:extLst>
      <p:ext uri="{BB962C8B-B14F-4D97-AF65-F5344CB8AC3E}">
        <p14:creationId xmlns:p14="http://schemas.microsoft.com/office/powerpoint/2010/main" val="1653463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1336675"/>
            <a:ext cx="6413500" cy="3608388"/>
          </a:xfrm>
        </p:spPr>
      </p:sp>
      <p:sp>
        <p:nvSpPr>
          <p:cNvPr id="3" name="Notes Placeholder 2"/>
          <p:cNvSpPr>
            <a:spLocks noGrp="1"/>
          </p:cNvSpPr>
          <p:nvPr>
            <p:ph type="body" idx="1"/>
          </p:nvPr>
        </p:nvSpPr>
        <p:spPr/>
        <p:txBody>
          <a:bodyPr/>
          <a:lstStyle/>
          <a:p>
            <a:r>
              <a:rPr lang="en-US"/>
              <a:t>https://www.vsgp.org.au/about-2/the-importance-of-school-gardens/</a:t>
            </a:r>
          </a:p>
        </p:txBody>
      </p:sp>
      <p:sp>
        <p:nvSpPr>
          <p:cNvPr id="4" name="Slide Number Placeholder 3"/>
          <p:cNvSpPr>
            <a:spLocks noGrp="1"/>
          </p:cNvSpPr>
          <p:nvPr>
            <p:ph type="sldNum" sz="quarter" idx="5"/>
          </p:nvPr>
        </p:nvSpPr>
        <p:spPr/>
        <p:txBody>
          <a:bodyPr/>
          <a:lstStyle/>
          <a:p>
            <a:fld id="{74B827A3-65E5-4118-B21B-769A55FD9953}" type="slidenum">
              <a:rPr lang="en-US" smtClean="0"/>
              <a:t>10</a:t>
            </a:fld>
            <a:endParaRPr lang="en-US"/>
          </a:p>
        </p:txBody>
      </p:sp>
    </p:spTree>
    <p:extLst>
      <p:ext uri="{BB962C8B-B14F-4D97-AF65-F5344CB8AC3E}">
        <p14:creationId xmlns:p14="http://schemas.microsoft.com/office/powerpoint/2010/main" val="2208049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6B95C4A-D1B7-46B6-908C-B40B7CACC041}" type="slidenum">
              <a:rPr lang="en-US" smtClean="0"/>
              <a:t>11</a:t>
            </a:fld>
            <a:endParaRPr lang="en-US"/>
          </a:p>
        </p:txBody>
      </p:sp>
    </p:spTree>
    <p:extLst>
      <p:ext uri="{BB962C8B-B14F-4D97-AF65-F5344CB8AC3E}">
        <p14:creationId xmlns:p14="http://schemas.microsoft.com/office/powerpoint/2010/main" val="6562985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3F1C04-3200-4425-86D0-2F9E2EAC9EF4}"/>
              </a:ext>
            </a:extLst>
          </p:cNvPr>
          <p:cNvSpPr/>
          <p:nvPr userDrawn="1"/>
        </p:nvSpPr>
        <p:spPr>
          <a:xfrm>
            <a:off x="-1" y="-1"/>
            <a:ext cx="1220400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063" y="2487775"/>
            <a:ext cx="4772203" cy="227293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Aft>
                <a:spcPts val="1200"/>
              </a:spcAft>
              <a:buNone/>
              <a:defRPr sz="3800" b="1">
                <a:solidFill>
                  <a:schemeClr val="bg1"/>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a:t>Click to add title</a:t>
            </a:r>
          </a:p>
          <a:p>
            <a:pPr lvl="1"/>
            <a:r>
              <a:rPr lang="en-AU" noProof="0"/>
              <a:t>Two</a:t>
            </a:r>
          </a:p>
          <a:p>
            <a:pPr lvl="2"/>
            <a:r>
              <a:rPr lang="en-AU" noProof="0"/>
              <a:t>Three</a:t>
            </a:r>
          </a:p>
          <a:p>
            <a:pPr lvl="8"/>
            <a:r>
              <a:rPr lang="en-AU" noProof="0"/>
              <a:t>four</a:t>
            </a:r>
          </a:p>
        </p:txBody>
      </p:sp>
      <p:sp>
        <p:nvSpPr>
          <p:cNvPr id="146" name="Text Placeholder 135">
            <a:extLst>
              <a:ext uri="{FF2B5EF4-FFF2-40B4-BE49-F238E27FC236}">
                <a16:creationId xmlns:a16="http://schemas.microsoft.com/office/drawing/2014/main" id="{56E7987E-D425-4641-A476-A2F2AFEFA92C}"/>
              </a:ext>
            </a:extLst>
          </p:cNvPr>
          <p:cNvSpPr>
            <a:spLocks noGrp="1"/>
          </p:cNvSpPr>
          <p:nvPr>
            <p:ph type="body" sz="quarter" idx="16" hasCustomPrompt="1"/>
          </p:nvPr>
        </p:nvSpPr>
        <p:spPr>
          <a:xfrm>
            <a:off x="607255" y="5338960"/>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grpSp>
        <p:nvGrpSpPr>
          <p:cNvPr id="67" name="Group 4">
            <a:extLst>
              <a:ext uri="{FF2B5EF4-FFF2-40B4-BE49-F238E27FC236}">
                <a16:creationId xmlns:a16="http://schemas.microsoft.com/office/drawing/2014/main" id="{17413FA8-B926-4F79-BE67-4D826E059498}"/>
              </a:ext>
            </a:extLst>
          </p:cNvPr>
          <p:cNvGrpSpPr>
            <a:grpSpLocks noChangeAspect="1"/>
          </p:cNvGrpSpPr>
          <p:nvPr userDrawn="1"/>
        </p:nvGrpSpPr>
        <p:grpSpPr bwMode="auto">
          <a:xfrm>
            <a:off x="421066" y="453777"/>
            <a:ext cx="1662286" cy="1666547"/>
            <a:chOff x="2864" y="1181"/>
            <a:chExt cx="1952" cy="1957"/>
          </a:xfrm>
          <a:blipFill dpi="0" rotWithShape="1">
            <a:blip r:embed="rId2"/>
            <a:srcRect/>
            <a:stretch>
              <a:fillRect/>
            </a:stretch>
          </a:blipFill>
        </p:grpSpPr>
        <p:sp>
          <p:nvSpPr>
            <p:cNvPr id="68" name="AutoShape 3">
              <a:extLst>
                <a:ext uri="{FF2B5EF4-FFF2-40B4-BE49-F238E27FC236}">
                  <a16:creationId xmlns:a16="http://schemas.microsoft.com/office/drawing/2014/main" id="{67A0898D-5E9C-4ECA-8716-B27BD4E303A7}"/>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69" name="Rectangle 5">
              <a:extLst>
                <a:ext uri="{FF2B5EF4-FFF2-40B4-BE49-F238E27FC236}">
                  <a16:creationId xmlns:a16="http://schemas.microsoft.com/office/drawing/2014/main" id="{239A1E07-3A1C-41F5-92ED-8B3567E0FF12}"/>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0" name="Freeform 6">
              <a:extLst>
                <a:ext uri="{FF2B5EF4-FFF2-40B4-BE49-F238E27FC236}">
                  <a16:creationId xmlns:a16="http://schemas.microsoft.com/office/drawing/2014/main" id="{E9D6C4A4-2B67-4288-817E-9A4BFFCA3065}"/>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1" name="Freeform 7">
              <a:extLst>
                <a:ext uri="{FF2B5EF4-FFF2-40B4-BE49-F238E27FC236}">
                  <a16:creationId xmlns:a16="http://schemas.microsoft.com/office/drawing/2014/main" id="{6B8D6F90-2C6B-4628-AE61-C65FEE487816}"/>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2" name="Freeform 8">
              <a:extLst>
                <a:ext uri="{FF2B5EF4-FFF2-40B4-BE49-F238E27FC236}">
                  <a16:creationId xmlns:a16="http://schemas.microsoft.com/office/drawing/2014/main" id="{C0E4DAA6-41BC-4FB2-8CF3-65E9131F42E1}"/>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3" name="Freeform 9">
              <a:extLst>
                <a:ext uri="{FF2B5EF4-FFF2-40B4-BE49-F238E27FC236}">
                  <a16:creationId xmlns:a16="http://schemas.microsoft.com/office/drawing/2014/main" id="{2474DAF8-D7A5-411C-A001-70D5A07D88EE}"/>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4" name="Freeform 10">
              <a:extLst>
                <a:ext uri="{FF2B5EF4-FFF2-40B4-BE49-F238E27FC236}">
                  <a16:creationId xmlns:a16="http://schemas.microsoft.com/office/drawing/2014/main" id="{06B8E519-0572-4B3F-9254-9C405ADACCDA}"/>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5" name="Freeform 11">
              <a:extLst>
                <a:ext uri="{FF2B5EF4-FFF2-40B4-BE49-F238E27FC236}">
                  <a16:creationId xmlns:a16="http://schemas.microsoft.com/office/drawing/2014/main" id="{4DA47499-7EFA-44C7-93C9-40237E640F5E}"/>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6" name="Freeform 12">
              <a:extLst>
                <a:ext uri="{FF2B5EF4-FFF2-40B4-BE49-F238E27FC236}">
                  <a16:creationId xmlns:a16="http://schemas.microsoft.com/office/drawing/2014/main" id="{C8EA471D-6FAF-4C4F-B21D-814C5991B985}"/>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7" name="Freeform 13">
              <a:extLst>
                <a:ext uri="{FF2B5EF4-FFF2-40B4-BE49-F238E27FC236}">
                  <a16:creationId xmlns:a16="http://schemas.microsoft.com/office/drawing/2014/main" id="{BEC055FD-07C4-4F86-A926-EFFCD0E7041A}"/>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8" name="Freeform 14">
              <a:extLst>
                <a:ext uri="{FF2B5EF4-FFF2-40B4-BE49-F238E27FC236}">
                  <a16:creationId xmlns:a16="http://schemas.microsoft.com/office/drawing/2014/main" id="{DBC8C3F1-E782-4E33-8648-C0D9005D2F29}"/>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37" name="Freeform 15">
              <a:extLst>
                <a:ext uri="{FF2B5EF4-FFF2-40B4-BE49-F238E27FC236}">
                  <a16:creationId xmlns:a16="http://schemas.microsoft.com/office/drawing/2014/main" id="{511543D3-2D83-4FA7-A510-0D59ED4DFDA1}"/>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1" name="Freeform 16">
              <a:extLst>
                <a:ext uri="{FF2B5EF4-FFF2-40B4-BE49-F238E27FC236}">
                  <a16:creationId xmlns:a16="http://schemas.microsoft.com/office/drawing/2014/main" id="{5C99A006-6A36-4318-A0F6-FC763AF1FDD6}"/>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2" name="Freeform 17">
              <a:extLst>
                <a:ext uri="{FF2B5EF4-FFF2-40B4-BE49-F238E27FC236}">
                  <a16:creationId xmlns:a16="http://schemas.microsoft.com/office/drawing/2014/main" id="{D65C69B5-F055-4C41-976C-E6733BC98A10}"/>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3" name="Freeform 18">
              <a:extLst>
                <a:ext uri="{FF2B5EF4-FFF2-40B4-BE49-F238E27FC236}">
                  <a16:creationId xmlns:a16="http://schemas.microsoft.com/office/drawing/2014/main" id="{1A3177FB-A0BD-4B08-B181-14A829DF1BFF}"/>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4" name="Freeform 19">
              <a:extLst>
                <a:ext uri="{FF2B5EF4-FFF2-40B4-BE49-F238E27FC236}">
                  <a16:creationId xmlns:a16="http://schemas.microsoft.com/office/drawing/2014/main" id="{3528B336-8FBC-4C1E-B4B2-C99449F8E8B5}"/>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5" name="Freeform 20">
              <a:extLst>
                <a:ext uri="{FF2B5EF4-FFF2-40B4-BE49-F238E27FC236}">
                  <a16:creationId xmlns:a16="http://schemas.microsoft.com/office/drawing/2014/main" id="{BD4F46C1-2FE6-44C8-A55E-45E98246F6D5}"/>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8" name="Rectangle 21">
              <a:extLst>
                <a:ext uri="{FF2B5EF4-FFF2-40B4-BE49-F238E27FC236}">
                  <a16:creationId xmlns:a16="http://schemas.microsoft.com/office/drawing/2014/main" id="{09DD4248-B5EF-40DF-AEE7-8BD9A8A7418A}"/>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9" name="Freeform 22">
              <a:extLst>
                <a:ext uri="{FF2B5EF4-FFF2-40B4-BE49-F238E27FC236}">
                  <a16:creationId xmlns:a16="http://schemas.microsoft.com/office/drawing/2014/main" id="{0EF4CE3A-3112-407D-B00C-337ACD7FDA2F}"/>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0" name="Freeform 23">
              <a:extLst>
                <a:ext uri="{FF2B5EF4-FFF2-40B4-BE49-F238E27FC236}">
                  <a16:creationId xmlns:a16="http://schemas.microsoft.com/office/drawing/2014/main" id="{EEE8532D-E6E7-4BD0-9A45-58E8A1A93DCA}"/>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1" name="Freeform 24">
              <a:extLst>
                <a:ext uri="{FF2B5EF4-FFF2-40B4-BE49-F238E27FC236}">
                  <a16:creationId xmlns:a16="http://schemas.microsoft.com/office/drawing/2014/main" id="{2B2B85B8-C753-425A-ACC5-3B2B2268FEA5}"/>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2" name="Freeform 25">
              <a:extLst>
                <a:ext uri="{FF2B5EF4-FFF2-40B4-BE49-F238E27FC236}">
                  <a16:creationId xmlns:a16="http://schemas.microsoft.com/office/drawing/2014/main" id="{023916B4-1AD7-4055-9353-DB438003EFC6}"/>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3" name="Freeform 26">
              <a:extLst>
                <a:ext uri="{FF2B5EF4-FFF2-40B4-BE49-F238E27FC236}">
                  <a16:creationId xmlns:a16="http://schemas.microsoft.com/office/drawing/2014/main" id="{6D2086AF-BC95-4BE8-AB84-A66F4C80A6D8}"/>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4" name="Freeform 27">
              <a:extLst>
                <a:ext uri="{FF2B5EF4-FFF2-40B4-BE49-F238E27FC236}">
                  <a16:creationId xmlns:a16="http://schemas.microsoft.com/office/drawing/2014/main" id="{E7A147C6-9FDA-4D95-A42A-92861D17D69A}"/>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5" name="Freeform 28">
              <a:extLst>
                <a:ext uri="{FF2B5EF4-FFF2-40B4-BE49-F238E27FC236}">
                  <a16:creationId xmlns:a16="http://schemas.microsoft.com/office/drawing/2014/main" id="{45D5BF2A-EF85-417C-B03F-30CEAE118D7D}"/>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6" name="Freeform 29">
              <a:extLst>
                <a:ext uri="{FF2B5EF4-FFF2-40B4-BE49-F238E27FC236}">
                  <a16:creationId xmlns:a16="http://schemas.microsoft.com/office/drawing/2014/main" id="{795098EC-2ACB-4C39-AA2D-A12FF06BA72A}"/>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7" name="Freeform 30">
              <a:extLst>
                <a:ext uri="{FF2B5EF4-FFF2-40B4-BE49-F238E27FC236}">
                  <a16:creationId xmlns:a16="http://schemas.microsoft.com/office/drawing/2014/main" id="{447048D5-71A3-4A33-9E51-0388E2EC900F}"/>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8" name="Freeform 31">
              <a:extLst>
                <a:ext uri="{FF2B5EF4-FFF2-40B4-BE49-F238E27FC236}">
                  <a16:creationId xmlns:a16="http://schemas.microsoft.com/office/drawing/2014/main" id="{5866A8C0-C096-47DA-9C8E-D82E74E47906}"/>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9" name="Freeform 32">
              <a:extLst>
                <a:ext uri="{FF2B5EF4-FFF2-40B4-BE49-F238E27FC236}">
                  <a16:creationId xmlns:a16="http://schemas.microsoft.com/office/drawing/2014/main" id="{4B91E936-1F6C-4BAE-9F8C-2A198926D735}"/>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0" name="Freeform 34">
              <a:extLst>
                <a:ext uri="{FF2B5EF4-FFF2-40B4-BE49-F238E27FC236}">
                  <a16:creationId xmlns:a16="http://schemas.microsoft.com/office/drawing/2014/main" id="{88823701-A9F3-4323-AD0C-A2AD4BE0B93E}"/>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1" name="Freeform 35">
              <a:extLst>
                <a:ext uri="{FF2B5EF4-FFF2-40B4-BE49-F238E27FC236}">
                  <a16:creationId xmlns:a16="http://schemas.microsoft.com/office/drawing/2014/main" id="{C495104A-F915-4B0C-961E-EF42EEA3C8FB}"/>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2" name="Freeform 36">
              <a:extLst>
                <a:ext uri="{FF2B5EF4-FFF2-40B4-BE49-F238E27FC236}">
                  <a16:creationId xmlns:a16="http://schemas.microsoft.com/office/drawing/2014/main" id="{6A51DB3B-303A-4D1F-A5E4-A76D700245E2}"/>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3" name="Freeform 37">
              <a:extLst>
                <a:ext uri="{FF2B5EF4-FFF2-40B4-BE49-F238E27FC236}">
                  <a16:creationId xmlns:a16="http://schemas.microsoft.com/office/drawing/2014/main" id="{E2E2D34A-EEA4-4A9C-81F3-B794F5CEFE15}"/>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4" name="Freeform 38">
              <a:extLst>
                <a:ext uri="{FF2B5EF4-FFF2-40B4-BE49-F238E27FC236}">
                  <a16:creationId xmlns:a16="http://schemas.microsoft.com/office/drawing/2014/main" id="{8B3BECFC-710D-46F1-96FF-B5371F927C1D}"/>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5" name="Freeform 39">
              <a:extLst>
                <a:ext uri="{FF2B5EF4-FFF2-40B4-BE49-F238E27FC236}">
                  <a16:creationId xmlns:a16="http://schemas.microsoft.com/office/drawing/2014/main" id="{90665531-8DF2-4759-B8DB-FEF6D91D48E2}"/>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6" name="Freeform 40">
              <a:extLst>
                <a:ext uri="{FF2B5EF4-FFF2-40B4-BE49-F238E27FC236}">
                  <a16:creationId xmlns:a16="http://schemas.microsoft.com/office/drawing/2014/main" id="{26F566F5-E589-4F94-81DD-DD2CA39F8557}"/>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7" name="Freeform 41">
              <a:extLst>
                <a:ext uri="{FF2B5EF4-FFF2-40B4-BE49-F238E27FC236}">
                  <a16:creationId xmlns:a16="http://schemas.microsoft.com/office/drawing/2014/main" id="{AD2F1B90-FBA5-468A-ADE5-6AF4A8487097}"/>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8" name="Freeform 42">
              <a:extLst>
                <a:ext uri="{FF2B5EF4-FFF2-40B4-BE49-F238E27FC236}">
                  <a16:creationId xmlns:a16="http://schemas.microsoft.com/office/drawing/2014/main" id="{2FD588FF-B434-4865-9645-F295045E86D6}"/>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9" name="Freeform 43">
              <a:extLst>
                <a:ext uri="{FF2B5EF4-FFF2-40B4-BE49-F238E27FC236}">
                  <a16:creationId xmlns:a16="http://schemas.microsoft.com/office/drawing/2014/main" id="{19302DA6-B22F-4EF5-A69A-ABD9063A84FF}"/>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0" name="Freeform 44">
              <a:extLst>
                <a:ext uri="{FF2B5EF4-FFF2-40B4-BE49-F238E27FC236}">
                  <a16:creationId xmlns:a16="http://schemas.microsoft.com/office/drawing/2014/main" id="{FE7EC85F-4555-4FCA-8CCD-19C42F488E4D}"/>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1" name="Freeform 45">
              <a:extLst>
                <a:ext uri="{FF2B5EF4-FFF2-40B4-BE49-F238E27FC236}">
                  <a16:creationId xmlns:a16="http://schemas.microsoft.com/office/drawing/2014/main" id="{1962168F-4DE0-46A6-8EFD-C4A1BA3751FC}"/>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2" name="Freeform 46">
              <a:extLst>
                <a:ext uri="{FF2B5EF4-FFF2-40B4-BE49-F238E27FC236}">
                  <a16:creationId xmlns:a16="http://schemas.microsoft.com/office/drawing/2014/main" id="{7B9E10B1-1CAA-4E4C-B256-1BA034A29264}"/>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3" name="Freeform 47">
              <a:extLst>
                <a:ext uri="{FF2B5EF4-FFF2-40B4-BE49-F238E27FC236}">
                  <a16:creationId xmlns:a16="http://schemas.microsoft.com/office/drawing/2014/main" id="{A8D8148A-C053-4A37-844E-75EF04169079}"/>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4" name="Freeform 48">
              <a:extLst>
                <a:ext uri="{FF2B5EF4-FFF2-40B4-BE49-F238E27FC236}">
                  <a16:creationId xmlns:a16="http://schemas.microsoft.com/office/drawing/2014/main" id="{A20CEF9E-743B-4F98-9FF0-EBBBC4FEB207}"/>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5" name="Freeform 49">
              <a:extLst>
                <a:ext uri="{FF2B5EF4-FFF2-40B4-BE49-F238E27FC236}">
                  <a16:creationId xmlns:a16="http://schemas.microsoft.com/office/drawing/2014/main" id="{B790B20E-FD43-462D-8007-EC2B15D8FCFA}"/>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6" name="Freeform 50">
              <a:extLst>
                <a:ext uri="{FF2B5EF4-FFF2-40B4-BE49-F238E27FC236}">
                  <a16:creationId xmlns:a16="http://schemas.microsoft.com/office/drawing/2014/main" id="{3DCCF01C-7444-4B23-BDF1-D8027642EA28}"/>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7" name="Freeform 51">
              <a:extLst>
                <a:ext uri="{FF2B5EF4-FFF2-40B4-BE49-F238E27FC236}">
                  <a16:creationId xmlns:a16="http://schemas.microsoft.com/office/drawing/2014/main" id="{9C1F7A58-7A43-4EF6-8310-FC2223E34915}"/>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8" name="Freeform 52">
              <a:extLst>
                <a:ext uri="{FF2B5EF4-FFF2-40B4-BE49-F238E27FC236}">
                  <a16:creationId xmlns:a16="http://schemas.microsoft.com/office/drawing/2014/main" id="{CFADC32E-9FC7-4E6E-842D-E7A407A371B4}"/>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9" name="Freeform 53">
              <a:extLst>
                <a:ext uri="{FF2B5EF4-FFF2-40B4-BE49-F238E27FC236}">
                  <a16:creationId xmlns:a16="http://schemas.microsoft.com/office/drawing/2014/main" id="{D5B27FA2-8D3C-408A-9480-A049E6D384DF}"/>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0" name="Freeform 54">
              <a:extLst>
                <a:ext uri="{FF2B5EF4-FFF2-40B4-BE49-F238E27FC236}">
                  <a16:creationId xmlns:a16="http://schemas.microsoft.com/office/drawing/2014/main" id="{1FE7A3D8-FB06-4617-BFC5-9D2DCCA8ABFD}"/>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1" name="Freeform 55">
              <a:extLst>
                <a:ext uri="{FF2B5EF4-FFF2-40B4-BE49-F238E27FC236}">
                  <a16:creationId xmlns:a16="http://schemas.microsoft.com/office/drawing/2014/main" id="{465E4A38-A19E-4A38-8E8A-A82D12FA566B}"/>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2" name="Freeform 56">
              <a:extLst>
                <a:ext uri="{FF2B5EF4-FFF2-40B4-BE49-F238E27FC236}">
                  <a16:creationId xmlns:a16="http://schemas.microsoft.com/office/drawing/2014/main" id="{A1F24538-62EE-43F6-AFF0-9E5AC6235F23}"/>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3" name="Freeform 57">
              <a:extLst>
                <a:ext uri="{FF2B5EF4-FFF2-40B4-BE49-F238E27FC236}">
                  <a16:creationId xmlns:a16="http://schemas.microsoft.com/office/drawing/2014/main" id="{E45D68DF-3FB9-4397-9E42-B8F0FD2CBC41}"/>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4" name="Freeform 58">
              <a:extLst>
                <a:ext uri="{FF2B5EF4-FFF2-40B4-BE49-F238E27FC236}">
                  <a16:creationId xmlns:a16="http://schemas.microsoft.com/office/drawing/2014/main" id="{A559BEA7-D8F9-48FE-8B9C-D2CC236311E5}"/>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5" name="Freeform 59">
              <a:extLst>
                <a:ext uri="{FF2B5EF4-FFF2-40B4-BE49-F238E27FC236}">
                  <a16:creationId xmlns:a16="http://schemas.microsoft.com/office/drawing/2014/main" id="{00C3857F-D388-4662-B791-624CEA2D4E48}"/>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6" name="Freeform 60">
              <a:extLst>
                <a:ext uri="{FF2B5EF4-FFF2-40B4-BE49-F238E27FC236}">
                  <a16:creationId xmlns:a16="http://schemas.microsoft.com/office/drawing/2014/main" id="{509EDC47-72F4-4A73-A0DC-EFEEA7F78BF5}"/>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7" name="Freeform 61">
              <a:extLst>
                <a:ext uri="{FF2B5EF4-FFF2-40B4-BE49-F238E27FC236}">
                  <a16:creationId xmlns:a16="http://schemas.microsoft.com/office/drawing/2014/main" id="{82FD3E03-FA3C-47B4-A46E-1FDBD51C45CF}"/>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8" name="Freeform 62">
              <a:extLst>
                <a:ext uri="{FF2B5EF4-FFF2-40B4-BE49-F238E27FC236}">
                  <a16:creationId xmlns:a16="http://schemas.microsoft.com/office/drawing/2014/main" id="{B71695B0-B6B0-40D5-8FAF-58EC726C64E7}"/>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grpSp>
      <p:sp>
        <p:nvSpPr>
          <p:cNvPr id="66" name="Picture Placeholder 138">
            <a:extLst>
              <a:ext uri="{FF2B5EF4-FFF2-40B4-BE49-F238E27FC236}">
                <a16:creationId xmlns:a16="http://schemas.microsoft.com/office/drawing/2014/main" id="{F66FA02B-43F8-442C-A7E5-0D31D41E9CEF}"/>
              </a:ext>
            </a:extLst>
          </p:cNvPr>
          <p:cNvSpPr>
            <a:spLocks noGrp="1"/>
          </p:cNvSpPr>
          <p:nvPr>
            <p:ph type="pic" sz="quarter" idx="13" hasCustomPrompt="1"/>
          </p:nvPr>
        </p:nvSpPr>
        <p:spPr>
          <a:xfrm>
            <a:off x="6272241" y="1030147"/>
            <a:ext cx="5919758" cy="5825419"/>
          </a:xfrm>
          <a:custGeom>
            <a:avLst/>
            <a:gdLst>
              <a:gd name="connsiteX0" fmla="*/ 5919758 w 5919758"/>
              <a:gd name="connsiteY0" fmla="*/ 0 h 5825419"/>
              <a:gd name="connsiteX1" fmla="*/ 5919758 w 5919758"/>
              <a:gd name="connsiteY1" fmla="*/ 5825419 h 5825419"/>
              <a:gd name="connsiteX2" fmla="*/ 1120273 w 5919758"/>
              <a:gd name="connsiteY2" fmla="*/ 5825419 h 5825419"/>
              <a:gd name="connsiteX3" fmla="*/ 0 w 5919758"/>
              <a:gd name="connsiteY3" fmla="*/ 1588036 h 5825419"/>
            </a:gdLst>
            <a:ahLst/>
            <a:cxnLst>
              <a:cxn ang="0">
                <a:pos x="connsiteX0" y="connsiteY0"/>
              </a:cxn>
              <a:cxn ang="0">
                <a:pos x="connsiteX1" y="connsiteY1"/>
              </a:cxn>
              <a:cxn ang="0">
                <a:pos x="connsiteX2" y="connsiteY2"/>
              </a:cxn>
              <a:cxn ang="0">
                <a:pos x="connsiteX3" y="connsiteY3"/>
              </a:cxn>
            </a:cxnLst>
            <a:rect l="l" t="t" r="r" b="b"/>
            <a:pathLst>
              <a:path w="5919758" h="5825419">
                <a:moveTo>
                  <a:pt x="5919758" y="0"/>
                </a:moveTo>
                <a:lnTo>
                  <a:pt x="5919758" y="5825419"/>
                </a:lnTo>
                <a:lnTo>
                  <a:pt x="1120273" y="5825419"/>
                </a:lnTo>
                <a:lnTo>
                  <a:pt x="0" y="1588036"/>
                </a:lnTo>
                <a:close/>
              </a:path>
            </a:pathLst>
          </a:custGeom>
          <a:noFill/>
        </p:spPr>
        <p:txBody>
          <a:bodyPr wrap="square" lIns="576000" tIns="1728000" rIns="360000" bIns="360000">
            <a:noAutofit/>
          </a:bodyPr>
          <a:lstStyle>
            <a:lvl1pPr algn="l">
              <a:defRPr sz="1600">
                <a:solidFill>
                  <a:schemeClr val="tx1">
                    <a:lumMod val="50000"/>
                    <a:lumOff val="50000"/>
                  </a:schemeClr>
                </a:solidFill>
              </a:defRPr>
            </a:lvl1pPr>
          </a:lstStyle>
          <a:p>
            <a:r>
              <a:rPr lang="en-AU" noProof="0"/>
              <a:t>Click central icon to add picture or pattern</a:t>
            </a:r>
          </a:p>
        </p:txBody>
      </p:sp>
      <p:sp>
        <p:nvSpPr>
          <p:cNvPr id="147" name="Text Placeholder 140">
            <a:extLst>
              <a:ext uri="{FF2B5EF4-FFF2-40B4-BE49-F238E27FC236}">
                <a16:creationId xmlns:a16="http://schemas.microsoft.com/office/drawing/2014/main" id="{74859718-6497-4295-886B-BD752B23C840}"/>
              </a:ext>
            </a:extLst>
          </p:cNvPr>
          <p:cNvSpPr>
            <a:spLocks noGrp="1"/>
          </p:cNvSpPr>
          <p:nvPr>
            <p:ph type="body" sz="quarter" idx="17" hasCustomPrompt="1"/>
          </p:nvPr>
        </p:nvSpPr>
        <p:spPr>
          <a:xfrm>
            <a:off x="500063" y="5394937"/>
            <a:ext cx="4772202" cy="707231"/>
          </a:xfrm>
        </p:spPr>
        <p:txBody>
          <a:bodyPr>
            <a:norm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Tree>
    <p:extLst>
      <p:ext uri="{BB962C8B-B14F-4D97-AF65-F5344CB8AC3E}">
        <p14:creationId xmlns:p14="http://schemas.microsoft.com/office/powerpoint/2010/main" val="2902917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5" name="Picture Placeholder 74">
            <a:extLst>
              <a:ext uri="{FF2B5EF4-FFF2-40B4-BE49-F238E27FC236}">
                <a16:creationId xmlns:a16="http://schemas.microsoft.com/office/drawing/2014/main" id="{3E2304DD-D55D-458E-8153-0D330BDFEFF8}"/>
              </a:ext>
            </a:extLst>
          </p:cNvPr>
          <p:cNvSpPr>
            <a:spLocks noGrp="1"/>
          </p:cNvSpPr>
          <p:nvPr>
            <p:ph type="pic" sz="quarter" idx="13"/>
          </p:nvPr>
        </p:nvSpPr>
        <p:spPr>
          <a:xfrm>
            <a:off x="1" y="1"/>
            <a:ext cx="6538648" cy="6857998"/>
          </a:xfrm>
          <a:solidFill>
            <a:schemeClr val="bg1">
              <a:lumMod val="85000"/>
            </a:schemeClr>
          </a:solidFill>
        </p:spPr>
        <p:txBody>
          <a:bodyPr lIns="360000" tIns="360000" rIns="720000" bIns="360000">
            <a:normAutofit/>
          </a:bodyPr>
          <a:lstStyle>
            <a:lvl1pPr algn="r">
              <a:defRPr sz="1600">
                <a:solidFill>
                  <a:schemeClr val="tx1">
                    <a:lumMod val="50000"/>
                    <a:lumOff val="50000"/>
                  </a:schemeClr>
                </a:solidFill>
              </a:defRPr>
            </a:lvl1pPr>
          </a:lstStyle>
          <a:p>
            <a:r>
              <a:rPr lang="en-US" noProof="0"/>
              <a:t>Click icon to add picture</a:t>
            </a:r>
            <a:endParaRPr lang="en-AU" noProof="0"/>
          </a:p>
        </p:txBody>
      </p:sp>
      <p:sp>
        <p:nvSpPr>
          <p:cNvPr id="5" name="AutoShape 3">
            <a:extLst>
              <a:ext uri="{FF2B5EF4-FFF2-40B4-BE49-F238E27FC236}">
                <a16:creationId xmlns:a16="http://schemas.microsoft.com/office/drawing/2014/main" id="{1BB3B2C9-CFDB-4AF2-BE63-E2AF8B0E7505}"/>
              </a:ext>
            </a:extLst>
          </p:cNvPr>
          <p:cNvSpPr>
            <a:spLocks noChangeAspect="1" noChangeArrowheads="1" noTextEdit="1"/>
          </p:cNvSpPr>
          <p:nvPr userDrawn="1"/>
        </p:nvSpPr>
        <p:spPr bwMode="auto">
          <a:xfrm>
            <a:off x="4814888" y="0"/>
            <a:ext cx="7389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 name="Slide Number Placeholder 5">
            <a:extLst>
              <a:ext uri="{FF2B5EF4-FFF2-40B4-BE49-F238E27FC236}">
                <a16:creationId xmlns:a16="http://schemas.microsoft.com/office/drawing/2014/main" id="{0844EF96-63A5-4D4A-9682-3643FC1F92B4}"/>
              </a:ext>
            </a:extLst>
          </p:cNvPr>
          <p:cNvSpPr>
            <a:spLocks noGrp="1"/>
          </p:cNvSpPr>
          <p:nvPr>
            <p:ph type="sldNum" sz="quarter" idx="12"/>
          </p:nvPr>
        </p:nvSpPr>
        <p:spPr/>
        <p:txBody>
          <a:bodyPr/>
          <a:lstStyle>
            <a:lvl1pPr>
              <a:defRPr>
                <a:solidFill>
                  <a:schemeClr val="bg1"/>
                </a:solidFill>
              </a:defRPr>
            </a:lvl1pPr>
          </a:lstStyle>
          <a:p>
            <a:fld id="{DC22DD25-61AE-413C-B4D2-EF2365C9B2E1}" type="slidenum">
              <a:rPr lang="en-AU" noProof="0" smtClean="0"/>
              <a:pPr/>
              <a:t>‹#›</a:t>
            </a:fld>
            <a:endParaRPr lang="en-AU" noProof="0"/>
          </a:p>
        </p:txBody>
      </p:sp>
      <p:sp>
        <p:nvSpPr>
          <p:cNvPr id="137" name="Text Placeholder 135">
            <a:extLst>
              <a:ext uri="{FF2B5EF4-FFF2-40B4-BE49-F238E27FC236}">
                <a16:creationId xmlns:a16="http://schemas.microsoft.com/office/drawing/2014/main" id="{081B6B67-7D18-4A84-A9C8-F8EB715A3FB3}"/>
              </a:ext>
            </a:extLst>
          </p:cNvPr>
          <p:cNvSpPr>
            <a:spLocks noGrp="1"/>
          </p:cNvSpPr>
          <p:nvPr>
            <p:ph type="body" sz="quarter" idx="14" hasCustomPrompt="1"/>
          </p:nvPr>
        </p:nvSpPr>
        <p:spPr>
          <a:xfrm>
            <a:off x="607255" y="616633"/>
            <a:ext cx="1260000" cy="1260000"/>
          </a:xfrm>
          <a:blipFill dpi="0" rotWithShape="1">
            <a:blip r:embed="rId2"/>
            <a:srcRect/>
            <a:stretch>
              <a:fillRect/>
            </a:stretch>
          </a:blipFill>
        </p:spPr>
        <p:txBody>
          <a:bodyPr>
            <a:normAutofit/>
          </a:bodyPr>
          <a:lstStyle>
            <a:lvl1pPr>
              <a:defRPr sz="200">
                <a:solidFill>
                  <a:schemeClr val="tx2"/>
                </a:solidFill>
              </a:defRPr>
            </a:lvl1pPr>
            <a:lvl2pPr marL="0" indent="0">
              <a:defRPr sz="200">
                <a:solidFill>
                  <a:schemeClr val="tx2"/>
                </a:solidFill>
              </a:defRPr>
            </a:lvl2pPr>
            <a:lvl3pPr marL="0" indent="0">
              <a:defRPr sz="200">
                <a:solidFill>
                  <a:schemeClr val="tx2"/>
                </a:solidFill>
              </a:defRPr>
            </a:lvl3pPr>
            <a:lvl4pPr>
              <a:defRPr sz="200">
                <a:solidFill>
                  <a:schemeClr val="tx2"/>
                </a:solidFill>
              </a:defRPr>
            </a:lvl4pPr>
            <a:lvl5pPr>
              <a:defRPr sz="200">
                <a:solidFill>
                  <a:schemeClr val="tx2"/>
                </a:solidFill>
              </a:defRPr>
            </a:lvl5pPr>
            <a:lvl6pPr>
              <a:defRPr sz="200">
                <a:solidFill>
                  <a:schemeClr val="tx2"/>
                </a:solidFill>
              </a:defRPr>
            </a:lvl6pPr>
            <a:lvl7pPr>
              <a:defRPr sz="200">
                <a:solidFill>
                  <a:schemeClr val="tx2"/>
                </a:solidFill>
              </a:defRPr>
            </a:lvl7pPr>
            <a:lvl8pPr>
              <a:defRPr sz="200">
                <a:solidFill>
                  <a:schemeClr val="tx2"/>
                </a:solidFill>
              </a:defRPr>
            </a:lvl8pPr>
            <a:lvl9pPr>
              <a:defRPr sz="200">
                <a:solidFill>
                  <a:schemeClr val="tx2"/>
                </a:solidFill>
              </a:defRPr>
            </a:lvl9pPr>
          </a:lstStyle>
          <a:p>
            <a:pPr lvl="0"/>
            <a:r>
              <a:rPr lang="en-AU" noProof="0"/>
              <a:t>       </a:t>
            </a:r>
          </a:p>
        </p:txBody>
      </p:sp>
      <p:sp>
        <p:nvSpPr>
          <p:cNvPr id="10" name="AutoShape 7">
            <a:extLst>
              <a:ext uri="{FF2B5EF4-FFF2-40B4-BE49-F238E27FC236}">
                <a16:creationId xmlns:a16="http://schemas.microsoft.com/office/drawing/2014/main" id="{768AD39D-5774-4D47-839D-1B36BB540E37}"/>
              </a:ext>
            </a:extLst>
          </p:cNvPr>
          <p:cNvSpPr>
            <a:spLocks noChangeAspect="1" noChangeArrowheads="1" noTextEdit="1"/>
          </p:cNvSpPr>
          <p:nvPr userDrawn="1"/>
        </p:nvSpPr>
        <p:spPr bwMode="auto">
          <a:xfrm>
            <a:off x="4262967" y="1167579"/>
            <a:ext cx="454977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Subtitle 21">
            <a:extLst>
              <a:ext uri="{FF2B5EF4-FFF2-40B4-BE49-F238E27FC236}">
                <a16:creationId xmlns:a16="http://schemas.microsoft.com/office/drawing/2014/main" id="{8342C053-5A99-403F-B0F2-E86B39C4B7D3}"/>
              </a:ext>
            </a:extLst>
          </p:cNvPr>
          <p:cNvSpPr>
            <a:spLocks noGrp="1"/>
          </p:cNvSpPr>
          <p:nvPr>
            <p:ph type="subTitle" idx="1" hasCustomPrompt="1"/>
          </p:nvPr>
        </p:nvSpPr>
        <p:spPr>
          <a:xfrm>
            <a:off x="4774179" y="0"/>
            <a:ext cx="7417821" cy="6879660"/>
          </a:xfrm>
          <a:custGeom>
            <a:avLst/>
            <a:gdLst>
              <a:gd name="connsiteX0" fmla="*/ 1033462 w 4551363"/>
              <a:gd name="connsiteY0" fmla="*/ 0 h 4221163"/>
              <a:gd name="connsiteX1" fmla="*/ 4551363 w 4551363"/>
              <a:gd name="connsiteY1" fmla="*/ 0 h 4221163"/>
              <a:gd name="connsiteX2" fmla="*/ 4551363 w 4551363"/>
              <a:gd name="connsiteY2" fmla="*/ 4221163 h 4221163"/>
              <a:gd name="connsiteX3" fmla="*/ 1033462 w 4551363"/>
              <a:gd name="connsiteY3" fmla="*/ 4221163 h 4221163"/>
              <a:gd name="connsiteX4" fmla="*/ 0 w 4551363"/>
              <a:gd name="connsiteY4" fmla="*/ 3949701 h 422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363" h="4221163">
                <a:moveTo>
                  <a:pt x="1033462" y="0"/>
                </a:moveTo>
                <a:lnTo>
                  <a:pt x="4551363" y="0"/>
                </a:lnTo>
                <a:lnTo>
                  <a:pt x="4551363" y="4221163"/>
                </a:lnTo>
                <a:lnTo>
                  <a:pt x="1033462" y="4221163"/>
                </a:lnTo>
                <a:lnTo>
                  <a:pt x="0" y="3949701"/>
                </a:lnTo>
                <a:close/>
              </a:path>
            </a:pathLst>
          </a:custGeom>
          <a:solidFill>
            <a:schemeClr val="tx2"/>
          </a:solidFill>
        </p:spPr>
        <p:txBody>
          <a:bodyPr wrap="square" lIns="2304000" tIns="2700000" rIns="720000" bIns="180000" anchor="t" anchorCtr="0">
            <a:noAutofit/>
          </a:bodyPr>
          <a:lstStyle>
            <a:lvl1pPr marL="0" indent="0" algn="l">
              <a:spcAft>
                <a:spcPts val="1200"/>
              </a:spcAft>
              <a:buNone/>
              <a:defRPr sz="3800" b="1">
                <a:solidFill>
                  <a:schemeClr val="bg1"/>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a:t>Click to add Divider slide title</a:t>
            </a:r>
          </a:p>
          <a:p>
            <a:pPr lvl="1"/>
            <a:r>
              <a:rPr lang="en-AU" noProof="0"/>
              <a:t>Two</a:t>
            </a:r>
          </a:p>
          <a:p>
            <a:pPr lvl="2"/>
            <a:r>
              <a:rPr lang="en-AU" noProof="0"/>
              <a:t>Three</a:t>
            </a:r>
          </a:p>
          <a:p>
            <a:pPr lvl="8"/>
            <a:r>
              <a:rPr lang="en-AU" noProof="0"/>
              <a:t>four</a:t>
            </a:r>
          </a:p>
        </p:txBody>
      </p:sp>
      <p:sp>
        <p:nvSpPr>
          <p:cNvPr id="25" name="Text Placeholder 140">
            <a:extLst>
              <a:ext uri="{FF2B5EF4-FFF2-40B4-BE49-F238E27FC236}">
                <a16:creationId xmlns:a16="http://schemas.microsoft.com/office/drawing/2014/main" id="{1E7CA0C9-C706-491C-A6A8-FDB0B12A2176}"/>
              </a:ext>
            </a:extLst>
          </p:cNvPr>
          <p:cNvSpPr>
            <a:spLocks noGrp="1"/>
          </p:cNvSpPr>
          <p:nvPr>
            <p:ph type="body" sz="quarter" idx="17" hasCustomPrompt="1"/>
          </p:nvPr>
        </p:nvSpPr>
        <p:spPr>
          <a:xfrm>
            <a:off x="500063" y="5394937"/>
            <a:ext cx="2782490" cy="707231"/>
          </a:xfrm>
        </p:spPr>
        <p:txBody>
          <a:bodyPr>
            <a:no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11" name="Text Placeholder 135">
            <a:extLst>
              <a:ext uri="{FF2B5EF4-FFF2-40B4-BE49-F238E27FC236}">
                <a16:creationId xmlns:a16="http://schemas.microsoft.com/office/drawing/2014/main" id="{17A51544-3ECD-4ABC-8447-3699A67ACCCD}"/>
              </a:ext>
            </a:extLst>
          </p:cNvPr>
          <p:cNvSpPr>
            <a:spLocks noGrp="1"/>
          </p:cNvSpPr>
          <p:nvPr>
            <p:ph type="body" sz="quarter" idx="16" hasCustomPrompt="1"/>
          </p:nvPr>
        </p:nvSpPr>
        <p:spPr>
          <a:xfrm>
            <a:off x="607255" y="5338960"/>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spTree>
    <p:extLst>
      <p:ext uri="{BB962C8B-B14F-4D97-AF65-F5344CB8AC3E}">
        <p14:creationId xmlns:p14="http://schemas.microsoft.com/office/powerpoint/2010/main" val="2403707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B">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3F1C04-3200-4425-86D0-2F9E2EAC9EF4}"/>
              </a:ext>
            </a:extLst>
          </p:cNvPr>
          <p:cNvSpPr/>
          <p:nvPr userDrawn="1"/>
        </p:nvSpPr>
        <p:spPr>
          <a:xfrm>
            <a:off x="-1" y="-1"/>
            <a:ext cx="1220400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6" name="Slide Number Placeholder 5">
            <a:extLst>
              <a:ext uri="{FF2B5EF4-FFF2-40B4-BE49-F238E27FC236}">
                <a16:creationId xmlns:a16="http://schemas.microsoft.com/office/drawing/2014/main" id="{0844EF96-63A5-4D4A-9682-3643FC1F92B4}"/>
              </a:ext>
            </a:extLst>
          </p:cNvPr>
          <p:cNvSpPr>
            <a:spLocks noGrp="1"/>
          </p:cNvSpPr>
          <p:nvPr>
            <p:ph type="sldNum" sz="quarter" idx="12"/>
          </p:nvPr>
        </p:nvSpPr>
        <p:spPr/>
        <p:txBody>
          <a:bodyPr/>
          <a:lstStyle>
            <a:lvl1pPr>
              <a:defRPr>
                <a:solidFill>
                  <a:schemeClr val="bg1"/>
                </a:solidFill>
              </a:defRPr>
            </a:lvl1pPr>
          </a:lstStyle>
          <a:p>
            <a:fld id="{DC22DD25-61AE-413C-B4D2-EF2365C9B2E1}" type="slidenum">
              <a:rPr lang="en-AU" noProof="0" smtClean="0"/>
              <a:pPr/>
              <a:t>‹#›</a:t>
            </a:fld>
            <a:endParaRPr lang="en-AU" noProof="0"/>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063" y="2487775"/>
            <a:ext cx="5999293" cy="227293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Aft>
                <a:spcPts val="1200"/>
              </a:spcAft>
              <a:buNone/>
              <a:defRPr sz="3800" b="1">
                <a:solidFill>
                  <a:schemeClr val="bg1"/>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a:t>Click to add title</a:t>
            </a:r>
          </a:p>
          <a:p>
            <a:pPr lvl="1"/>
            <a:r>
              <a:rPr lang="en-AU" noProof="0"/>
              <a:t>Two</a:t>
            </a:r>
          </a:p>
          <a:p>
            <a:pPr lvl="2"/>
            <a:r>
              <a:rPr lang="en-AU" noProof="0"/>
              <a:t>Three</a:t>
            </a:r>
          </a:p>
          <a:p>
            <a:pPr lvl="8"/>
            <a:r>
              <a:rPr lang="en-AU" noProof="0"/>
              <a:t>four</a:t>
            </a:r>
          </a:p>
        </p:txBody>
      </p:sp>
      <p:sp>
        <p:nvSpPr>
          <p:cNvPr id="142" name="Picture Placeholder 141">
            <a:extLst>
              <a:ext uri="{FF2B5EF4-FFF2-40B4-BE49-F238E27FC236}">
                <a16:creationId xmlns:a16="http://schemas.microsoft.com/office/drawing/2014/main" id="{7FEBB377-447E-4F52-87D8-8001155A75D2}"/>
              </a:ext>
            </a:extLst>
          </p:cNvPr>
          <p:cNvSpPr>
            <a:spLocks noGrp="1"/>
          </p:cNvSpPr>
          <p:nvPr>
            <p:ph type="pic" sz="quarter" idx="13"/>
          </p:nvPr>
        </p:nvSpPr>
        <p:spPr>
          <a:xfrm>
            <a:off x="6499359" y="-1"/>
            <a:ext cx="5704638" cy="6879660"/>
          </a:xfrm>
          <a:custGeom>
            <a:avLst/>
            <a:gdLst>
              <a:gd name="connsiteX0" fmla="*/ 1684339 w 5704638"/>
              <a:gd name="connsiteY0" fmla="*/ 0 h 6879660"/>
              <a:gd name="connsiteX1" fmla="*/ 5704638 w 5704638"/>
              <a:gd name="connsiteY1" fmla="*/ 0 h 6879660"/>
              <a:gd name="connsiteX2" fmla="*/ 5704638 w 5704638"/>
              <a:gd name="connsiteY2" fmla="*/ 6879660 h 6879660"/>
              <a:gd name="connsiteX3" fmla="*/ 1684339 w 5704638"/>
              <a:gd name="connsiteY3" fmla="*/ 6879660 h 6879660"/>
              <a:gd name="connsiteX4" fmla="*/ 0 w 5704638"/>
              <a:gd name="connsiteY4" fmla="*/ 6437231 h 687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4638" h="6879660">
                <a:moveTo>
                  <a:pt x="1684339" y="0"/>
                </a:moveTo>
                <a:lnTo>
                  <a:pt x="5704638" y="0"/>
                </a:lnTo>
                <a:lnTo>
                  <a:pt x="5704638" y="6879660"/>
                </a:lnTo>
                <a:lnTo>
                  <a:pt x="1684339" y="6879660"/>
                </a:lnTo>
                <a:lnTo>
                  <a:pt x="0" y="6437231"/>
                </a:lnTo>
                <a:close/>
              </a:path>
            </a:pathLst>
          </a:custGeom>
          <a:solidFill>
            <a:schemeClr val="bg1">
              <a:lumMod val="85000"/>
            </a:schemeClr>
          </a:solidFill>
        </p:spPr>
        <p:txBody>
          <a:bodyPr wrap="square" lIns="360000" tIns="360000" rIns="360000" bIns="360000">
            <a:noAutofit/>
          </a:bodyPr>
          <a:lstStyle>
            <a:lvl1pPr algn="r">
              <a:defRPr sz="1600">
                <a:solidFill>
                  <a:schemeClr val="tx1">
                    <a:lumMod val="50000"/>
                    <a:lumOff val="50000"/>
                  </a:schemeClr>
                </a:solidFill>
              </a:defRPr>
            </a:lvl1pPr>
          </a:lstStyle>
          <a:p>
            <a:r>
              <a:rPr lang="en-US" noProof="0"/>
              <a:t>Click icon to add picture</a:t>
            </a:r>
            <a:endParaRPr lang="en-AU" noProof="0"/>
          </a:p>
        </p:txBody>
      </p:sp>
      <p:sp>
        <p:nvSpPr>
          <p:cNvPr id="68" name="Text Placeholder 140">
            <a:extLst>
              <a:ext uri="{FF2B5EF4-FFF2-40B4-BE49-F238E27FC236}">
                <a16:creationId xmlns:a16="http://schemas.microsoft.com/office/drawing/2014/main" id="{73BB30E9-8493-45E3-BD7E-FD5DCB0129E9}"/>
              </a:ext>
            </a:extLst>
          </p:cNvPr>
          <p:cNvSpPr>
            <a:spLocks noGrp="1"/>
          </p:cNvSpPr>
          <p:nvPr>
            <p:ph type="body" sz="quarter" idx="17" hasCustomPrompt="1"/>
          </p:nvPr>
        </p:nvSpPr>
        <p:spPr>
          <a:xfrm>
            <a:off x="500063" y="5394937"/>
            <a:ext cx="4772202" cy="707231"/>
          </a:xfrm>
        </p:spPr>
        <p:txBody>
          <a:bodyPr>
            <a:norm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grpSp>
        <p:nvGrpSpPr>
          <p:cNvPr id="69" name="Group 4">
            <a:extLst>
              <a:ext uri="{FF2B5EF4-FFF2-40B4-BE49-F238E27FC236}">
                <a16:creationId xmlns:a16="http://schemas.microsoft.com/office/drawing/2014/main" id="{BCF2E7B2-D01F-4846-9FFF-96A7F01CE483}"/>
              </a:ext>
            </a:extLst>
          </p:cNvPr>
          <p:cNvGrpSpPr>
            <a:grpSpLocks noChangeAspect="1"/>
          </p:cNvGrpSpPr>
          <p:nvPr userDrawn="1"/>
        </p:nvGrpSpPr>
        <p:grpSpPr bwMode="auto">
          <a:xfrm>
            <a:off x="421066" y="453777"/>
            <a:ext cx="1662286" cy="1666547"/>
            <a:chOff x="2864" y="1181"/>
            <a:chExt cx="1952" cy="1957"/>
          </a:xfrm>
          <a:blipFill>
            <a:blip r:embed="rId2"/>
            <a:stretch>
              <a:fillRect/>
            </a:stretch>
          </a:blipFill>
        </p:grpSpPr>
        <p:sp>
          <p:nvSpPr>
            <p:cNvPr id="70" name="AutoShape 3">
              <a:extLst>
                <a:ext uri="{FF2B5EF4-FFF2-40B4-BE49-F238E27FC236}">
                  <a16:creationId xmlns:a16="http://schemas.microsoft.com/office/drawing/2014/main" id="{7687D4E3-DA82-4B62-B19A-86F317319774}"/>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1" name="Rectangle 5">
              <a:extLst>
                <a:ext uri="{FF2B5EF4-FFF2-40B4-BE49-F238E27FC236}">
                  <a16:creationId xmlns:a16="http://schemas.microsoft.com/office/drawing/2014/main" id="{B5576FAF-F3E1-4CC5-B88B-0198F2105163}"/>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2" name="Freeform 6">
              <a:extLst>
                <a:ext uri="{FF2B5EF4-FFF2-40B4-BE49-F238E27FC236}">
                  <a16:creationId xmlns:a16="http://schemas.microsoft.com/office/drawing/2014/main" id="{F87E52B1-38C9-4E33-AAF3-BF06500A3879}"/>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3" name="Freeform 7">
              <a:extLst>
                <a:ext uri="{FF2B5EF4-FFF2-40B4-BE49-F238E27FC236}">
                  <a16:creationId xmlns:a16="http://schemas.microsoft.com/office/drawing/2014/main" id="{836EB3B1-3E19-4A0A-A9DE-B85EC78B08C0}"/>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4" name="Freeform 8">
              <a:extLst>
                <a:ext uri="{FF2B5EF4-FFF2-40B4-BE49-F238E27FC236}">
                  <a16:creationId xmlns:a16="http://schemas.microsoft.com/office/drawing/2014/main" id="{A541583E-90FA-4A04-9BB4-DF54DE674858}"/>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5" name="Freeform 9">
              <a:extLst>
                <a:ext uri="{FF2B5EF4-FFF2-40B4-BE49-F238E27FC236}">
                  <a16:creationId xmlns:a16="http://schemas.microsoft.com/office/drawing/2014/main" id="{AF1BCBE3-95B4-473B-B2BB-88B2A4D464FE}"/>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6" name="Freeform 10">
              <a:extLst>
                <a:ext uri="{FF2B5EF4-FFF2-40B4-BE49-F238E27FC236}">
                  <a16:creationId xmlns:a16="http://schemas.microsoft.com/office/drawing/2014/main" id="{570EB87D-7139-4FCE-8AD0-F04539A83100}"/>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7" name="Freeform 11">
              <a:extLst>
                <a:ext uri="{FF2B5EF4-FFF2-40B4-BE49-F238E27FC236}">
                  <a16:creationId xmlns:a16="http://schemas.microsoft.com/office/drawing/2014/main" id="{BCD13869-C734-4744-9966-1E45BC7E7BD2}"/>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8" name="Freeform 12">
              <a:extLst>
                <a:ext uri="{FF2B5EF4-FFF2-40B4-BE49-F238E27FC236}">
                  <a16:creationId xmlns:a16="http://schemas.microsoft.com/office/drawing/2014/main" id="{FA510161-0890-48DC-A1C7-4BC9C39F89D5}"/>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37" name="Freeform 13">
              <a:extLst>
                <a:ext uri="{FF2B5EF4-FFF2-40B4-BE49-F238E27FC236}">
                  <a16:creationId xmlns:a16="http://schemas.microsoft.com/office/drawing/2014/main" id="{A94FCB9B-2163-47FE-A471-2F08FDD8993C}"/>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39" name="Freeform 14">
              <a:extLst>
                <a:ext uri="{FF2B5EF4-FFF2-40B4-BE49-F238E27FC236}">
                  <a16:creationId xmlns:a16="http://schemas.microsoft.com/office/drawing/2014/main" id="{D43D310D-82EB-45FB-9575-7A05EC97BA68}"/>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1" name="Freeform 15">
              <a:extLst>
                <a:ext uri="{FF2B5EF4-FFF2-40B4-BE49-F238E27FC236}">
                  <a16:creationId xmlns:a16="http://schemas.microsoft.com/office/drawing/2014/main" id="{C27E9B67-E811-420C-B457-B01D5DA93890}"/>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3" name="Freeform 16">
              <a:extLst>
                <a:ext uri="{FF2B5EF4-FFF2-40B4-BE49-F238E27FC236}">
                  <a16:creationId xmlns:a16="http://schemas.microsoft.com/office/drawing/2014/main" id="{202E0DEF-5320-414A-9D09-9F04D307F962}"/>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4" name="Freeform 17">
              <a:extLst>
                <a:ext uri="{FF2B5EF4-FFF2-40B4-BE49-F238E27FC236}">
                  <a16:creationId xmlns:a16="http://schemas.microsoft.com/office/drawing/2014/main" id="{7CDE55A6-B058-43BF-82AD-E2CF701CEF43}"/>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5" name="Freeform 18">
              <a:extLst>
                <a:ext uri="{FF2B5EF4-FFF2-40B4-BE49-F238E27FC236}">
                  <a16:creationId xmlns:a16="http://schemas.microsoft.com/office/drawing/2014/main" id="{E76D96D4-DB64-4D87-93A0-8CF7BF7C4298}"/>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6" name="Freeform 19">
              <a:extLst>
                <a:ext uri="{FF2B5EF4-FFF2-40B4-BE49-F238E27FC236}">
                  <a16:creationId xmlns:a16="http://schemas.microsoft.com/office/drawing/2014/main" id="{09C9CCA1-C999-4358-BCFB-93A526B93AB0}"/>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7" name="Freeform 20">
              <a:extLst>
                <a:ext uri="{FF2B5EF4-FFF2-40B4-BE49-F238E27FC236}">
                  <a16:creationId xmlns:a16="http://schemas.microsoft.com/office/drawing/2014/main" id="{091B2AA6-BAFC-4C63-B6E5-E567B0781421}"/>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8" name="Rectangle 21">
              <a:extLst>
                <a:ext uri="{FF2B5EF4-FFF2-40B4-BE49-F238E27FC236}">
                  <a16:creationId xmlns:a16="http://schemas.microsoft.com/office/drawing/2014/main" id="{09DF5352-9E79-422D-A715-9F8798C83E99}"/>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9" name="Freeform 22">
              <a:extLst>
                <a:ext uri="{FF2B5EF4-FFF2-40B4-BE49-F238E27FC236}">
                  <a16:creationId xmlns:a16="http://schemas.microsoft.com/office/drawing/2014/main" id="{94E48EF3-5490-4793-84A1-99F9541C9E00}"/>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0" name="Freeform 23">
              <a:extLst>
                <a:ext uri="{FF2B5EF4-FFF2-40B4-BE49-F238E27FC236}">
                  <a16:creationId xmlns:a16="http://schemas.microsoft.com/office/drawing/2014/main" id="{FF2C4395-852E-4B55-9169-B80758CCDD0A}"/>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1" name="Freeform 24">
              <a:extLst>
                <a:ext uri="{FF2B5EF4-FFF2-40B4-BE49-F238E27FC236}">
                  <a16:creationId xmlns:a16="http://schemas.microsoft.com/office/drawing/2014/main" id="{4A470D8C-6B28-4432-B2DC-BB7F4AAD0138}"/>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2" name="Freeform 25">
              <a:extLst>
                <a:ext uri="{FF2B5EF4-FFF2-40B4-BE49-F238E27FC236}">
                  <a16:creationId xmlns:a16="http://schemas.microsoft.com/office/drawing/2014/main" id="{51494A52-CCA4-4E8F-B96C-7191A78BEA2B}"/>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3" name="Freeform 26">
              <a:extLst>
                <a:ext uri="{FF2B5EF4-FFF2-40B4-BE49-F238E27FC236}">
                  <a16:creationId xmlns:a16="http://schemas.microsoft.com/office/drawing/2014/main" id="{F9581B5B-4CC9-40EF-B351-1E0844E77939}"/>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4" name="Freeform 27">
              <a:extLst>
                <a:ext uri="{FF2B5EF4-FFF2-40B4-BE49-F238E27FC236}">
                  <a16:creationId xmlns:a16="http://schemas.microsoft.com/office/drawing/2014/main" id="{B36CE5E6-82DB-4EC4-B8F2-00441C7F007A}"/>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5" name="Freeform 28">
              <a:extLst>
                <a:ext uri="{FF2B5EF4-FFF2-40B4-BE49-F238E27FC236}">
                  <a16:creationId xmlns:a16="http://schemas.microsoft.com/office/drawing/2014/main" id="{CCB0DDE8-E457-4049-A1B5-9DC1A38E542B}"/>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6" name="Freeform 29">
              <a:extLst>
                <a:ext uri="{FF2B5EF4-FFF2-40B4-BE49-F238E27FC236}">
                  <a16:creationId xmlns:a16="http://schemas.microsoft.com/office/drawing/2014/main" id="{F582F19F-50DB-4CD0-9261-9F3D4369DEDF}"/>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7" name="Freeform 30">
              <a:extLst>
                <a:ext uri="{FF2B5EF4-FFF2-40B4-BE49-F238E27FC236}">
                  <a16:creationId xmlns:a16="http://schemas.microsoft.com/office/drawing/2014/main" id="{03238F99-8877-414A-B15E-AC6904170A29}"/>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8" name="Freeform 31">
              <a:extLst>
                <a:ext uri="{FF2B5EF4-FFF2-40B4-BE49-F238E27FC236}">
                  <a16:creationId xmlns:a16="http://schemas.microsoft.com/office/drawing/2014/main" id="{4BB808B9-70D1-4973-9B42-7047A6097032}"/>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9" name="Freeform 32">
              <a:extLst>
                <a:ext uri="{FF2B5EF4-FFF2-40B4-BE49-F238E27FC236}">
                  <a16:creationId xmlns:a16="http://schemas.microsoft.com/office/drawing/2014/main" id="{F9C9A6F1-DCA9-40C4-A241-EAD329309E98}"/>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0" name="Freeform 34">
              <a:extLst>
                <a:ext uri="{FF2B5EF4-FFF2-40B4-BE49-F238E27FC236}">
                  <a16:creationId xmlns:a16="http://schemas.microsoft.com/office/drawing/2014/main" id="{E0AEF41F-FC56-4890-9142-E6A51D258BD4}"/>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1" name="Freeform 35">
              <a:extLst>
                <a:ext uri="{FF2B5EF4-FFF2-40B4-BE49-F238E27FC236}">
                  <a16:creationId xmlns:a16="http://schemas.microsoft.com/office/drawing/2014/main" id="{6145C89F-8512-4401-B52C-D9558C1D0150}"/>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2" name="Freeform 36">
              <a:extLst>
                <a:ext uri="{FF2B5EF4-FFF2-40B4-BE49-F238E27FC236}">
                  <a16:creationId xmlns:a16="http://schemas.microsoft.com/office/drawing/2014/main" id="{ED9CFB26-B8E6-48B1-A29F-24EB666228AB}"/>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3" name="Freeform 37">
              <a:extLst>
                <a:ext uri="{FF2B5EF4-FFF2-40B4-BE49-F238E27FC236}">
                  <a16:creationId xmlns:a16="http://schemas.microsoft.com/office/drawing/2014/main" id="{F6E85637-D434-4429-B291-1ECF3AEA6EC7}"/>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4" name="Freeform 38">
              <a:extLst>
                <a:ext uri="{FF2B5EF4-FFF2-40B4-BE49-F238E27FC236}">
                  <a16:creationId xmlns:a16="http://schemas.microsoft.com/office/drawing/2014/main" id="{30C150FF-3376-469B-9681-2D2C4498660A}"/>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5" name="Freeform 39">
              <a:extLst>
                <a:ext uri="{FF2B5EF4-FFF2-40B4-BE49-F238E27FC236}">
                  <a16:creationId xmlns:a16="http://schemas.microsoft.com/office/drawing/2014/main" id="{434EB90B-7746-4C60-9E11-00C8E6B4B1FD}"/>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6" name="Freeform 40">
              <a:extLst>
                <a:ext uri="{FF2B5EF4-FFF2-40B4-BE49-F238E27FC236}">
                  <a16:creationId xmlns:a16="http://schemas.microsoft.com/office/drawing/2014/main" id="{7426CC65-8A41-4481-9E5D-C5331B6EEA7D}"/>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7" name="Freeform 41">
              <a:extLst>
                <a:ext uri="{FF2B5EF4-FFF2-40B4-BE49-F238E27FC236}">
                  <a16:creationId xmlns:a16="http://schemas.microsoft.com/office/drawing/2014/main" id="{97E7B34D-0DDF-4DE2-99C4-6BC45D794E34}"/>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8" name="Freeform 42">
              <a:extLst>
                <a:ext uri="{FF2B5EF4-FFF2-40B4-BE49-F238E27FC236}">
                  <a16:creationId xmlns:a16="http://schemas.microsoft.com/office/drawing/2014/main" id="{6FC8D70A-8526-4C79-92C2-97301B914BEF}"/>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9" name="Freeform 43">
              <a:extLst>
                <a:ext uri="{FF2B5EF4-FFF2-40B4-BE49-F238E27FC236}">
                  <a16:creationId xmlns:a16="http://schemas.microsoft.com/office/drawing/2014/main" id="{39BE5684-35BB-46F4-9C5C-EAF067BC62BC}"/>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0" name="Freeform 44">
              <a:extLst>
                <a:ext uri="{FF2B5EF4-FFF2-40B4-BE49-F238E27FC236}">
                  <a16:creationId xmlns:a16="http://schemas.microsoft.com/office/drawing/2014/main" id="{5089B3F9-64DE-4CB8-BF0E-34B007F8C780}"/>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1" name="Freeform 45">
              <a:extLst>
                <a:ext uri="{FF2B5EF4-FFF2-40B4-BE49-F238E27FC236}">
                  <a16:creationId xmlns:a16="http://schemas.microsoft.com/office/drawing/2014/main" id="{04FECBD9-B54C-4D5A-A9AA-E7619DF7614D}"/>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2" name="Freeform 46">
              <a:extLst>
                <a:ext uri="{FF2B5EF4-FFF2-40B4-BE49-F238E27FC236}">
                  <a16:creationId xmlns:a16="http://schemas.microsoft.com/office/drawing/2014/main" id="{0ADCA952-0EDE-409C-B4D0-54FF479FCEE5}"/>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3" name="Freeform 47">
              <a:extLst>
                <a:ext uri="{FF2B5EF4-FFF2-40B4-BE49-F238E27FC236}">
                  <a16:creationId xmlns:a16="http://schemas.microsoft.com/office/drawing/2014/main" id="{A119A132-F0A3-4452-851C-D950D84D531F}"/>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4" name="Freeform 48">
              <a:extLst>
                <a:ext uri="{FF2B5EF4-FFF2-40B4-BE49-F238E27FC236}">
                  <a16:creationId xmlns:a16="http://schemas.microsoft.com/office/drawing/2014/main" id="{BEC3E088-80FD-4804-92A1-2E76BA051D83}"/>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5" name="Freeform 49">
              <a:extLst>
                <a:ext uri="{FF2B5EF4-FFF2-40B4-BE49-F238E27FC236}">
                  <a16:creationId xmlns:a16="http://schemas.microsoft.com/office/drawing/2014/main" id="{EA438C2B-5159-428A-AB6D-0446066C3FD9}"/>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6" name="Freeform 50">
              <a:extLst>
                <a:ext uri="{FF2B5EF4-FFF2-40B4-BE49-F238E27FC236}">
                  <a16:creationId xmlns:a16="http://schemas.microsoft.com/office/drawing/2014/main" id="{65B120BA-B006-4B6A-8DA5-F28EA6CDDE63}"/>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7" name="Freeform 51">
              <a:extLst>
                <a:ext uri="{FF2B5EF4-FFF2-40B4-BE49-F238E27FC236}">
                  <a16:creationId xmlns:a16="http://schemas.microsoft.com/office/drawing/2014/main" id="{AB954FAD-8B27-4E4D-A4ED-D5FB03A79ED4}"/>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8" name="Freeform 52">
              <a:extLst>
                <a:ext uri="{FF2B5EF4-FFF2-40B4-BE49-F238E27FC236}">
                  <a16:creationId xmlns:a16="http://schemas.microsoft.com/office/drawing/2014/main" id="{D653A1E5-8205-431C-8097-803798E04C34}"/>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9" name="Freeform 53">
              <a:extLst>
                <a:ext uri="{FF2B5EF4-FFF2-40B4-BE49-F238E27FC236}">
                  <a16:creationId xmlns:a16="http://schemas.microsoft.com/office/drawing/2014/main" id="{54533794-0E7B-4B02-8F24-BDC83126EE90}"/>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0" name="Freeform 54">
              <a:extLst>
                <a:ext uri="{FF2B5EF4-FFF2-40B4-BE49-F238E27FC236}">
                  <a16:creationId xmlns:a16="http://schemas.microsoft.com/office/drawing/2014/main" id="{D4D327AA-0BF7-4AB8-91E9-11F76213D3CD}"/>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1" name="Freeform 55">
              <a:extLst>
                <a:ext uri="{FF2B5EF4-FFF2-40B4-BE49-F238E27FC236}">
                  <a16:creationId xmlns:a16="http://schemas.microsoft.com/office/drawing/2014/main" id="{F8AB14D4-E7E1-4D1E-8B5C-B1A1653B9166}"/>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2" name="Freeform 56">
              <a:extLst>
                <a:ext uri="{FF2B5EF4-FFF2-40B4-BE49-F238E27FC236}">
                  <a16:creationId xmlns:a16="http://schemas.microsoft.com/office/drawing/2014/main" id="{9424AD2E-65D9-4F30-9676-D28A85EE68BF}"/>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3" name="Freeform 57">
              <a:extLst>
                <a:ext uri="{FF2B5EF4-FFF2-40B4-BE49-F238E27FC236}">
                  <a16:creationId xmlns:a16="http://schemas.microsoft.com/office/drawing/2014/main" id="{F382EF80-0B77-4D44-B4FF-8B6BE2567CE1}"/>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4" name="Freeform 58">
              <a:extLst>
                <a:ext uri="{FF2B5EF4-FFF2-40B4-BE49-F238E27FC236}">
                  <a16:creationId xmlns:a16="http://schemas.microsoft.com/office/drawing/2014/main" id="{92C5A2A8-B427-43AB-B91C-75984A933E9E}"/>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5" name="Freeform 59">
              <a:extLst>
                <a:ext uri="{FF2B5EF4-FFF2-40B4-BE49-F238E27FC236}">
                  <a16:creationId xmlns:a16="http://schemas.microsoft.com/office/drawing/2014/main" id="{E9704698-3565-478A-9D58-D0A9430F2CA4}"/>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6" name="Freeform 60">
              <a:extLst>
                <a:ext uri="{FF2B5EF4-FFF2-40B4-BE49-F238E27FC236}">
                  <a16:creationId xmlns:a16="http://schemas.microsoft.com/office/drawing/2014/main" id="{E5B6714A-DEAD-4521-A9A6-9E2A55F92680}"/>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7" name="Freeform 61">
              <a:extLst>
                <a:ext uri="{FF2B5EF4-FFF2-40B4-BE49-F238E27FC236}">
                  <a16:creationId xmlns:a16="http://schemas.microsoft.com/office/drawing/2014/main" id="{EC562B80-8A9A-4CB6-84CD-035DC0A57CC6}"/>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8" name="Freeform 62">
              <a:extLst>
                <a:ext uri="{FF2B5EF4-FFF2-40B4-BE49-F238E27FC236}">
                  <a16:creationId xmlns:a16="http://schemas.microsoft.com/office/drawing/2014/main" id="{F6A42320-400F-45BF-9470-203CFA636A7B}"/>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grpSp>
      <p:sp>
        <p:nvSpPr>
          <p:cNvPr id="189" name="Text Placeholder 135">
            <a:extLst>
              <a:ext uri="{FF2B5EF4-FFF2-40B4-BE49-F238E27FC236}">
                <a16:creationId xmlns:a16="http://schemas.microsoft.com/office/drawing/2014/main" id="{481E019A-1F81-4852-8272-EA711EFF7093}"/>
              </a:ext>
            </a:extLst>
          </p:cNvPr>
          <p:cNvSpPr>
            <a:spLocks noGrp="1"/>
          </p:cNvSpPr>
          <p:nvPr>
            <p:ph type="body" sz="quarter" idx="16" hasCustomPrompt="1"/>
          </p:nvPr>
        </p:nvSpPr>
        <p:spPr>
          <a:xfrm>
            <a:off x="607255" y="5338960"/>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spTree>
    <p:extLst>
      <p:ext uri="{BB962C8B-B14F-4D97-AF65-F5344CB8AC3E}">
        <p14:creationId xmlns:p14="http://schemas.microsoft.com/office/powerpoint/2010/main" val="3700116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C">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90DF213-662F-4F0F-AF3A-12E90D6AB403}"/>
              </a:ext>
            </a:extLst>
          </p:cNvPr>
          <p:cNvSpPr/>
          <p:nvPr userDrawn="1"/>
        </p:nvSpPr>
        <p:spPr>
          <a:xfrm>
            <a:off x="-1" y="-1"/>
            <a:ext cx="12204001"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063" y="2487775"/>
            <a:ext cx="5999291" cy="227293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Aft>
                <a:spcPts val="600"/>
              </a:spcAft>
              <a:buNone/>
              <a:defRPr sz="3800" b="1">
                <a:solidFill>
                  <a:schemeClr val="tx2"/>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a:t>Click to add title</a:t>
            </a:r>
          </a:p>
          <a:p>
            <a:pPr lvl="1"/>
            <a:r>
              <a:rPr lang="en-AU" noProof="0"/>
              <a:t>Two</a:t>
            </a:r>
          </a:p>
          <a:p>
            <a:pPr lvl="2"/>
            <a:r>
              <a:rPr lang="en-AU" noProof="0"/>
              <a:t>Three</a:t>
            </a:r>
          </a:p>
          <a:p>
            <a:pPr lvl="8"/>
            <a:r>
              <a:rPr lang="en-AU" noProof="0"/>
              <a:t>four</a:t>
            </a:r>
          </a:p>
        </p:txBody>
      </p:sp>
      <p:sp>
        <p:nvSpPr>
          <p:cNvPr id="12" name="Picture Placeholder 11">
            <a:extLst>
              <a:ext uri="{FF2B5EF4-FFF2-40B4-BE49-F238E27FC236}">
                <a16:creationId xmlns:a16="http://schemas.microsoft.com/office/drawing/2014/main" id="{E03DFE5C-9D27-413D-8A78-400F18043883}"/>
              </a:ext>
            </a:extLst>
          </p:cNvPr>
          <p:cNvSpPr>
            <a:spLocks noGrp="1"/>
          </p:cNvSpPr>
          <p:nvPr>
            <p:ph type="pic" sz="quarter" idx="18" hasCustomPrompt="1"/>
          </p:nvPr>
        </p:nvSpPr>
        <p:spPr>
          <a:xfrm>
            <a:off x="6499358" y="-1"/>
            <a:ext cx="5704638" cy="6879660"/>
          </a:xfrm>
          <a:custGeom>
            <a:avLst/>
            <a:gdLst>
              <a:gd name="connsiteX0" fmla="*/ 1684339 w 5704638"/>
              <a:gd name="connsiteY0" fmla="*/ 0 h 6879660"/>
              <a:gd name="connsiteX1" fmla="*/ 5704638 w 5704638"/>
              <a:gd name="connsiteY1" fmla="*/ 0 h 6879660"/>
              <a:gd name="connsiteX2" fmla="*/ 5704638 w 5704638"/>
              <a:gd name="connsiteY2" fmla="*/ 6879660 h 6879660"/>
              <a:gd name="connsiteX3" fmla="*/ 1684339 w 5704638"/>
              <a:gd name="connsiteY3" fmla="*/ 6879660 h 6879660"/>
              <a:gd name="connsiteX4" fmla="*/ 0 w 5704638"/>
              <a:gd name="connsiteY4" fmla="*/ 6437231 h 687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4638" h="6879660">
                <a:moveTo>
                  <a:pt x="1684339" y="0"/>
                </a:moveTo>
                <a:lnTo>
                  <a:pt x="5704638" y="0"/>
                </a:lnTo>
                <a:lnTo>
                  <a:pt x="5704638" y="6879660"/>
                </a:lnTo>
                <a:lnTo>
                  <a:pt x="1684339" y="6879660"/>
                </a:lnTo>
                <a:lnTo>
                  <a:pt x="0" y="6437231"/>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lIns="360000" tIns="360000" rIns="360000" bIns="360000">
            <a:noAutofit/>
          </a:bodyPr>
          <a:lstStyle>
            <a:lvl1pPr algn="r">
              <a:defRPr sz="1600">
                <a:solidFill>
                  <a:schemeClr val="tx1">
                    <a:lumMod val="50000"/>
                    <a:lumOff val="50000"/>
                  </a:schemeClr>
                </a:solidFill>
              </a:defRPr>
            </a:lvl1pPr>
          </a:lstStyle>
          <a:p>
            <a:r>
              <a:rPr lang="en-AU" noProof="0"/>
              <a:t>  </a:t>
            </a:r>
          </a:p>
        </p:txBody>
      </p:sp>
      <p:grpSp>
        <p:nvGrpSpPr>
          <p:cNvPr id="131" name="Group 4">
            <a:extLst>
              <a:ext uri="{FF2B5EF4-FFF2-40B4-BE49-F238E27FC236}">
                <a16:creationId xmlns:a16="http://schemas.microsoft.com/office/drawing/2014/main" id="{952F8D34-531B-4437-B768-1A058C4F580B}"/>
              </a:ext>
            </a:extLst>
          </p:cNvPr>
          <p:cNvGrpSpPr>
            <a:grpSpLocks noChangeAspect="1"/>
          </p:cNvGrpSpPr>
          <p:nvPr userDrawn="1"/>
        </p:nvGrpSpPr>
        <p:grpSpPr bwMode="auto">
          <a:xfrm>
            <a:off x="607255" y="616633"/>
            <a:ext cx="1256780" cy="1260000"/>
            <a:chOff x="2864" y="1181"/>
            <a:chExt cx="1952" cy="1957"/>
          </a:xfrm>
          <a:blipFill>
            <a:blip r:embed="rId3"/>
            <a:stretch>
              <a:fillRect/>
            </a:stretch>
          </a:blipFill>
        </p:grpSpPr>
        <p:sp>
          <p:nvSpPr>
            <p:cNvPr id="132" name="AutoShape 3">
              <a:extLst>
                <a:ext uri="{FF2B5EF4-FFF2-40B4-BE49-F238E27FC236}">
                  <a16:creationId xmlns:a16="http://schemas.microsoft.com/office/drawing/2014/main" id="{BBEC651D-9DEC-4A01-B480-D5E4B2FC2902}"/>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3" name="Rectangle 5">
              <a:extLst>
                <a:ext uri="{FF2B5EF4-FFF2-40B4-BE49-F238E27FC236}">
                  <a16:creationId xmlns:a16="http://schemas.microsoft.com/office/drawing/2014/main" id="{8AC4D9D0-269C-4ACF-BF70-19CF3F874F7A}"/>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4" name="Freeform 6">
              <a:extLst>
                <a:ext uri="{FF2B5EF4-FFF2-40B4-BE49-F238E27FC236}">
                  <a16:creationId xmlns:a16="http://schemas.microsoft.com/office/drawing/2014/main" id="{78D091DD-3D29-4E85-A4F2-B1EF7381554E}"/>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5" name="Freeform 7">
              <a:extLst>
                <a:ext uri="{FF2B5EF4-FFF2-40B4-BE49-F238E27FC236}">
                  <a16:creationId xmlns:a16="http://schemas.microsoft.com/office/drawing/2014/main" id="{41F39217-4860-4557-92E4-3744C451F05F}"/>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6" name="Freeform 8">
              <a:extLst>
                <a:ext uri="{FF2B5EF4-FFF2-40B4-BE49-F238E27FC236}">
                  <a16:creationId xmlns:a16="http://schemas.microsoft.com/office/drawing/2014/main" id="{E8E8E316-21E4-4CC2-ADF5-C4F81235C3DA}"/>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7" name="Freeform 9">
              <a:extLst>
                <a:ext uri="{FF2B5EF4-FFF2-40B4-BE49-F238E27FC236}">
                  <a16:creationId xmlns:a16="http://schemas.microsoft.com/office/drawing/2014/main" id="{1D3C1F05-2CE2-4C38-A4B0-481C61982A15}"/>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8" name="Freeform 10">
              <a:extLst>
                <a:ext uri="{FF2B5EF4-FFF2-40B4-BE49-F238E27FC236}">
                  <a16:creationId xmlns:a16="http://schemas.microsoft.com/office/drawing/2014/main" id="{B93800B0-DBA3-4D0A-9F1B-C254419B3566}"/>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9" name="Freeform 11">
              <a:extLst>
                <a:ext uri="{FF2B5EF4-FFF2-40B4-BE49-F238E27FC236}">
                  <a16:creationId xmlns:a16="http://schemas.microsoft.com/office/drawing/2014/main" id="{DA73D27E-D033-4C84-A492-8DAC896B6EE3}"/>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1" name="Freeform 12">
              <a:extLst>
                <a:ext uri="{FF2B5EF4-FFF2-40B4-BE49-F238E27FC236}">
                  <a16:creationId xmlns:a16="http://schemas.microsoft.com/office/drawing/2014/main" id="{74F6F1BE-8465-4B37-9FA1-D0E1A2E48B14}"/>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2" name="Freeform 13">
              <a:extLst>
                <a:ext uri="{FF2B5EF4-FFF2-40B4-BE49-F238E27FC236}">
                  <a16:creationId xmlns:a16="http://schemas.microsoft.com/office/drawing/2014/main" id="{9EE5749B-5072-41F9-A57E-284E0A604655}"/>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3" name="Freeform 14">
              <a:extLst>
                <a:ext uri="{FF2B5EF4-FFF2-40B4-BE49-F238E27FC236}">
                  <a16:creationId xmlns:a16="http://schemas.microsoft.com/office/drawing/2014/main" id="{2DBB559A-8AB1-47CF-9594-70FFFF07DF4E}"/>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4" name="Freeform 15">
              <a:extLst>
                <a:ext uri="{FF2B5EF4-FFF2-40B4-BE49-F238E27FC236}">
                  <a16:creationId xmlns:a16="http://schemas.microsoft.com/office/drawing/2014/main" id="{EF6A068B-18BA-48B7-AC57-2231ED0F0A3C}"/>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5" name="Freeform 16">
              <a:extLst>
                <a:ext uri="{FF2B5EF4-FFF2-40B4-BE49-F238E27FC236}">
                  <a16:creationId xmlns:a16="http://schemas.microsoft.com/office/drawing/2014/main" id="{AF34F4D6-E742-4530-A1D5-8CBF297CFE8B}"/>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6" name="Freeform 17">
              <a:extLst>
                <a:ext uri="{FF2B5EF4-FFF2-40B4-BE49-F238E27FC236}">
                  <a16:creationId xmlns:a16="http://schemas.microsoft.com/office/drawing/2014/main" id="{FAD1CA84-23AF-476C-9991-F757AE0651DE}"/>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7" name="Freeform 18">
              <a:extLst>
                <a:ext uri="{FF2B5EF4-FFF2-40B4-BE49-F238E27FC236}">
                  <a16:creationId xmlns:a16="http://schemas.microsoft.com/office/drawing/2014/main" id="{ACAEC108-E142-43B0-8B21-F856F93881FE}"/>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8" name="Freeform 19">
              <a:extLst>
                <a:ext uri="{FF2B5EF4-FFF2-40B4-BE49-F238E27FC236}">
                  <a16:creationId xmlns:a16="http://schemas.microsoft.com/office/drawing/2014/main" id="{C85C54C2-C1F3-4F46-AA95-330CA1FBCCC4}"/>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9" name="Freeform 20">
              <a:extLst>
                <a:ext uri="{FF2B5EF4-FFF2-40B4-BE49-F238E27FC236}">
                  <a16:creationId xmlns:a16="http://schemas.microsoft.com/office/drawing/2014/main" id="{DE512848-C980-40EA-8C56-CE3DC8433DB6}"/>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0" name="Rectangle 21">
              <a:extLst>
                <a:ext uri="{FF2B5EF4-FFF2-40B4-BE49-F238E27FC236}">
                  <a16:creationId xmlns:a16="http://schemas.microsoft.com/office/drawing/2014/main" id="{41E59601-BD60-43C2-A624-31E8A46608AB}"/>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1" name="Freeform 22">
              <a:extLst>
                <a:ext uri="{FF2B5EF4-FFF2-40B4-BE49-F238E27FC236}">
                  <a16:creationId xmlns:a16="http://schemas.microsoft.com/office/drawing/2014/main" id="{2FC897BB-D4BC-4B93-BD1F-3FCB8A51B70E}"/>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2" name="Freeform 23">
              <a:extLst>
                <a:ext uri="{FF2B5EF4-FFF2-40B4-BE49-F238E27FC236}">
                  <a16:creationId xmlns:a16="http://schemas.microsoft.com/office/drawing/2014/main" id="{37CB6FDA-B6C4-4A87-9AEB-E2CC76869608}"/>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3" name="Freeform 24">
              <a:extLst>
                <a:ext uri="{FF2B5EF4-FFF2-40B4-BE49-F238E27FC236}">
                  <a16:creationId xmlns:a16="http://schemas.microsoft.com/office/drawing/2014/main" id="{9EB636E2-EA73-47E1-B9D1-41B5E1183AD7}"/>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4" name="Freeform 25">
              <a:extLst>
                <a:ext uri="{FF2B5EF4-FFF2-40B4-BE49-F238E27FC236}">
                  <a16:creationId xmlns:a16="http://schemas.microsoft.com/office/drawing/2014/main" id="{A1D24BE6-E7F9-419E-9038-34878217484C}"/>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5" name="Freeform 26">
              <a:extLst>
                <a:ext uri="{FF2B5EF4-FFF2-40B4-BE49-F238E27FC236}">
                  <a16:creationId xmlns:a16="http://schemas.microsoft.com/office/drawing/2014/main" id="{03218CF4-4C2B-499B-A778-31F5E5F57B84}"/>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6" name="Freeform 27">
              <a:extLst>
                <a:ext uri="{FF2B5EF4-FFF2-40B4-BE49-F238E27FC236}">
                  <a16:creationId xmlns:a16="http://schemas.microsoft.com/office/drawing/2014/main" id="{173799A0-ECB5-493E-9E49-2EA45E424862}"/>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7" name="Freeform 28">
              <a:extLst>
                <a:ext uri="{FF2B5EF4-FFF2-40B4-BE49-F238E27FC236}">
                  <a16:creationId xmlns:a16="http://schemas.microsoft.com/office/drawing/2014/main" id="{33E96A3F-7E78-4890-94D5-D7E3CB3B23F5}"/>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8" name="Freeform 29">
              <a:extLst>
                <a:ext uri="{FF2B5EF4-FFF2-40B4-BE49-F238E27FC236}">
                  <a16:creationId xmlns:a16="http://schemas.microsoft.com/office/drawing/2014/main" id="{531E9948-2329-4042-8C88-955E4DCDD740}"/>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9" name="Freeform 30">
              <a:extLst>
                <a:ext uri="{FF2B5EF4-FFF2-40B4-BE49-F238E27FC236}">
                  <a16:creationId xmlns:a16="http://schemas.microsoft.com/office/drawing/2014/main" id="{54F08FC5-B24A-449D-BFE5-234C81F9D5C8}"/>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0" name="Freeform 31">
              <a:extLst>
                <a:ext uri="{FF2B5EF4-FFF2-40B4-BE49-F238E27FC236}">
                  <a16:creationId xmlns:a16="http://schemas.microsoft.com/office/drawing/2014/main" id="{FE60F094-8651-44F7-800A-5C5878936E8F}"/>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1" name="Freeform 32">
              <a:extLst>
                <a:ext uri="{FF2B5EF4-FFF2-40B4-BE49-F238E27FC236}">
                  <a16:creationId xmlns:a16="http://schemas.microsoft.com/office/drawing/2014/main" id="{97B6F0CB-D65A-4FE1-82D0-C900FE691B92}"/>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2" name="Freeform 34">
              <a:extLst>
                <a:ext uri="{FF2B5EF4-FFF2-40B4-BE49-F238E27FC236}">
                  <a16:creationId xmlns:a16="http://schemas.microsoft.com/office/drawing/2014/main" id="{C5EA344F-8008-488F-91D7-61F621AFAF2B}"/>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3" name="Freeform 35">
              <a:extLst>
                <a:ext uri="{FF2B5EF4-FFF2-40B4-BE49-F238E27FC236}">
                  <a16:creationId xmlns:a16="http://schemas.microsoft.com/office/drawing/2014/main" id="{E3D1E55F-4B1E-4DF3-A491-0D8570B2984A}"/>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4" name="Freeform 36">
              <a:extLst>
                <a:ext uri="{FF2B5EF4-FFF2-40B4-BE49-F238E27FC236}">
                  <a16:creationId xmlns:a16="http://schemas.microsoft.com/office/drawing/2014/main" id="{E873DE5C-24B0-4BF4-8297-4BA1E4AAFFB1}"/>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5" name="Freeform 37">
              <a:extLst>
                <a:ext uri="{FF2B5EF4-FFF2-40B4-BE49-F238E27FC236}">
                  <a16:creationId xmlns:a16="http://schemas.microsoft.com/office/drawing/2014/main" id="{0CB938A8-5CF0-4C5E-984C-0CAEB0C3E27D}"/>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6" name="Freeform 38">
              <a:extLst>
                <a:ext uri="{FF2B5EF4-FFF2-40B4-BE49-F238E27FC236}">
                  <a16:creationId xmlns:a16="http://schemas.microsoft.com/office/drawing/2014/main" id="{78EBBE71-A1CC-4107-AFCC-83E067E57648}"/>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7" name="Freeform 39">
              <a:extLst>
                <a:ext uri="{FF2B5EF4-FFF2-40B4-BE49-F238E27FC236}">
                  <a16:creationId xmlns:a16="http://schemas.microsoft.com/office/drawing/2014/main" id="{188683EF-DA3F-456E-A35D-B703C1D05321}"/>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8" name="Freeform 40">
              <a:extLst>
                <a:ext uri="{FF2B5EF4-FFF2-40B4-BE49-F238E27FC236}">
                  <a16:creationId xmlns:a16="http://schemas.microsoft.com/office/drawing/2014/main" id="{67455D6C-9F5E-48F6-9D90-B3BF88850F42}"/>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9" name="Freeform 41">
              <a:extLst>
                <a:ext uri="{FF2B5EF4-FFF2-40B4-BE49-F238E27FC236}">
                  <a16:creationId xmlns:a16="http://schemas.microsoft.com/office/drawing/2014/main" id="{2049801F-BD8D-4E9D-AAEA-FAFAAC41C841}"/>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0" name="Freeform 42">
              <a:extLst>
                <a:ext uri="{FF2B5EF4-FFF2-40B4-BE49-F238E27FC236}">
                  <a16:creationId xmlns:a16="http://schemas.microsoft.com/office/drawing/2014/main" id="{05096163-0CFF-4224-8C90-BA89F552F8CA}"/>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1" name="Freeform 43">
              <a:extLst>
                <a:ext uri="{FF2B5EF4-FFF2-40B4-BE49-F238E27FC236}">
                  <a16:creationId xmlns:a16="http://schemas.microsoft.com/office/drawing/2014/main" id="{F9AE60ED-4BD6-40E5-A3C9-CDC44B29DFA4}"/>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2" name="Freeform 44">
              <a:extLst>
                <a:ext uri="{FF2B5EF4-FFF2-40B4-BE49-F238E27FC236}">
                  <a16:creationId xmlns:a16="http://schemas.microsoft.com/office/drawing/2014/main" id="{DA4117E0-3B90-46EB-B97A-0867BD9DA1EE}"/>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3" name="Freeform 45">
              <a:extLst>
                <a:ext uri="{FF2B5EF4-FFF2-40B4-BE49-F238E27FC236}">
                  <a16:creationId xmlns:a16="http://schemas.microsoft.com/office/drawing/2014/main" id="{761EEC17-AA04-4CC5-B696-C93A624A73AE}"/>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4" name="Freeform 46">
              <a:extLst>
                <a:ext uri="{FF2B5EF4-FFF2-40B4-BE49-F238E27FC236}">
                  <a16:creationId xmlns:a16="http://schemas.microsoft.com/office/drawing/2014/main" id="{19E01E8B-2F3E-4806-9747-A9FD6D7CAB0C}"/>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5" name="Freeform 47">
              <a:extLst>
                <a:ext uri="{FF2B5EF4-FFF2-40B4-BE49-F238E27FC236}">
                  <a16:creationId xmlns:a16="http://schemas.microsoft.com/office/drawing/2014/main" id="{31CE3624-CAB2-42C8-A51A-24F5AB0888CC}"/>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6" name="Freeform 48">
              <a:extLst>
                <a:ext uri="{FF2B5EF4-FFF2-40B4-BE49-F238E27FC236}">
                  <a16:creationId xmlns:a16="http://schemas.microsoft.com/office/drawing/2014/main" id="{6046A1D0-D1B4-4EA9-B279-0BB0EB50C4FE}"/>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7" name="Freeform 49">
              <a:extLst>
                <a:ext uri="{FF2B5EF4-FFF2-40B4-BE49-F238E27FC236}">
                  <a16:creationId xmlns:a16="http://schemas.microsoft.com/office/drawing/2014/main" id="{D4B7AB6C-F51F-4D3C-B7AD-C1C1D664E317}"/>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8" name="Freeform 50">
              <a:extLst>
                <a:ext uri="{FF2B5EF4-FFF2-40B4-BE49-F238E27FC236}">
                  <a16:creationId xmlns:a16="http://schemas.microsoft.com/office/drawing/2014/main" id="{8E10AC4C-338C-4C57-B1AE-E90AD682072D}"/>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9" name="Freeform 51">
              <a:extLst>
                <a:ext uri="{FF2B5EF4-FFF2-40B4-BE49-F238E27FC236}">
                  <a16:creationId xmlns:a16="http://schemas.microsoft.com/office/drawing/2014/main" id="{34BF4F08-8DEC-4C2B-A2AF-788F7F1E4803}"/>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0" name="Freeform 52">
              <a:extLst>
                <a:ext uri="{FF2B5EF4-FFF2-40B4-BE49-F238E27FC236}">
                  <a16:creationId xmlns:a16="http://schemas.microsoft.com/office/drawing/2014/main" id="{CFAEED60-DD64-46E7-8E79-CE50C14F1A69}"/>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1" name="Freeform 53">
              <a:extLst>
                <a:ext uri="{FF2B5EF4-FFF2-40B4-BE49-F238E27FC236}">
                  <a16:creationId xmlns:a16="http://schemas.microsoft.com/office/drawing/2014/main" id="{71261761-F990-43CC-844E-2C0A2477EF5F}"/>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2" name="Freeform 54">
              <a:extLst>
                <a:ext uri="{FF2B5EF4-FFF2-40B4-BE49-F238E27FC236}">
                  <a16:creationId xmlns:a16="http://schemas.microsoft.com/office/drawing/2014/main" id="{D4D822F0-487A-41CD-89A2-BFEAF94DA3A6}"/>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3" name="Freeform 55">
              <a:extLst>
                <a:ext uri="{FF2B5EF4-FFF2-40B4-BE49-F238E27FC236}">
                  <a16:creationId xmlns:a16="http://schemas.microsoft.com/office/drawing/2014/main" id="{64127AD4-1815-4284-AA88-8E4CBE2BEB06}"/>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4" name="Freeform 56">
              <a:extLst>
                <a:ext uri="{FF2B5EF4-FFF2-40B4-BE49-F238E27FC236}">
                  <a16:creationId xmlns:a16="http://schemas.microsoft.com/office/drawing/2014/main" id="{BD21305C-D290-41CE-8BC3-99457C64FB12}"/>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5" name="Freeform 57">
              <a:extLst>
                <a:ext uri="{FF2B5EF4-FFF2-40B4-BE49-F238E27FC236}">
                  <a16:creationId xmlns:a16="http://schemas.microsoft.com/office/drawing/2014/main" id="{C54B15DF-E6D7-4531-BBF7-8FF9AA9A4B2A}"/>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6" name="Freeform 58">
              <a:extLst>
                <a:ext uri="{FF2B5EF4-FFF2-40B4-BE49-F238E27FC236}">
                  <a16:creationId xmlns:a16="http://schemas.microsoft.com/office/drawing/2014/main" id="{4D304613-492C-427C-A02E-E05ACE6B32EE}"/>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7" name="Freeform 59">
              <a:extLst>
                <a:ext uri="{FF2B5EF4-FFF2-40B4-BE49-F238E27FC236}">
                  <a16:creationId xmlns:a16="http://schemas.microsoft.com/office/drawing/2014/main" id="{52AED092-BCE9-47D3-8D39-F2C4684C6122}"/>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8" name="Freeform 60">
              <a:extLst>
                <a:ext uri="{FF2B5EF4-FFF2-40B4-BE49-F238E27FC236}">
                  <a16:creationId xmlns:a16="http://schemas.microsoft.com/office/drawing/2014/main" id="{E9BCC919-A30E-4FA5-91D6-D4CA02EF0948}"/>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9" name="Freeform 61">
              <a:extLst>
                <a:ext uri="{FF2B5EF4-FFF2-40B4-BE49-F238E27FC236}">
                  <a16:creationId xmlns:a16="http://schemas.microsoft.com/office/drawing/2014/main" id="{6CFE3E2A-8488-4AFD-ABAE-938C82F3797D}"/>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0" name="Freeform 62">
              <a:extLst>
                <a:ext uri="{FF2B5EF4-FFF2-40B4-BE49-F238E27FC236}">
                  <a16:creationId xmlns:a16="http://schemas.microsoft.com/office/drawing/2014/main" id="{AE6E86CC-9825-414A-B885-AD3D5F84D60F}"/>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grpSp>
      <p:sp>
        <p:nvSpPr>
          <p:cNvPr id="67" name="Text Placeholder 140">
            <a:extLst>
              <a:ext uri="{FF2B5EF4-FFF2-40B4-BE49-F238E27FC236}">
                <a16:creationId xmlns:a16="http://schemas.microsoft.com/office/drawing/2014/main" id="{F997F199-0CF9-40C8-9EAA-1BE7B409F103}"/>
              </a:ext>
            </a:extLst>
          </p:cNvPr>
          <p:cNvSpPr>
            <a:spLocks noGrp="1"/>
          </p:cNvSpPr>
          <p:nvPr>
            <p:ph type="body" sz="quarter" idx="17" hasCustomPrompt="1"/>
          </p:nvPr>
        </p:nvSpPr>
        <p:spPr>
          <a:xfrm>
            <a:off x="500062" y="5394937"/>
            <a:ext cx="4772203" cy="707231"/>
          </a:xfrm>
        </p:spPr>
        <p:txBody>
          <a:bodyPr>
            <a:normAutofit/>
          </a:bodyPr>
          <a:lstStyle>
            <a:lvl1pPr>
              <a:spcBef>
                <a:spcPts val="0"/>
              </a:spcBef>
              <a:spcAft>
                <a:spcPts val="600"/>
              </a:spcAft>
              <a:defRPr sz="1600" b="1">
                <a:solidFill>
                  <a:schemeClr val="tx2"/>
                </a:solidFill>
              </a:defRPr>
            </a:lvl1pPr>
            <a:lvl2pPr marL="0" indent="0">
              <a:spcBef>
                <a:spcPts val="0"/>
              </a:spcBef>
              <a:buNone/>
              <a:defRPr sz="1600">
                <a:solidFill>
                  <a:schemeClr val="tx2"/>
                </a:solidFill>
              </a:defRPr>
            </a:lvl2pPr>
            <a:lvl3pPr marL="0" indent="0">
              <a:spcBef>
                <a:spcPts val="0"/>
              </a:spcBef>
              <a:buNone/>
              <a:defRPr sz="1600" b="0">
                <a:solidFill>
                  <a:schemeClr val="tx2"/>
                </a:solidFill>
              </a:defRPr>
            </a:lvl3pPr>
            <a:lvl4pPr>
              <a:spcBef>
                <a:spcPts val="0"/>
              </a:spcBef>
              <a:defRPr sz="1600" b="0">
                <a:solidFill>
                  <a:schemeClr val="tx2"/>
                </a:solidFill>
              </a:defRPr>
            </a:lvl4pPr>
            <a:lvl5pPr>
              <a:spcBef>
                <a:spcPts val="0"/>
              </a:spcBef>
              <a:defRPr sz="1600" b="0">
                <a:solidFill>
                  <a:schemeClr val="tx2"/>
                </a:solidFill>
              </a:defRPr>
            </a:lvl5pPr>
            <a:lvl6pPr>
              <a:spcBef>
                <a:spcPts val="0"/>
              </a:spcBef>
              <a:defRPr sz="1600" b="0">
                <a:solidFill>
                  <a:schemeClr val="tx2"/>
                </a:solidFill>
              </a:defRPr>
            </a:lvl6pPr>
            <a:lvl7pPr>
              <a:spcBef>
                <a:spcPts val="0"/>
              </a:spcBef>
              <a:defRPr sz="1600" b="0">
                <a:solidFill>
                  <a:schemeClr val="tx2"/>
                </a:solidFill>
              </a:defRPr>
            </a:lvl7pPr>
            <a:lvl8pPr>
              <a:spcBef>
                <a:spcPts val="0"/>
              </a:spcBef>
              <a:defRPr sz="1600">
                <a:solidFill>
                  <a:schemeClr val="tx2"/>
                </a:solidFill>
              </a:defRPr>
            </a:lvl8pPr>
            <a:lvl9pPr>
              <a:spcBef>
                <a:spcPts val="0"/>
              </a:spcBef>
              <a:defRPr sz="1600">
                <a:solidFill>
                  <a:schemeClr val="tx2"/>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68" name="Text Placeholder 135">
            <a:extLst>
              <a:ext uri="{FF2B5EF4-FFF2-40B4-BE49-F238E27FC236}">
                <a16:creationId xmlns:a16="http://schemas.microsoft.com/office/drawing/2014/main" id="{6020C5ED-8684-4963-B702-A20B7E17DD7E}"/>
              </a:ext>
            </a:extLst>
          </p:cNvPr>
          <p:cNvSpPr>
            <a:spLocks noGrp="1"/>
          </p:cNvSpPr>
          <p:nvPr>
            <p:ph type="body" sz="quarter" idx="16" hasCustomPrompt="1"/>
          </p:nvPr>
        </p:nvSpPr>
        <p:spPr>
          <a:xfrm>
            <a:off x="607255" y="5338960"/>
            <a:ext cx="288000" cy="10800"/>
          </a:xfrm>
          <a:solidFill>
            <a:schemeClr val="tx2"/>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spTree>
    <p:extLst>
      <p:ext uri="{BB962C8B-B14F-4D97-AF65-F5344CB8AC3E}">
        <p14:creationId xmlns:p14="http://schemas.microsoft.com/office/powerpoint/2010/main" val="1181355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and Present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51BC2A-07E6-4F57-A3D0-BC904E276AFE}"/>
              </a:ext>
            </a:extLst>
          </p:cNvPr>
          <p:cNvSpPr>
            <a:spLocks noGrp="1"/>
          </p:cNvSpPr>
          <p:nvPr>
            <p:ph type="title"/>
          </p:nvPr>
        </p:nvSpPr>
        <p:spPr>
          <a:xfrm>
            <a:off x="1428765" y="395066"/>
            <a:ext cx="5400702" cy="887360"/>
          </a:xfrm>
        </p:spPr>
        <p:txBody>
          <a:bodyPr/>
          <a:lstStyle>
            <a:lvl1pPr>
              <a:defRPr lang="en-AU" dirty="0"/>
            </a:lvl1pPr>
          </a:lstStyle>
          <a:p>
            <a:r>
              <a:rPr lang="en-US"/>
              <a:t>Click to edit Master title style</a:t>
            </a:r>
            <a:endParaRPr lang="en-AU"/>
          </a:p>
        </p:txBody>
      </p:sp>
      <p:sp>
        <p:nvSpPr>
          <p:cNvPr id="7" name="Picture Placeholder 8">
            <a:extLst>
              <a:ext uri="{FF2B5EF4-FFF2-40B4-BE49-F238E27FC236}">
                <a16:creationId xmlns:a16="http://schemas.microsoft.com/office/drawing/2014/main" id="{2DF14112-10F2-4A1F-8E84-625C042A78AF}"/>
              </a:ext>
            </a:extLst>
          </p:cNvPr>
          <p:cNvSpPr>
            <a:spLocks noGrp="1"/>
          </p:cNvSpPr>
          <p:nvPr>
            <p:ph type="pic" sz="quarter" idx="14" hasCustomPrompt="1"/>
          </p:nvPr>
        </p:nvSpPr>
        <p:spPr>
          <a:xfrm>
            <a:off x="7241680" y="433468"/>
            <a:ext cx="4516849" cy="6424532"/>
          </a:xfrm>
          <a:blipFill>
            <a:blip r:embed="rId2" cstate="screen">
              <a:extLst>
                <a:ext uri="{28A0092B-C50C-407E-A947-70E740481C1C}">
                  <a14:useLocalDpi xmlns:a14="http://schemas.microsoft.com/office/drawing/2010/main"/>
                </a:ext>
              </a:extLst>
            </a:blip>
            <a:srcRect/>
            <a:stretch>
              <a:fillRect l="-12818" t="-6998" r="-14598" b="-250"/>
            </a:stretch>
          </a:blipFill>
        </p:spPr>
        <p:txBody>
          <a:bodyPr>
            <a:normAutofit/>
          </a:bodyPr>
          <a:lstStyle>
            <a:lvl1pPr rtl="0">
              <a:defRPr sz="1600">
                <a:solidFill>
                  <a:schemeClr val="tx1">
                    <a:lumMod val="50000"/>
                    <a:lumOff val="50000"/>
                  </a:schemeClr>
                </a:solidFill>
              </a:defRPr>
            </a:lvl1pPr>
          </a:lstStyle>
          <a:p>
            <a:r>
              <a:rPr lang="en-AU"/>
              <a:t>Click icon to add image of presenter</a:t>
            </a:r>
          </a:p>
        </p:txBody>
      </p:sp>
      <p:sp>
        <p:nvSpPr>
          <p:cNvPr id="9" name="Footer Placeholder 8">
            <a:extLst>
              <a:ext uri="{FF2B5EF4-FFF2-40B4-BE49-F238E27FC236}">
                <a16:creationId xmlns:a16="http://schemas.microsoft.com/office/drawing/2014/main" id="{EFAC858D-C943-4AF2-ADB4-A578F396684B}"/>
              </a:ext>
            </a:extLst>
          </p:cNvPr>
          <p:cNvSpPr>
            <a:spLocks noGrp="1"/>
          </p:cNvSpPr>
          <p:nvPr>
            <p:ph type="ftr" sz="quarter" idx="19"/>
          </p:nvPr>
        </p:nvSpPr>
        <p:spPr/>
        <p:txBody>
          <a:bodyPr/>
          <a:lstStyle/>
          <a:p>
            <a:endParaRPr lang="en-AU" noProof="0"/>
          </a:p>
        </p:txBody>
      </p:sp>
      <p:sp>
        <p:nvSpPr>
          <p:cNvPr id="13" name="Content Placeholder 12">
            <a:extLst>
              <a:ext uri="{FF2B5EF4-FFF2-40B4-BE49-F238E27FC236}">
                <a16:creationId xmlns:a16="http://schemas.microsoft.com/office/drawing/2014/main" id="{DD73D3F0-5814-4D17-B429-BC41662F4189}"/>
              </a:ext>
            </a:extLst>
          </p:cNvPr>
          <p:cNvSpPr>
            <a:spLocks noGrp="1"/>
          </p:cNvSpPr>
          <p:nvPr>
            <p:ph sz="quarter" idx="20"/>
          </p:nvPr>
        </p:nvSpPr>
        <p:spPr>
          <a:xfrm>
            <a:off x="316357" y="1532415"/>
            <a:ext cx="6513110" cy="4454837"/>
          </a:xfrm>
        </p:spPr>
        <p:txBody>
          <a:bodyPr/>
          <a:lstStyle>
            <a:lvl1pPr>
              <a:defRPr lang="en-US" dirty="0"/>
            </a:lvl1pPr>
            <a:lvl2pPr>
              <a:defRPr lang="en-US" dirty="0"/>
            </a:lvl2pPr>
            <a:lvl3pPr>
              <a:defRPr lang="en-US" dirty="0"/>
            </a:lvl3pPr>
            <a:lvl4pPr>
              <a:defRPr lang="en-US" dirty="0"/>
            </a:lvl4pPr>
            <a:lvl5pPr>
              <a:defRPr lang="en-AU"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496724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p:nvPr>
        </p:nvSpPr>
        <p:spPr>
          <a:xfrm>
            <a:off x="316357" y="1532415"/>
            <a:ext cx="6326669" cy="4459190"/>
          </a:xfrm>
        </p:spPr>
        <p:txBody>
          <a:bodyPr numCol="1" spcCol="36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9" name="Picture Placeholder 8">
            <a:extLst>
              <a:ext uri="{FF2B5EF4-FFF2-40B4-BE49-F238E27FC236}">
                <a16:creationId xmlns:a16="http://schemas.microsoft.com/office/drawing/2014/main" id="{752293B1-CA6A-4F4E-91FF-99F08DA2149D}"/>
              </a:ext>
            </a:extLst>
          </p:cNvPr>
          <p:cNvSpPr>
            <a:spLocks noGrp="1"/>
          </p:cNvSpPr>
          <p:nvPr>
            <p:ph type="pic" sz="quarter" idx="14"/>
          </p:nvPr>
        </p:nvSpPr>
        <p:spPr>
          <a:xfrm>
            <a:off x="6929159" y="433469"/>
            <a:ext cx="4829371" cy="5739032"/>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4" name="Title 3">
            <a:extLst>
              <a:ext uri="{FF2B5EF4-FFF2-40B4-BE49-F238E27FC236}">
                <a16:creationId xmlns:a16="http://schemas.microsoft.com/office/drawing/2014/main" id="{9D51BC2A-07E6-4F57-A3D0-BC904E276AFE}"/>
              </a:ext>
            </a:extLst>
          </p:cNvPr>
          <p:cNvSpPr>
            <a:spLocks noGrp="1"/>
          </p:cNvSpPr>
          <p:nvPr>
            <p:ph type="title"/>
          </p:nvPr>
        </p:nvSpPr>
        <p:spPr>
          <a:xfrm>
            <a:off x="1428765" y="395066"/>
            <a:ext cx="5214261" cy="887360"/>
          </a:xfrm>
        </p:spPr>
        <p:txBody>
          <a:bodyPr/>
          <a:lstStyle/>
          <a:p>
            <a:r>
              <a:rPr lang="en-US"/>
              <a:t>Click to edit Master title style</a:t>
            </a:r>
            <a:endParaRPr lang="en-AU"/>
          </a:p>
        </p:txBody>
      </p:sp>
      <p:sp>
        <p:nvSpPr>
          <p:cNvPr id="5" name="Footer Placeholder 4">
            <a:extLst>
              <a:ext uri="{FF2B5EF4-FFF2-40B4-BE49-F238E27FC236}">
                <a16:creationId xmlns:a16="http://schemas.microsoft.com/office/drawing/2014/main" id="{83C0ED71-D102-4A47-8D49-527E513DAA18}"/>
              </a:ext>
            </a:extLst>
          </p:cNvPr>
          <p:cNvSpPr>
            <a:spLocks noGrp="1"/>
          </p:cNvSpPr>
          <p:nvPr>
            <p:ph type="ftr" sz="quarter" idx="16"/>
          </p:nvPr>
        </p:nvSpPr>
        <p:spPr/>
        <p:txBody>
          <a:bodyPr/>
          <a:lstStyle/>
          <a:p>
            <a:endParaRPr lang="en-AU" noProof="0"/>
          </a:p>
        </p:txBody>
      </p:sp>
      <p:sp>
        <p:nvSpPr>
          <p:cNvPr id="2" name="Date Placeholder 1">
            <a:extLst>
              <a:ext uri="{FF2B5EF4-FFF2-40B4-BE49-F238E27FC236}">
                <a16:creationId xmlns:a16="http://schemas.microsoft.com/office/drawing/2014/main" id="{DA6974CE-5775-4767-8B2D-E006DC5555FD}"/>
              </a:ext>
            </a:extLst>
          </p:cNvPr>
          <p:cNvSpPr>
            <a:spLocks noGrp="1"/>
          </p:cNvSpPr>
          <p:nvPr>
            <p:ph type="dt" sz="half" idx="17"/>
          </p:nvPr>
        </p:nvSpPr>
        <p:spPr/>
        <p:txBody>
          <a:bodyPr/>
          <a:lstStyle/>
          <a:p>
            <a:fld id="{15C1EA3C-26E9-4B87-838B-C7B127160328}" type="datetime1">
              <a:rPr lang="en-AU" noProof="0" smtClean="0"/>
              <a:t>23/01/2026</a:t>
            </a:fld>
            <a:endParaRPr lang="en-AU" noProof="0"/>
          </a:p>
        </p:txBody>
      </p:sp>
      <p:sp>
        <p:nvSpPr>
          <p:cNvPr id="6" name="Slide Number Placeholder 5">
            <a:extLst>
              <a:ext uri="{FF2B5EF4-FFF2-40B4-BE49-F238E27FC236}">
                <a16:creationId xmlns:a16="http://schemas.microsoft.com/office/drawing/2014/main" id="{B597E5B4-99B2-4696-8ED1-B7AB1747A2AF}"/>
              </a:ext>
            </a:extLst>
          </p:cNvPr>
          <p:cNvSpPr>
            <a:spLocks noGrp="1"/>
          </p:cNvSpPr>
          <p:nvPr>
            <p:ph type="sldNum" sz="quarter" idx="18"/>
          </p:nvPr>
        </p:nvSpPr>
        <p:spPr/>
        <p:txBody>
          <a:bodyPr/>
          <a:lstStyle/>
          <a:p>
            <a:fld id="{DC22DD25-61AE-413C-B4D2-EF2365C9B2E1}" type="slidenum">
              <a:rPr lang="en-AU" noProof="0" smtClean="0"/>
              <a:pPr/>
              <a:t>‹#›</a:t>
            </a:fld>
            <a:endParaRPr lang="en-AU" noProof="0"/>
          </a:p>
        </p:txBody>
      </p:sp>
    </p:spTree>
    <p:extLst>
      <p:ext uri="{BB962C8B-B14F-4D97-AF65-F5344CB8AC3E}">
        <p14:creationId xmlns:p14="http://schemas.microsoft.com/office/powerpoint/2010/main" val="429035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p:nvPr>
        </p:nvSpPr>
        <p:spPr>
          <a:xfrm>
            <a:off x="316357" y="1532415"/>
            <a:ext cx="6326669" cy="4459190"/>
          </a:xfrm>
        </p:spPr>
        <p:txBody>
          <a:bodyPr numCol="1" spcCol="36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9" name="Picture Placeholder 8">
            <a:extLst>
              <a:ext uri="{FF2B5EF4-FFF2-40B4-BE49-F238E27FC236}">
                <a16:creationId xmlns:a16="http://schemas.microsoft.com/office/drawing/2014/main" id="{752293B1-CA6A-4F4E-91FF-99F08DA2149D}"/>
              </a:ext>
            </a:extLst>
          </p:cNvPr>
          <p:cNvSpPr>
            <a:spLocks noGrp="1"/>
          </p:cNvSpPr>
          <p:nvPr>
            <p:ph type="pic" sz="quarter" idx="14"/>
          </p:nvPr>
        </p:nvSpPr>
        <p:spPr>
          <a:xfrm>
            <a:off x="6929160" y="433470"/>
            <a:ext cx="4829370" cy="2789708"/>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68" name="Picture Placeholder 8">
            <a:extLst>
              <a:ext uri="{FF2B5EF4-FFF2-40B4-BE49-F238E27FC236}">
                <a16:creationId xmlns:a16="http://schemas.microsoft.com/office/drawing/2014/main" id="{7F567229-93F4-4028-9012-070DD0F840A5}"/>
              </a:ext>
            </a:extLst>
          </p:cNvPr>
          <p:cNvSpPr>
            <a:spLocks noGrp="1"/>
          </p:cNvSpPr>
          <p:nvPr>
            <p:ph type="pic" sz="quarter" idx="15"/>
          </p:nvPr>
        </p:nvSpPr>
        <p:spPr>
          <a:xfrm>
            <a:off x="6929159" y="3385373"/>
            <a:ext cx="4829371" cy="2787128"/>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4" name="Title 3">
            <a:extLst>
              <a:ext uri="{FF2B5EF4-FFF2-40B4-BE49-F238E27FC236}">
                <a16:creationId xmlns:a16="http://schemas.microsoft.com/office/drawing/2014/main" id="{6CEFDF54-79BF-4A62-9A89-30BB4DEA2CC2}"/>
              </a:ext>
            </a:extLst>
          </p:cNvPr>
          <p:cNvSpPr>
            <a:spLocks noGrp="1"/>
          </p:cNvSpPr>
          <p:nvPr>
            <p:ph type="title"/>
          </p:nvPr>
        </p:nvSpPr>
        <p:spPr>
          <a:xfrm>
            <a:off x="1428765" y="395066"/>
            <a:ext cx="5214261" cy="887360"/>
          </a:xfrm>
        </p:spPr>
        <p:txBody>
          <a:bodyPr/>
          <a:lstStyle/>
          <a:p>
            <a:r>
              <a:rPr lang="en-US"/>
              <a:t>Click to edit Master title style</a:t>
            </a:r>
            <a:endParaRPr lang="en-AU"/>
          </a:p>
        </p:txBody>
      </p:sp>
      <p:sp>
        <p:nvSpPr>
          <p:cNvPr id="5" name="Footer Placeholder 4">
            <a:extLst>
              <a:ext uri="{FF2B5EF4-FFF2-40B4-BE49-F238E27FC236}">
                <a16:creationId xmlns:a16="http://schemas.microsoft.com/office/drawing/2014/main" id="{11136EA4-84ED-4506-A242-5F0C906222BB}"/>
              </a:ext>
            </a:extLst>
          </p:cNvPr>
          <p:cNvSpPr>
            <a:spLocks noGrp="1"/>
          </p:cNvSpPr>
          <p:nvPr>
            <p:ph type="ftr" sz="quarter" idx="17"/>
          </p:nvPr>
        </p:nvSpPr>
        <p:spPr/>
        <p:txBody>
          <a:bodyPr/>
          <a:lstStyle/>
          <a:p>
            <a:endParaRPr lang="en-AU" noProof="0"/>
          </a:p>
        </p:txBody>
      </p:sp>
      <p:sp>
        <p:nvSpPr>
          <p:cNvPr id="2" name="Date Placeholder 1">
            <a:extLst>
              <a:ext uri="{FF2B5EF4-FFF2-40B4-BE49-F238E27FC236}">
                <a16:creationId xmlns:a16="http://schemas.microsoft.com/office/drawing/2014/main" id="{87D72EC5-4F70-48F3-89D4-91D2D67BE51B}"/>
              </a:ext>
            </a:extLst>
          </p:cNvPr>
          <p:cNvSpPr>
            <a:spLocks noGrp="1"/>
          </p:cNvSpPr>
          <p:nvPr>
            <p:ph type="dt" sz="half" idx="18"/>
          </p:nvPr>
        </p:nvSpPr>
        <p:spPr/>
        <p:txBody>
          <a:bodyPr/>
          <a:lstStyle/>
          <a:p>
            <a:fld id="{15C1EA3C-26E9-4B87-838B-C7B127160328}" type="datetime1">
              <a:rPr lang="en-AU" noProof="0" smtClean="0"/>
              <a:t>23/01/2026</a:t>
            </a:fld>
            <a:endParaRPr lang="en-AU" noProof="0"/>
          </a:p>
        </p:txBody>
      </p:sp>
      <p:sp>
        <p:nvSpPr>
          <p:cNvPr id="6" name="Slide Number Placeholder 5">
            <a:extLst>
              <a:ext uri="{FF2B5EF4-FFF2-40B4-BE49-F238E27FC236}">
                <a16:creationId xmlns:a16="http://schemas.microsoft.com/office/drawing/2014/main" id="{2610718A-D70B-4A4B-A26A-0BF5E34D0069}"/>
              </a:ext>
            </a:extLst>
          </p:cNvPr>
          <p:cNvSpPr>
            <a:spLocks noGrp="1"/>
          </p:cNvSpPr>
          <p:nvPr>
            <p:ph type="sldNum" sz="quarter" idx="19"/>
          </p:nvPr>
        </p:nvSpPr>
        <p:spPr/>
        <p:txBody>
          <a:bodyPr/>
          <a:lstStyle/>
          <a:p>
            <a:fld id="{DC22DD25-61AE-413C-B4D2-EF2365C9B2E1}" type="slidenum">
              <a:rPr lang="en-AU" noProof="0" smtClean="0"/>
              <a:pPr/>
              <a:t>‹#›</a:t>
            </a:fld>
            <a:endParaRPr lang="en-AU" noProof="0"/>
          </a:p>
        </p:txBody>
      </p:sp>
    </p:spTree>
    <p:extLst>
      <p:ext uri="{BB962C8B-B14F-4D97-AF65-F5344CB8AC3E}">
        <p14:creationId xmlns:p14="http://schemas.microsoft.com/office/powerpoint/2010/main" val="1424222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16" name="Picture Placeholder 8">
            <a:extLst>
              <a:ext uri="{FF2B5EF4-FFF2-40B4-BE49-F238E27FC236}">
                <a16:creationId xmlns:a16="http://schemas.microsoft.com/office/drawing/2014/main" id="{2A85445C-DF4B-4BAF-BA3E-2C7E13C69663}"/>
              </a:ext>
            </a:extLst>
          </p:cNvPr>
          <p:cNvSpPr>
            <a:spLocks noGrp="1"/>
          </p:cNvSpPr>
          <p:nvPr>
            <p:ph type="pic" sz="quarter" idx="22"/>
          </p:nvPr>
        </p:nvSpPr>
        <p:spPr>
          <a:xfrm>
            <a:off x="6929159" y="3385373"/>
            <a:ext cx="4829371" cy="2787128"/>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p:nvPr>
        </p:nvSpPr>
        <p:spPr>
          <a:xfrm>
            <a:off x="316357" y="1532415"/>
            <a:ext cx="6326669" cy="4459190"/>
          </a:xfrm>
        </p:spPr>
        <p:txBody>
          <a:bodyPr numCol="1" spcCol="36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9" name="Picture Placeholder 8">
            <a:extLst>
              <a:ext uri="{FF2B5EF4-FFF2-40B4-BE49-F238E27FC236}">
                <a16:creationId xmlns:a16="http://schemas.microsoft.com/office/drawing/2014/main" id="{752293B1-CA6A-4F4E-91FF-99F08DA2149D}"/>
              </a:ext>
            </a:extLst>
          </p:cNvPr>
          <p:cNvSpPr>
            <a:spLocks noGrp="1"/>
          </p:cNvSpPr>
          <p:nvPr>
            <p:ph type="pic" sz="quarter" idx="14"/>
          </p:nvPr>
        </p:nvSpPr>
        <p:spPr>
          <a:xfrm>
            <a:off x="6929160" y="433469"/>
            <a:ext cx="2340000" cy="2789709"/>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69" name="Picture Placeholder 8">
            <a:extLst>
              <a:ext uri="{FF2B5EF4-FFF2-40B4-BE49-F238E27FC236}">
                <a16:creationId xmlns:a16="http://schemas.microsoft.com/office/drawing/2014/main" id="{6216071A-78A2-4FC2-B4B9-1FB87C0B3056}"/>
              </a:ext>
            </a:extLst>
          </p:cNvPr>
          <p:cNvSpPr>
            <a:spLocks noGrp="1"/>
          </p:cNvSpPr>
          <p:nvPr>
            <p:ph type="pic" sz="quarter" idx="16"/>
          </p:nvPr>
        </p:nvSpPr>
        <p:spPr>
          <a:xfrm>
            <a:off x="9465648" y="433469"/>
            <a:ext cx="2292882" cy="2789709"/>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4" name="Title 3">
            <a:extLst>
              <a:ext uri="{FF2B5EF4-FFF2-40B4-BE49-F238E27FC236}">
                <a16:creationId xmlns:a16="http://schemas.microsoft.com/office/drawing/2014/main" id="{2A715146-2554-48EE-B19F-EB08682D4D75}"/>
              </a:ext>
            </a:extLst>
          </p:cNvPr>
          <p:cNvSpPr>
            <a:spLocks noGrp="1"/>
          </p:cNvSpPr>
          <p:nvPr>
            <p:ph type="title"/>
          </p:nvPr>
        </p:nvSpPr>
        <p:spPr>
          <a:xfrm>
            <a:off x="1428765" y="395066"/>
            <a:ext cx="5214261" cy="887360"/>
          </a:xfrm>
        </p:spPr>
        <p:txBody>
          <a:bodyPr/>
          <a:lstStyle/>
          <a:p>
            <a:r>
              <a:rPr lang="en-US"/>
              <a:t>Click to edit Master title style</a:t>
            </a:r>
            <a:endParaRPr lang="en-AU"/>
          </a:p>
        </p:txBody>
      </p:sp>
      <p:sp>
        <p:nvSpPr>
          <p:cNvPr id="5" name="Footer Placeholder 4">
            <a:extLst>
              <a:ext uri="{FF2B5EF4-FFF2-40B4-BE49-F238E27FC236}">
                <a16:creationId xmlns:a16="http://schemas.microsoft.com/office/drawing/2014/main" id="{FA7FBC23-2E1D-42B9-B06F-441D2E530D67}"/>
              </a:ext>
            </a:extLst>
          </p:cNvPr>
          <p:cNvSpPr>
            <a:spLocks noGrp="1"/>
          </p:cNvSpPr>
          <p:nvPr>
            <p:ph type="ftr" sz="quarter" idx="18"/>
          </p:nvPr>
        </p:nvSpPr>
        <p:spPr/>
        <p:txBody>
          <a:bodyPr/>
          <a:lstStyle/>
          <a:p>
            <a:endParaRPr lang="en-AU" noProof="0"/>
          </a:p>
        </p:txBody>
      </p:sp>
      <p:sp>
        <p:nvSpPr>
          <p:cNvPr id="2" name="Date Placeholder 1">
            <a:extLst>
              <a:ext uri="{FF2B5EF4-FFF2-40B4-BE49-F238E27FC236}">
                <a16:creationId xmlns:a16="http://schemas.microsoft.com/office/drawing/2014/main" id="{BFBB8C37-F6A7-408B-AED7-05A293BD9B5C}"/>
              </a:ext>
            </a:extLst>
          </p:cNvPr>
          <p:cNvSpPr>
            <a:spLocks noGrp="1"/>
          </p:cNvSpPr>
          <p:nvPr>
            <p:ph type="dt" sz="half" idx="19"/>
          </p:nvPr>
        </p:nvSpPr>
        <p:spPr/>
        <p:txBody>
          <a:bodyPr/>
          <a:lstStyle/>
          <a:p>
            <a:fld id="{15C1EA3C-26E9-4B87-838B-C7B127160328}" type="datetime1">
              <a:rPr lang="en-AU" noProof="0" smtClean="0"/>
              <a:t>23/01/2026</a:t>
            </a:fld>
            <a:endParaRPr lang="en-AU" noProof="0"/>
          </a:p>
        </p:txBody>
      </p:sp>
      <p:sp>
        <p:nvSpPr>
          <p:cNvPr id="6" name="Slide Number Placeholder 5">
            <a:extLst>
              <a:ext uri="{FF2B5EF4-FFF2-40B4-BE49-F238E27FC236}">
                <a16:creationId xmlns:a16="http://schemas.microsoft.com/office/drawing/2014/main" id="{D217EB9A-C91F-4B28-8363-238C69D8FF42}"/>
              </a:ext>
            </a:extLst>
          </p:cNvPr>
          <p:cNvSpPr>
            <a:spLocks noGrp="1"/>
          </p:cNvSpPr>
          <p:nvPr>
            <p:ph type="sldNum" sz="quarter" idx="20"/>
          </p:nvPr>
        </p:nvSpPr>
        <p:spPr/>
        <p:txBody>
          <a:bodyPr/>
          <a:lstStyle/>
          <a:p>
            <a:fld id="{DC22DD25-61AE-413C-B4D2-EF2365C9B2E1}" type="slidenum">
              <a:rPr lang="en-AU" noProof="0" smtClean="0"/>
              <a:pPr/>
              <a:t>‹#›</a:t>
            </a:fld>
            <a:endParaRPr lang="en-AU" noProof="0"/>
          </a:p>
        </p:txBody>
      </p:sp>
    </p:spTree>
    <p:extLst>
      <p:ext uri="{BB962C8B-B14F-4D97-AF65-F5344CB8AC3E}">
        <p14:creationId xmlns:p14="http://schemas.microsoft.com/office/powerpoint/2010/main" val="1983776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four image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E0A0B3FD-4538-4369-83B6-70C4DFCECFF6}"/>
              </a:ext>
            </a:extLst>
          </p:cNvPr>
          <p:cNvSpPr>
            <a:spLocks noGrp="1"/>
          </p:cNvSpPr>
          <p:nvPr>
            <p:ph type="pic" sz="quarter" idx="24"/>
          </p:nvPr>
        </p:nvSpPr>
        <p:spPr>
          <a:xfrm>
            <a:off x="6929159" y="3385373"/>
            <a:ext cx="4829371" cy="2787128"/>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16" name="Picture Placeholder 8">
            <a:extLst>
              <a:ext uri="{FF2B5EF4-FFF2-40B4-BE49-F238E27FC236}">
                <a16:creationId xmlns:a16="http://schemas.microsoft.com/office/drawing/2014/main" id="{B2A43BD1-0F4A-4FE6-96C0-15FBFE85BD1F}"/>
              </a:ext>
            </a:extLst>
          </p:cNvPr>
          <p:cNvSpPr>
            <a:spLocks noGrp="1"/>
          </p:cNvSpPr>
          <p:nvPr>
            <p:ph type="pic" sz="quarter" idx="25"/>
          </p:nvPr>
        </p:nvSpPr>
        <p:spPr>
          <a:xfrm>
            <a:off x="6929160" y="433469"/>
            <a:ext cx="2340000" cy="2789709"/>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p:nvPr>
        </p:nvSpPr>
        <p:spPr>
          <a:xfrm>
            <a:off x="316357" y="1532415"/>
            <a:ext cx="6326669" cy="4459190"/>
          </a:xfrm>
        </p:spPr>
        <p:txBody>
          <a:bodyPr numCol="1" spcCol="36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9" name="Picture Placeholder 8">
            <a:extLst>
              <a:ext uri="{FF2B5EF4-FFF2-40B4-BE49-F238E27FC236}">
                <a16:creationId xmlns:a16="http://schemas.microsoft.com/office/drawing/2014/main" id="{6216071A-78A2-4FC2-B4B9-1FB87C0B3056}"/>
              </a:ext>
            </a:extLst>
          </p:cNvPr>
          <p:cNvSpPr>
            <a:spLocks noGrp="1"/>
          </p:cNvSpPr>
          <p:nvPr>
            <p:ph type="pic" sz="quarter" idx="16"/>
          </p:nvPr>
        </p:nvSpPr>
        <p:spPr>
          <a:xfrm>
            <a:off x="9456458" y="433469"/>
            <a:ext cx="2302072" cy="1331839"/>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70" name="Picture Placeholder 8">
            <a:extLst>
              <a:ext uri="{FF2B5EF4-FFF2-40B4-BE49-F238E27FC236}">
                <a16:creationId xmlns:a16="http://schemas.microsoft.com/office/drawing/2014/main" id="{FA4A79D4-E349-4EBC-AEB1-516796BF6A3A}"/>
              </a:ext>
            </a:extLst>
          </p:cNvPr>
          <p:cNvSpPr>
            <a:spLocks noGrp="1"/>
          </p:cNvSpPr>
          <p:nvPr>
            <p:ph type="pic" sz="quarter" idx="17"/>
          </p:nvPr>
        </p:nvSpPr>
        <p:spPr>
          <a:xfrm>
            <a:off x="9456458" y="1953366"/>
            <a:ext cx="2302072" cy="1273502"/>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4" name="Title 3">
            <a:extLst>
              <a:ext uri="{FF2B5EF4-FFF2-40B4-BE49-F238E27FC236}">
                <a16:creationId xmlns:a16="http://schemas.microsoft.com/office/drawing/2014/main" id="{AB543F44-FB67-4998-BE74-154B2E107900}"/>
              </a:ext>
            </a:extLst>
          </p:cNvPr>
          <p:cNvSpPr>
            <a:spLocks noGrp="1"/>
          </p:cNvSpPr>
          <p:nvPr>
            <p:ph type="title"/>
          </p:nvPr>
        </p:nvSpPr>
        <p:spPr>
          <a:xfrm>
            <a:off x="1428765" y="395066"/>
            <a:ext cx="5214261" cy="887360"/>
          </a:xfrm>
        </p:spPr>
        <p:txBody>
          <a:bodyPr/>
          <a:lstStyle/>
          <a:p>
            <a:r>
              <a:rPr lang="en-US"/>
              <a:t>Click to edit Master title style</a:t>
            </a:r>
            <a:endParaRPr lang="en-AU"/>
          </a:p>
        </p:txBody>
      </p:sp>
      <p:sp>
        <p:nvSpPr>
          <p:cNvPr id="5" name="Footer Placeholder 4">
            <a:extLst>
              <a:ext uri="{FF2B5EF4-FFF2-40B4-BE49-F238E27FC236}">
                <a16:creationId xmlns:a16="http://schemas.microsoft.com/office/drawing/2014/main" id="{D612DDF1-862D-4D1D-A8F8-0AA91E60F74F}"/>
              </a:ext>
            </a:extLst>
          </p:cNvPr>
          <p:cNvSpPr>
            <a:spLocks noGrp="1"/>
          </p:cNvSpPr>
          <p:nvPr>
            <p:ph type="ftr" sz="quarter" idx="19"/>
          </p:nvPr>
        </p:nvSpPr>
        <p:spPr/>
        <p:txBody>
          <a:bodyPr/>
          <a:lstStyle/>
          <a:p>
            <a:endParaRPr lang="en-AU" noProof="0"/>
          </a:p>
        </p:txBody>
      </p:sp>
      <p:sp>
        <p:nvSpPr>
          <p:cNvPr id="2" name="Date Placeholder 1">
            <a:extLst>
              <a:ext uri="{FF2B5EF4-FFF2-40B4-BE49-F238E27FC236}">
                <a16:creationId xmlns:a16="http://schemas.microsoft.com/office/drawing/2014/main" id="{3895DF14-2515-429C-B3CC-7063B560D420}"/>
              </a:ext>
            </a:extLst>
          </p:cNvPr>
          <p:cNvSpPr>
            <a:spLocks noGrp="1"/>
          </p:cNvSpPr>
          <p:nvPr>
            <p:ph type="dt" sz="half" idx="22"/>
          </p:nvPr>
        </p:nvSpPr>
        <p:spPr/>
        <p:txBody>
          <a:bodyPr/>
          <a:lstStyle/>
          <a:p>
            <a:fld id="{15C1EA3C-26E9-4B87-838B-C7B127160328}" type="datetime1">
              <a:rPr lang="en-AU" noProof="0" smtClean="0"/>
              <a:t>23/01/2026</a:t>
            </a:fld>
            <a:endParaRPr lang="en-AU" noProof="0"/>
          </a:p>
        </p:txBody>
      </p:sp>
      <p:sp>
        <p:nvSpPr>
          <p:cNvPr id="6" name="Slide Number Placeholder 5">
            <a:extLst>
              <a:ext uri="{FF2B5EF4-FFF2-40B4-BE49-F238E27FC236}">
                <a16:creationId xmlns:a16="http://schemas.microsoft.com/office/drawing/2014/main" id="{6B923CC6-05EA-4B5E-8619-45B5D426CFF2}"/>
              </a:ext>
            </a:extLst>
          </p:cNvPr>
          <p:cNvSpPr>
            <a:spLocks noGrp="1"/>
          </p:cNvSpPr>
          <p:nvPr>
            <p:ph type="sldNum" sz="quarter" idx="23"/>
          </p:nvPr>
        </p:nvSpPr>
        <p:spPr/>
        <p:txBody>
          <a:bodyPr/>
          <a:lstStyle/>
          <a:p>
            <a:fld id="{DC22DD25-61AE-413C-B4D2-EF2365C9B2E1}" type="slidenum">
              <a:rPr lang="en-AU" noProof="0" smtClean="0"/>
              <a:pPr/>
              <a:t>‹#›</a:t>
            </a:fld>
            <a:endParaRPr lang="en-AU" noProof="0"/>
          </a:p>
        </p:txBody>
      </p:sp>
    </p:spTree>
    <p:extLst>
      <p:ext uri="{BB962C8B-B14F-4D97-AF65-F5344CB8AC3E}">
        <p14:creationId xmlns:p14="http://schemas.microsoft.com/office/powerpoint/2010/main" val="1719757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749F30-B44D-43F1-B0D5-603E1F271B81}"/>
              </a:ext>
            </a:extLst>
          </p:cNvPr>
          <p:cNvSpPr/>
          <p:nvPr userDrawn="1"/>
        </p:nvSpPr>
        <p:spPr>
          <a:xfrm>
            <a:off x="10839546" y="101089"/>
            <a:ext cx="1245238" cy="1364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752293B1-CA6A-4F4E-91FF-99F08DA2149D}"/>
              </a:ext>
            </a:extLst>
          </p:cNvPr>
          <p:cNvSpPr>
            <a:spLocks noGrp="1"/>
          </p:cNvSpPr>
          <p:nvPr>
            <p:ph type="pic" sz="quarter" idx="14"/>
          </p:nvPr>
        </p:nvSpPr>
        <p:spPr>
          <a:xfrm>
            <a:off x="433470" y="433470"/>
            <a:ext cx="11325062" cy="5991061"/>
          </a:xfrm>
          <a:solidFill>
            <a:schemeClr val="bg1">
              <a:lumMod val="85000"/>
            </a:schemeClr>
          </a:solidFill>
        </p:spPr>
        <p:txBody>
          <a:bodyPr lIns="936000" tIns="180000" rIns="180000" bIns="180000">
            <a:normAutofit/>
          </a:bodyPr>
          <a:lstStyle>
            <a:lvl1pPr algn="l" rtl="0">
              <a:defRPr sz="1600">
                <a:solidFill>
                  <a:schemeClr val="tx1">
                    <a:lumMod val="50000"/>
                    <a:lumOff val="50000"/>
                  </a:schemeClr>
                </a:solidFill>
              </a:defRPr>
            </a:lvl1pPr>
          </a:lstStyle>
          <a:p>
            <a:r>
              <a:rPr lang="en-US"/>
              <a:t>Click icon to add picture</a:t>
            </a:r>
            <a:endParaRPr lang="en-AU"/>
          </a:p>
        </p:txBody>
      </p:sp>
      <p:sp>
        <p:nvSpPr>
          <p:cNvPr id="128" name="Text Placeholder 135">
            <a:extLst>
              <a:ext uri="{FF2B5EF4-FFF2-40B4-BE49-F238E27FC236}">
                <a16:creationId xmlns:a16="http://schemas.microsoft.com/office/drawing/2014/main" id="{0C3C7B2F-708A-4AE4-81D4-A81DA4A14F40}"/>
              </a:ext>
            </a:extLst>
          </p:cNvPr>
          <p:cNvSpPr>
            <a:spLocks noGrp="1" noChangeAspect="1"/>
          </p:cNvSpPr>
          <p:nvPr>
            <p:ph type="body" sz="quarter" idx="15" hasCustomPrompt="1"/>
          </p:nvPr>
        </p:nvSpPr>
        <p:spPr>
          <a:xfrm>
            <a:off x="433470" y="433470"/>
            <a:ext cx="720000" cy="720000"/>
          </a:xfrm>
          <a:blipFill dpi="0" rotWithShape="1">
            <a:blip r:embed="rId2"/>
            <a:srcRect/>
            <a:stretch>
              <a:fillRect/>
            </a:stretch>
          </a:blipFill>
        </p:spPr>
        <p:txBody>
          <a:bodyPr>
            <a:normAutofit/>
          </a:bodyPr>
          <a:lstStyle>
            <a:lvl1pPr>
              <a:defRPr sz="200">
                <a:solidFill>
                  <a:schemeClr val="tx2"/>
                </a:solidFill>
              </a:defRPr>
            </a:lvl1pPr>
            <a:lvl2pPr marL="0" indent="0">
              <a:defRPr sz="200">
                <a:solidFill>
                  <a:schemeClr val="tx2"/>
                </a:solidFill>
              </a:defRPr>
            </a:lvl2pPr>
            <a:lvl3pPr marL="0" indent="0">
              <a:defRPr sz="200">
                <a:solidFill>
                  <a:schemeClr val="tx2"/>
                </a:solidFill>
              </a:defRPr>
            </a:lvl3pPr>
            <a:lvl4pPr>
              <a:defRPr sz="200">
                <a:solidFill>
                  <a:schemeClr val="tx2"/>
                </a:solidFill>
              </a:defRPr>
            </a:lvl4pPr>
            <a:lvl5pPr>
              <a:defRPr sz="200">
                <a:solidFill>
                  <a:schemeClr val="tx2"/>
                </a:solidFill>
              </a:defRPr>
            </a:lvl5pPr>
            <a:lvl6pPr>
              <a:defRPr sz="200">
                <a:solidFill>
                  <a:schemeClr val="tx2"/>
                </a:solidFill>
              </a:defRPr>
            </a:lvl6pPr>
            <a:lvl7pPr>
              <a:defRPr sz="200">
                <a:solidFill>
                  <a:schemeClr val="tx2"/>
                </a:solidFill>
              </a:defRPr>
            </a:lvl7pPr>
            <a:lvl8pPr>
              <a:defRPr sz="200">
                <a:solidFill>
                  <a:schemeClr val="tx2"/>
                </a:solidFill>
              </a:defRPr>
            </a:lvl8pPr>
            <a:lvl9pPr>
              <a:defRPr sz="200">
                <a:solidFill>
                  <a:schemeClr val="tx2"/>
                </a:solidFill>
              </a:defRPr>
            </a:lvl9pPr>
          </a:lstStyle>
          <a:p>
            <a:pPr lvl="0"/>
            <a:r>
              <a:rPr lang="en-AU" noProof="0"/>
              <a:t>       </a:t>
            </a:r>
          </a:p>
        </p:txBody>
      </p:sp>
      <p:sp>
        <p:nvSpPr>
          <p:cNvPr id="129" name="Text Placeholder 140">
            <a:extLst>
              <a:ext uri="{FF2B5EF4-FFF2-40B4-BE49-F238E27FC236}">
                <a16:creationId xmlns:a16="http://schemas.microsoft.com/office/drawing/2014/main" id="{74E4AFED-1C0E-4349-B4D8-5619735862FA}"/>
              </a:ext>
            </a:extLst>
          </p:cNvPr>
          <p:cNvSpPr>
            <a:spLocks noGrp="1"/>
          </p:cNvSpPr>
          <p:nvPr>
            <p:ph type="body" sz="quarter" idx="16" hasCustomPrompt="1"/>
          </p:nvPr>
        </p:nvSpPr>
        <p:spPr>
          <a:xfrm>
            <a:off x="2313784" y="2007045"/>
            <a:ext cx="2965787" cy="826466"/>
          </a:xfrm>
        </p:spPr>
        <p:txBody>
          <a:bodyPr/>
          <a:lstStyle>
            <a:lvl1pPr>
              <a:spcBef>
                <a:spcPts val="500"/>
              </a:spcBef>
              <a:defRPr b="1">
                <a:solidFill>
                  <a:schemeClr val="bg1"/>
                </a:solidFill>
              </a:defRPr>
            </a:lvl1pPr>
            <a:lvl2pPr marL="0" indent="0">
              <a:buNone/>
              <a:defRPr sz="2000">
                <a:solidFill>
                  <a:schemeClr val="bg1"/>
                </a:solidFill>
              </a:defRPr>
            </a:lvl2pPr>
            <a:lvl3pPr marL="0" indent="0">
              <a:buNone/>
              <a:defRPr sz="2000" b="0">
                <a:solidFill>
                  <a:schemeClr val="bg1"/>
                </a:solidFill>
              </a:defRPr>
            </a:lvl3pPr>
            <a:lvl4pPr>
              <a:defRPr sz="2000" b="0">
                <a:solidFill>
                  <a:schemeClr val="bg1"/>
                </a:solidFill>
              </a:defRPr>
            </a:lvl4pPr>
            <a:lvl5pPr>
              <a:defRPr sz="2000" b="0">
                <a:solidFill>
                  <a:schemeClr val="bg1"/>
                </a:solidFill>
              </a:defRPr>
            </a:lvl5pPr>
            <a:lvl6pPr>
              <a:defRPr sz="2000" b="0">
                <a:solidFill>
                  <a:schemeClr val="bg1"/>
                </a:solidFill>
              </a:defRPr>
            </a:lvl6pPr>
            <a:lvl7pPr>
              <a:defRPr sz="2000" b="0">
                <a:solidFill>
                  <a:schemeClr val="bg1"/>
                </a:solidFill>
              </a:defRPr>
            </a:lvl7pPr>
            <a:lvl8pPr>
              <a:defRPr sz="2000">
                <a:solidFill>
                  <a:schemeClr val="bg1"/>
                </a:solidFill>
              </a:defRPr>
            </a:lvl8pPr>
            <a:lvl9pPr>
              <a:defRPr sz="2000">
                <a:solidFill>
                  <a:schemeClr val="bg1"/>
                </a:solidFill>
              </a:defRPr>
            </a:lvl9pPr>
          </a:lstStyle>
          <a:p>
            <a:pPr lvl="0"/>
            <a:r>
              <a:rPr lang="en-AU" noProof="0"/>
              <a:t>Use this for dark images</a:t>
            </a:r>
          </a:p>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131" name="Text Placeholder 140">
            <a:extLst>
              <a:ext uri="{FF2B5EF4-FFF2-40B4-BE49-F238E27FC236}">
                <a16:creationId xmlns:a16="http://schemas.microsoft.com/office/drawing/2014/main" id="{3990CB9E-67EF-4DD1-AF68-044AF2AC02B8}"/>
              </a:ext>
            </a:extLst>
          </p:cNvPr>
          <p:cNvSpPr>
            <a:spLocks noGrp="1"/>
          </p:cNvSpPr>
          <p:nvPr>
            <p:ph type="body" sz="quarter" idx="17" hasCustomPrompt="1"/>
          </p:nvPr>
        </p:nvSpPr>
        <p:spPr>
          <a:xfrm>
            <a:off x="6945656" y="2007045"/>
            <a:ext cx="2965787" cy="826466"/>
          </a:xfrm>
        </p:spPr>
        <p:txBody>
          <a:bodyPr/>
          <a:lstStyle>
            <a:lvl1pPr>
              <a:spcBef>
                <a:spcPts val="500"/>
              </a:spcBef>
              <a:defRPr b="1">
                <a:solidFill>
                  <a:schemeClr val="tx2"/>
                </a:solidFill>
              </a:defRPr>
            </a:lvl1pPr>
            <a:lvl2pPr marL="0" indent="0">
              <a:buNone/>
              <a:defRPr sz="2000">
                <a:solidFill>
                  <a:schemeClr val="tx2"/>
                </a:solidFill>
              </a:defRPr>
            </a:lvl2pPr>
            <a:lvl3pPr marL="0" indent="0">
              <a:buNone/>
              <a:defRPr sz="2000" b="0">
                <a:solidFill>
                  <a:schemeClr val="tx2"/>
                </a:solidFill>
              </a:defRPr>
            </a:lvl3pPr>
            <a:lvl4pPr>
              <a:defRPr sz="2000" b="0">
                <a:solidFill>
                  <a:schemeClr val="tx2"/>
                </a:solidFill>
              </a:defRPr>
            </a:lvl4pPr>
            <a:lvl5pPr>
              <a:defRPr sz="2000" b="0">
                <a:solidFill>
                  <a:schemeClr val="tx2"/>
                </a:solidFill>
              </a:defRPr>
            </a:lvl5pPr>
            <a:lvl6pPr>
              <a:defRPr sz="2000" b="0">
                <a:solidFill>
                  <a:schemeClr val="tx2"/>
                </a:solidFill>
              </a:defRPr>
            </a:lvl6pPr>
            <a:lvl7pPr>
              <a:defRPr sz="2000" b="0">
                <a:solidFill>
                  <a:schemeClr val="tx2"/>
                </a:solidFill>
              </a:defRPr>
            </a:lvl7pPr>
            <a:lvl8pPr>
              <a:defRPr sz="2000">
                <a:solidFill>
                  <a:schemeClr val="tx2"/>
                </a:solidFill>
              </a:defRPr>
            </a:lvl8pPr>
            <a:lvl9pPr>
              <a:defRPr sz="2000">
                <a:solidFill>
                  <a:schemeClr val="tx2"/>
                </a:solidFill>
              </a:defRPr>
            </a:lvl9pPr>
          </a:lstStyle>
          <a:p>
            <a:pPr lvl="0"/>
            <a:r>
              <a:rPr lang="en-AU" noProof="0"/>
              <a:t>Use this for light images</a:t>
            </a:r>
            <a:br>
              <a:rPr lang="en-AU" noProof="0"/>
            </a:br>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Tree>
    <p:extLst>
      <p:ext uri="{BB962C8B-B14F-4D97-AF65-F5344CB8AC3E}">
        <p14:creationId xmlns:p14="http://schemas.microsoft.com/office/powerpoint/2010/main" val="3475967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3F1C04-3200-4425-86D0-2F9E2EAC9EF4}"/>
              </a:ext>
            </a:extLst>
          </p:cNvPr>
          <p:cNvSpPr/>
          <p:nvPr userDrawn="1"/>
        </p:nvSpPr>
        <p:spPr>
          <a:xfrm>
            <a:off x="-1" y="-1"/>
            <a:ext cx="1220400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39" name="Picture Placeholder 138">
            <a:extLst>
              <a:ext uri="{FF2B5EF4-FFF2-40B4-BE49-F238E27FC236}">
                <a16:creationId xmlns:a16="http://schemas.microsoft.com/office/drawing/2014/main" id="{D87FD7A2-8AF9-450B-AA84-809A435321D8}"/>
              </a:ext>
            </a:extLst>
          </p:cNvPr>
          <p:cNvSpPr>
            <a:spLocks noGrp="1"/>
          </p:cNvSpPr>
          <p:nvPr>
            <p:ph type="pic" sz="quarter" idx="13" hasCustomPrompt="1"/>
          </p:nvPr>
        </p:nvSpPr>
        <p:spPr>
          <a:xfrm>
            <a:off x="6272241" y="1030147"/>
            <a:ext cx="5919758" cy="5825419"/>
          </a:xfrm>
          <a:custGeom>
            <a:avLst/>
            <a:gdLst>
              <a:gd name="connsiteX0" fmla="*/ 5919758 w 5919758"/>
              <a:gd name="connsiteY0" fmla="*/ 0 h 5825419"/>
              <a:gd name="connsiteX1" fmla="*/ 5919758 w 5919758"/>
              <a:gd name="connsiteY1" fmla="*/ 5825419 h 5825419"/>
              <a:gd name="connsiteX2" fmla="*/ 1120273 w 5919758"/>
              <a:gd name="connsiteY2" fmla="*/ 5825419 h 5825419"/>
              <a:gd name="connsiteX3" fmla="*/ 0 w 5919758"/>
              <a:gd name="connsiteY3" fmla="*/ 1588036 h 5825419"/>
            </a:gdLst>
            <a:ahLst/>
            <a:cxnLst>
              <a:cxn ang="0">
                <a:pos x="connsiteX0" y="connsiteY0"/>
              </a:cxn>
              <a:cxn ang="0">
                <a:pos x="connsiteX1" y="connsiteY1"/>
              </a:cxn>
              <a:cxn ang="0">
                <a:pos x="connsiteX2" y="connsiteY2"/>
              </a:cxn>
              <a:cxn ang="0">
                <a:pos x="connsiteX3" y="connsiteY3"/>
              </a:cxn>
            </a:cxnLst>
            <a:rect l="l" t="t" r="r" b="b"/>
            <a:pathLst>
              <a:path w="5919758" h="5825419">
                <a:moveTo>
                  <a:pt x="5919758" y="0"/>
                </a:moveTo>
                <a:lnTo>
                  <a:pt x="5919758" y="5825419"/>
                </a:lnTo>
                <a:lnTo>
                  <a:pt x="1120273" y="5825419"/>
                </a:lnTo>
                <a:lnTo>
                  <a:pt x="0" y="1588036"/>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lIns="360000" tIns="360000" rIns="360000" bIns="360000">
            <a:noAutofit/>
          </a:bodyPr>
          <a:lstStyle>
            <a:lvl1pPr algn="r">
              <a:defRPr sz="1600">
                <a:solidFill>
                  <a:schemeClr val="tx1">
                    <a:lumMod val="50000"/>
                    <a:lumOff val="50000"/>
                  </a:schemeClr>
                </a:solidFill>
              </a:defRPr>
            </a:lvl1pPr>
          </a:lstStyle>
          <a:p>
            <a:r>
              <a:rPr lang="en-AU" noProof="0"/>
              <a:t>  </a:t>
            </a:r>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063" y="3522183"/>
            <a:ext cx="4772203" cy="1227635"/>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Bef>
                <a:spcPts val="500"/>
              </a:spcBef>
              <a:spcAft>
                <a:spcPts val="0"/>
              </a:spcAft>
              <a:buNone/>
              <a:defRPr sz="2000" b="1">
                <a:solidFill>
                  <a:schemeClr val="accent2"/>
                </a:solidFill>
                <a:latin typeface="+mn-lt"/>
              </a:defRPr>
            </a:lvl1pPr>
            <a:lvl2pPr marL="0" indent="0" algn="l">
              <a:spcBef>
                <a:spcPts val="500"/>
              </a:spcBef>
              <a:buNone/>
              <a:defRPr sz="2000" b="0">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a:t>Click to add subtitle</a:t>
            </a:r>
          </a:p>
          <a:p>
            <a:pPr lvl="1"/>
            <a:r>
              <a:rPr lang="en-AU" noProof="0"/>
              <a:t>Two</a:t>
            </a:r>
          </a:p>
          <a:p>
            <a:pPr lvl="2"/>
            <a:r>
              <a:rPr lang="en-AU" noProof="0"/>
              <a:t>Three</a:t>
            </a:r>
          </a:p>
          <a:p>
            <a:pPr lvl="8"/>
            <a:r>
              <a:rPr lang="en-AU" noProof="0"/>
              <a:t>four</a:t>
            </a:r>
          </a:p>
        </p:txBody>
      </p:sp>
      <p:sp>
        <p:nvSpPr>
          <p:cNvPr id="2" name="TextBox 1">
            <a:extLst>
              <a:ext uri="{FF2B5EF4-FFF2-40B4-BE49-F238E27FC236}">
                <a16:creationId xmlns:a16="http://schemas.microsoft.com/office/drawing/2014/main" id="{B196D528-3F8C-4131-B8C8-D41C96117732}"/>
              </a:ext>
            </a:extLst>
          </p:cNvPr>
          <p:cNvSpPr txBox="1"/>
          <p:nvPr userDrawn="1"/>
        </p:nvSpPr>
        <p:spPr>
          <a:xfrm>
            <a:off x="514871" y="2525876"/>
            <a:ext cx="3164224" cy="677108"/>
          </a:xfrm>
          <a:prstGeom prst="rect">
            <a:avLst/>
          </a:prstGeom>
          <a:noFill/>
        </p:spPr>
        <p:txBody>
          <a:bodyPr wrap="square" rtlCol="0">
            <a:spAutoFit/>
          </a:bodyPr>
          <a:lstStyle/>
          <a:p>
            <a:r>
              <a:rPr lang="en-AU" sz="3800" b="1" kern="1200">
                <a:solidFill>
                  <a:schemeClr val="bg1"/>
                </a:solidFill>
                <a:latin typeface="+mj-lt"/>
                <a:ea typeface="+mn-ea"/>
                <a:cs typeface="+mn-cs"/>
              </a:rPr>
              <a:t>Thank you</a:t>
            </a:r>
          </a:p>
        </p:txBody>
      </p:sp>
      <p:sp>
        <p:nvSpPr>
          <p:cNvPr id="68" name="Text Placeholder 140">
            <a:extLst>
              <a:ext uri="{FF2B5EF4-FFF2-40B4-BE49-F238E27FC236}">
                <a16:creationId xmlns:a16="http://schemas.microsoft.com/office/drawing/2014/main" id="{0240AC5B-4C6A-426A-B2D7-877F8935F418}"/>
              </a:ext>
            </a:extLst>
          </p:cNvPr>
          <p:cNvSpPr>
            <a:spLocks noGrp="1"/>
          </p:cNvSpPr>
          <p:nvPr>
            <p:ph type="body" sz="quarter" idx="17" hasCustomPrompt="1"/>
          </p:nvPr>
        </p:nvSpPr>
        <p:spPr>
          <a:xfrm>
            <a:off x="500063" y="5394937"/>
            <a:ext cx="4772202" cy="707231"/>
          </a:xfrm>
        </p:spPr>
        <p:txBody>
          <a:bodyPr>
            <a:norm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69" name="Text Placeholder 135">
            <a:extLst>
              <a:ext uri="{FF2B5EF4-FFF2-40B4-BE49-F238E27FC236}">
                <a16:creationId xmlns:a16="http://schemas.microsoft.com/office/drawing/2014/main" id="{E5A84B8F-F202-4882-842F-83827F0172A4}"/>
              </a:ext>
            </a:extLst>
          </p:cNvPr>
          <p:cNvSpPr>
            <a:spLocks noGrp="1"/>
          </p:cNvSpPr>
          <p:nvPr>
            <p:ph type="body" sz="quarter" idx="16" hasCustomPrompt="1"/>
          </p:nvPr>
        </p:nvSpPr>
        <p:spPr>
          <a:xfrm>
            <a:off x="607255" y="5338960"/>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grpSp>
        <p:nvGrpSpPr>
          <p:cNvPr id="70" name="Group 4">
            <a:extLst>
              <a:ext uri="{FF2B5EF4-FFF2-40B4-BE49-F238E27FC236}">
                <a16:creationId xmlns:a16="http://schemas.microsoft.com/office/drawing/2014/main" id="{EC37A7B2-975C-4770-92F5-8992CA55725E}"/>
              </a:ext>
            </a:extLst>
          </p:cNvPr>
          <p:cNvGrpSpPr>
            <a:grpSpLocks noChangeAspect="1"/>
          </p:cNvGrpSpPr>
          <p:nvPr userDrawn="1"/>
        </p:nvGrpSpPr>
        <p:grpSpPr bwMode="auto">
          <a:xfrm>
            <a:off x="421066" y="453777"/>
            <a:ext cx="1662286" cy="1666547"/>
            <a:chOff x="2864" y="1181"/>
            <a:chExt cx="1952" cy="1957"/>
          </a:xfrm>
          <a:blipFill>
            <a:blip r:embed="rId3"/>
            <a:stretch>
              <a:fillRect/>
            </a:stretch>
          </a:blipFill>
        </p:grpSpPr>
        <p:sp>
          <p:nvSpPr>
            <p:cNvPr id="71" name="AutoShape 3">
              <a:extLst>
                <a:ext uri="{FF2B5EF4-FFF2-40B4-BE49-F238E27FC236}">
                  <a16:creationId xmlns:a16="http://schemas.microsoft.com/office/drawing/2014/main" id="{54F552E3-D38D-41BC-82E3-60C997948365}"/>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2" name="Rectangle 5">
              <a:extLst>
                <a:ext uri="{FF2B5EF4-FFF2-40B4-BE49-F238E27FC236}">
                  <a16:creationId xmlns:a16="http://schemas.microsoft.com/office/drawing/2014/main" id="{569FA1AE-C9C3-462F-A77A-B6BBCF918C9E}"/>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3" name="Freeform 6">
              <a:extLst>
                <a:ext uri="{FF2B5EF4-FFF2-40B4-BE49-F238E27FC236}">
                  <a16:creationId xmlns:a16="http://schemas.microsoft.com/office/drawing/2014/main" id="{6DB2EA32-9261-498B-830E-2FBDFA157F56}"/>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4" name="Freeform 7">
              <a:extLst>
                <a:ext uri="{FF2B5EF4-FFF2-40B4-BE49-F238E27FC236}">
                  <a16:creationId xmlns:a16="http://schemas.microsoft.com/office/drawing/2014/main" id="{EFF73E3A-06C3-4974-93E2-696040A89754}"/>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5" name="Freeform 8">
              <a:extLst>
                <a:ext uri="{FF2B5EF4-FFF2-40B4-BE49-F238E27FC236}">
                  <a16:creationId xmlns:a16="http://schemas.microsoft.com/office/drawing/2014/main" id="{C4DC2C60-02AB-49AD-B3DD-BBCF7166C835}"/>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6" name="Freeform 9">
              <a:extLst>
                <a:ext uri="{FF2B5EF4-FFF2-40B4-BE49-F238E27FC236}">
                  <a16:creationId xmlns:a16="http://schemas.microsoft.com/office/drawing/2014/main" id="{30961497-8835-4080-AFE2-534351DE2631}"/>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7" name="Freeform 10">
              <a:extLst>
                <a:ext uri="{FF2B5EF4-FFF2-40B4-BE49-F238E27FC236}">
                  <a16:creationId xmlns:a16="http://schemas.microsoft.com/office/drawing/2014/main" id="{E68F9C23-752D-42BE-A4E5-9B68536CDFD8}"/>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8" name="Freeform 11">
              <a:extLst>
                <a:ext uri="{FF2B5EF4-FFF2-40B4-BE49-F238E27FC236}">
                  <a16:creationId xmlns:a16="http://schemas.microsoft.com/office/drawing/2014/main" id="{13FC5098-8507-4098-93FB-F2624FFC64E3}"/>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37" name="Freeform 12">
              <a:extLst>
                <a:ext uri="{FF2B5EF4-FFF2-40B4-BE49-F238E27FC236}">
                  <a16:creationId xmlns:a16="http://schemas.microsoft.com/office/drawing/2014/main" id="{7E5888E8-4F68-4921-8A2B-AEC299F6A1C2}"/>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1" name="Freeform 13">
              <a:extLst>
                <a:ext uri="{FF2B5EF4-FFF2-40B4-BE49-F238E27FC236}">
                  <a16:creationId xmlns:a16="http://schemas.microsoft.com/office/drawing/2014/main" id="{B67C5942-8CB4-499B-AA8B-12470AC8A79E}"/>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2" name="Freeform 14">
              <a:extLst>
                <a:ext uri="{FF2B5EF4-FFF2-40B4-BE49-F238E27FC236}">
                  <a16:creationId xmlns:a16="http://schemas.microsoft.com/office/drawing/2014/main" id="{7AD189ED-F890-4E02-8D27-6A3CE2648919}"/>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3" name="Freeform 15">
              <a:extLst>
                <a:ext uri="{FF2B5EF4-FFF2-40B4-BE49-F238E27FC236}">
                  <a16:creationId xmlns:a16="http://schemas.microsoft.com/office/drawing/2014/main" id="{A694629D-32D1-4504-B143-297920522C96}"/>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4" name="Freeform 16">
              <a:extLst>
                <a:ext uri="{FF2B5EF4-FFF2-40B4-BE49-F238E27FC236}">
                  <a16:creationId xmlns:a16="http://schemas.microsoft.com/office/drawing/2014/main" id="{2412EA18-A215-4DFD-A0A6-2AD409F4818B}"/>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5" name="Freeform 17">
              <a:extLst>
                <a:ext uri="{FF2B5EF4-FFF2-40B4-BE49-F238E27FC236}">
                  <a16:creationId xmlns:a16="http://schemas.microsoft.com/office/drawing/2014/main" id="{C4E0E6D7-A2DC-410B-9822-C2D716A99AB3}"/>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6" name="Freeform 18">
              <a:extLst>
                <a:ext uri="{FF2B5EF4-FFF2-40B4-BE49-F238E27FC236}">
                  <a16:creationId xmlns:a16="http://schemas.microsoft.com/office/drawing/2014/main" id="{D7B7983B-BA78-4770-8F07-998CF704FD22}"/>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7" name="Freeform 19">
              <a:extLst>
                <a:ext uri="{FF2B5EF4-FFF2-40B4-BE49-F238E27FC236}">
                  <a16:creationId xmlns:a16="http://schemas.microsoft.com/office/drawing/2014/main" id="{A748B14A-0908-4434-A2E9-F3E4992B2044}"/>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8" name="Freeform 20">
              <a:extLst>
                <a:ext uri="{FF2B5EF4-FFF2-40B4-BE49-F238E27FC236}">
                  <a16:creationId xmlns:a16="http://schemas.microsoft.com/office/drawing/2014/main" id="{9A723747-6853-43C4-AAB4-C1C0C93D9934}"/>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9" name="Rectangle 21">
              <a:extLst>
                <a:ext uri="{FF2B5EF4-FFF2-40B4-BE49-F238E27FC236}">
                  <a16:creationId xmlns:a16="http://schemas.microsoft.com/office/drawing/2014/main" id="{135592F9-D2BB-451E-96FF-092A1EE1A3BE}"/>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0" name="Freeform 22">
              <a:extLst>
                <a:ext uri="{FF2B5EF4-FFF2-40B4-BE49-F238E27FC236}">
                  <a16:creationId xmlns:a16="http://schemas.microsoft.com/office/drawing/2014/main" id="{745670F2-51EA-4EA7-A414-FB609C350ED5}"/>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1" name="Freeform 23">
              <a:extLst>
                <a:ext uri="{FF2B5EF4-FFF2-40B4-BE49-F238E27FC236}">
                  <a16:creationId xmlns:a16="http://schemas.microsoft.com/office/drawing/2014/main" id="{99B68E36-21CB-49F9-8DAA-F892BB3F7740}"/>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2" name="Freeform 24">
              <a:extLst>
                <a:ext uri="{FF2B5EF4-FFF2-40B4-BE49-F238E27FC236}">
                  <a16:creationId xmlns:a16="http://schemas.microsoft.com/office/drawing/2014/main" id="{F07D88E7-14BD-4576-AC88-8D241E6B93BF}"/>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3" name="Freeform 25">
              <a:extLst>
                <a:ext uri="{FF2B5EF4-FFF2-40B4-BE49-F238E27FC236}">
                  <a16:creationId xmlns:a16="http://schemas.microsoft.com/office/drawing/2014/main" id="{BCAAAD9F-0A1F-49A6-A4DE-A5A523C54625}"/>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4" name="Freeform 26">
              <a:extLst>
                <a:ext uri="{FF2B5EF4-FFF2-40B4-BE49-F238E27FC236}">
                  <a16:creationId xmlns:a16="http://schemas.microsoft.com/office/drawing/2014/main" id="{DA1B6F50-51ED-4149-9C09-11E800897768}"/>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5" name="Freeform 27">
              <a:extLst>
                <a:ext uri="{FF2B5EF4-FFF2-40B4-BE49-F238E27FC236}">
                  <a16:creationId xmlns:a16="http://schemas.microsoft.com/office/drawing/2014/main" id="{0AC74EF2-F419-4368-912E-71A0EA81D8ED}"/>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6" name="Freeform 28">
              <a:extLst>
                <a:ext uri="{FF2B5EF4-FFF2-40B4-BE49-F238E27FC236}">
                  <a16:creationId xmlns:a16="http://schemas.microsoft.com/office/drawing/2014/main" id="{1C171149-6E4E-4D78-AB93-8E367FDD9F43}"/>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7" name="Freeform 29">
              <a:extLst>
                <a:ext uri="{FF2B5EF4-FFF2-40B4-BE49-F238E27FC236}">
                  <a16:creationId xmlns:a16="http://schemas.microsoft.com/office/drawing/2014/main" id="{A815DF7B-E424-42AB-A6AB-634DA40688E4}"/>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8" name="Freeform 30">
              <a:extLst>
                <a:ext uri="{FF2B5EF4-FFF2-40B4-BE49-F238E27FC236}">
                  <a16:creationId xmlns:a16="http://schemas.microsoft.com/office/drawing/2014/main" id="{66BD8C37-8BC5-45CD-B87D-5AFE1A70DC26}"/>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9" name="Freeform 31">
              <a:extLst>
                <a:ext uri="{FF2B5EF4-FFF2-40B4-BE49-F238E27FC236}">
                  <a16:creationId xmlns:a16="http://schemas.microsoft.com/office/drawing/2014/main" id="{2CEB33A3-B63A-4808-96DD-C5F24BF9ACFD}"/>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0" name="Freeform 32">
              <a:extLst>
                <a:ext uri="{FF2B5EF4-FFF2-40B4-BE49-F238E27FC236}">
                  <a16:creationId xmlns:a16="http://schemas.microsoft.com/office/drawing/2014/main" id="{C313A88E-E4EB-47A3-9504-3CBEC9DA2963}"/>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1" name="Freeform 34">
              <a:extLst>
                <a:ext uri="{FF2B5EF4-FFF2-40B4-BE49-F238E27FC236}">
                  <a16:creationId xmlns:a16="http://schemas.microsoft.com/office/drawing/2014/main" id="{56F05306-E858-4AD6-9044-0829EB27D9AA}"/>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2" name="Freeform 35">
              <a:extLst>
                <a:ext uri="{FF2B5EF4-FFF2-40B4-BE49-F238E27FC236}">
                  <a16:creationId xmlns:a16="http://schemas.microsoft.com/office/drawing/2014/main" id="{32901447-608B-4121-B7E4-6FCEAEA2508A}"/>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3" name="Freeform 36">
              <a:extLst>
                <a:ext uri="{FF2B5EF4-FFF2-40B4-BE49-F238E27FC236}">
                  <a16:creationId xmlns:a16="http://schemas.microsoft.com/office/drawing/2014/main" id="{39190006-5196-47DB-99AE-94D3B7F04592}"/>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4" name="Freeform 37">
              <a:extLst>
                <a:ext uri="{FF2B5EF4-FFF2-40B4-BE49-F238E27FC236}">
                  <a16:creationId xmlns:a16="http://schemas.microsoft.com/office/drawing/2014/main" id="{8604054B-C93B-45A8-AB0E-E4348614520B}"/>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5" name="Freeform 38">
              <a:extLst>
                <a:ext uri="{FF2B5EF4-FFF2-40B4-BE49-F238E27FC236}">
                  <a16:creationId xmlns:a16="http://schemas.microsoft.com/office/drawing/2014/main" id="{D0EFF960-9F83-4FFE-BF82-B52577442D33}"/>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6" name="Freeform 39">
              <a:extLst>
                <a:ext uri="{FF2B5EF4-FFF2-40B4-BE49-F238E27FC236}">
                  <a16:creationId xmlns:a16="http://schemas.microsoft.com/office/drawing/2014/main" id="{99D3D888-B3BA-4D97-B256-1108E2C3F2E3}"/>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7" name="Freeform 40">
              <a:extLst>
                <a:ext uri="{FF2B5EF4-FFF2-40B4-BE49-F238E27FC236}">
                  <a16:creationId xmlns:a16="http://schemas.microsoft.com/office/drawing/2014/main" id="{7F59FA3C-1276-422B-80A8-04EF5B7FFB3B}"/>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8" name="Freeform 41">
              <a:extLst>
                <a:ext uri="{FF2B5EF4-FFF2-40B4-BE49-F238E27FC236}">
                  <a16:creationId xmlns:a16="http://schemas.microsoft.com/office/drawing/2014/main" id="{0F1A5475-0A1C-4B1A-97EC-5E3CD806750C}"/>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9" name="Freeform 42">
              <a:extLst>
                <a:ext uri="{FF2B5EF4-FFF2-40B4-BE49-F238E27FC236}">
                  <a16:creationId xmlns:a16="http://schemas.microsoft.com/office/drawing/2014/main" id="{A3DDBAEE-DF7C-4EC8-94DD-05D69B1CDE43}"/>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0" name="Freeform 43">
              <a:extLst>
                <a:ext uri="{FF2B5EF4-FFF2-40B4-BE49-F238E27FC236}">
                  <a16:creationId xmlns:a16="http://schemas.microsoft.com/office/drawing/2014/main" id="{D5F93DF4-E313-489C-8E2A-B483A92DEDD8}"/>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1" name="Freeform 44">
              <a:extLst>
                <a:ext uri="{FF2B5EF4-FFF2-40B4-BE49-F238E27FC236}">
                  <a16:creationId xmlns:a16="http://schemas.microsoft.com/office/drawing/2014/main" id="{4DC15CBD-9941-4E37-A8B4-F231D3B3151B}"/>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2" name="Freeform 45">
              <a:extLst>
                <a:ext uri="{FF2B5EF4-FFF2-40B4-BE49-F238E27FC236}">
                  <a16:creationId xmlns:a16="http://schemas.microsoft.com/office/drawing/2014/main" id="{9ADB481C-21A1-49F8-ACE4-4CD0729D9208}"/>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3" name="Freeform 46">
              <a:extLst>
                <a:ext uri="{FF2B5EF4-FFF2-40B4-BE49-F238E27FC236}">
                  <a16:creationId xmlns:a16="http://schemas.microsoft.com/office/drawing/2014/main" id="{E4D2031E-0A6F-4C49-9ED4-AB51D06F0F14}"/>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4" name="Freeform 47">
              <a:extLst>
                <a:ext uri="{FF2B5EF4-FFF2-40B4-BE49-F238E27FC236}">
                  <a16:creationId xmlns:a16="http://schemas.microsoft.com/office/drawing/2014/main" id="{C44C9E42-3F3B-4C13-A2DA-02F22BA28A8F}"/>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5" name="Freeform 48">
              <a:extLst>
                <a:ext uri="{FF2B5EF4-FFF2-40B4-BE49-F238E27FC236}">
                  <a16:creationId xmlns:a16="http://schemas.microsoft.com/office/drawing/2014/main" id="{01353E56-76A6-4F6D-B228-D349DD153DAB}"/>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6" name="Freeform 49">
              <a:extLst>
                <a:ext uri="{FF2B5EF4-FFF2-40B4-BE49-F238E27FC236}">
                  <a16:creationId xmlns:a16="http://schemas.microsoft.com/office/drawing/2014/main" id="{61622A06-0465-4E80-BE10-ABA3B3FE3DEF}"/>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7" name="Freeform 50">
              <a:extLst>
                <a:ext uri="{FF2B5EF4-FFF2-40B4-BE49-F238E27FC236}">
                  <a16:creationId xmlns:a16="http://schemas.microsoft.com/office/drawing/2014/main" id="{87927BE2-A3FC-4F6C-B8B1-028431DC64BC}"/>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8" name="Freeform 51">
              <a:extLst>
                <a:ext uri="{FF2B5EF4-FFF2-40B4-BE49-F238E27FC236}">
                  <a16:creationId xmlns:a16="http://schemas.microsoft.com/office/drawing/2014/main" id="{9AB4F4C4-EA49-4CC5-B240-860DE380C319}"/>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9" name="Freeform 52">
              <a:extLst>
                <a:ext uri="{FF2B5EF4-FFF2-40B4-BE49-F238E27FC236}">
                  <a16:creationId xmlns:a16="http://schemas.microsoft.com/office/drawing/2014/main" id="{357BA5D2-76BC-4D95-9315-2DE8D62D55B7}"/>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0" name="Freeform 53">
              <a:extLst>
                <a:ext uri="{FF2B5EF4-FFF2-40B4-BE49-F238E27FC236}">
                  <a16:creationId xmlns:a16="http://schemas.microsoft.com/office/drawing/2014/main" id="{DCED355D-42FD-4686-B0EF-0E3062E19ED4}"/>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1" name="Freeform 54">
              <a:extLst>
                <a:ext uri="{FF2B5EF4-FFF2-40B4-BE49-F238E27FC236}">
                  <a16:creationId xmlns:a16="http://schemas.microsoft.com/office/drawing/2014/main" id="{0958AEB7-DBAD-45AC-9AB2-48F0F1765950}"/>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2" name="Freeform 55">
              <a:extLst>
                <a:ext uri="{FF2B5EF4-FFF2-40B4-BE49-F238E27FC236}">
                  <a16:creationId xmlns:a16="http://schemas.microsoft.com/office/drawing/2014/main" id="{D21079D7-F09E-4BC4-907F-AB73704555F7}"/>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3" name="Freeform 56">
              <a:extLst>
                <a:ext uri="{FF2B5EF4-FFF2-40B4-BE49-F238E27FC236}">
                  <a16:creationId xmlns:a16="http://schemas.microsoft.com/office/drawing/2014/main" id="{A704AF6D-383A-461D-9A8E-803EB90DE594}"/>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4" name="Freeform 57">
              <a:extLst>
                <a:ext uri="{FF2B5EF4-FFF2-40B4-BE49-F238E27FC236}">
                  <a16:creationId xmlns:a16="http://schemas.microsoft.com/office/drawing/2014/main" id="{FC012E4A-28D8-454A-A556-8AC6B0EB0B6A}"/>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5" name="Freeform 58">
              <a:extLst>
                <a:ext uri="{FF2B5EF4-FFF2-40B4-BE49-F238E27FC236}">
                  <a16:creationId xmlns:a16="http://schemas.microsoft.com/office/drawing/2014/main" id="{905E96C3-CEAF-465F-98F7-C346C851D7CA}"/>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6" name="Freeform 59">
              <a:extLst>
                <a:ext uri="{FF2B5EF4-FFF2-40B4-BE49-F238E27FC236}">
                  <a16:creationId xmlns:a16="http://schemas.microsoft.com/office/drawing/2014/main" id="{B96BC9E4-E5E9-4941-BC5B-77E75A08F211}"/>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7" name="Freeform 60">
              <a:extLst>
                <a:ext uri="{FF2B5EF4-FFF2-40B4-BE49-F238E27FC236}">
                  <a16:creationId xmlns:a16="http://schemas.microsoft.com/office/drawing/2014/main" id="{094DCF66-2169-4747-B305-D494F1D1B5D7}"/>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8" name="Freeform 61">
              <a:extLst>
                <a:ext uri="{FF2B5EF4-FFF2-40B4-BE49-F238E27FC236}">
                  <a16:creationId xmlns:a16="http://schemas.microsoft.com/office/drawing/2014/main" id="{4AEC03C8-5E0C-4AFF-AE73-885A440478E9}"/>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9" name="Freeform 62">
              <a:extLst>
                <a:ext uri="{FF2B5EF4-FFF2-40B4-BE49-F238E27FC236}">
                  <a16:creationId xmlns:a16="http://schemas.microsoft.com/office/drawing/2014/main" id="{2F0EA371-30C6-42A1-8D7F-5F691CCF4E27}"/>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grpSp>
    </p:spTree>
    <p:extLst>
      <p:ext uri="{BB962C8B-B14F-4D97-AF65-F5344CB8AC3E}">
        <p14:creationId xmlns:p14="http://schemas.microsoft.com/office/powerpoint/2010/main" val="2716640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90DF213-662F-4F0F-AF3A-12E90D6AB403}"/>
              </a:ext>
            </a:extLst>
          </p:cNvPr>
          <p:cNvSpPr/>
          <p:nvPr userDrawn="1"/>
        </p:nvSpPr>
        <p:spPr>
          <a:xfrm>
            <a:off x="-1" y="-1"/>
            <a:ext cx="12204001"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063" y="2487775"/>
            <a:ext cx="4772203" cy="227293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Aft>
                <a:spcPts val="600"/>
              </a:spcAft>
              <a:buNone/>
              <a:defRPr sz="3800" b="1">
                <a:solidFill>
                  <a:schemeClr val="tx2"/>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a:t>Click to add title</a:t>
            </a:r>
          </a:p>
          <a:p>
            <a:pPr lvl="1"/>
            <a:r>
              <a:rPr lang="en-AU" noProof="0"/>
              <a:t>Two</a:t>
            </a:r>
          </a:p>
          <a:p>
            <a:pPr lvl="2"/>
            <a:r>
              <a:rPr lang="en-AU" noProof="0"/>
              <a:t>Three</a:t>
            </a:r>
          </a:p>
          <a:p>
            <a:pPr lvl="8"/>
            <a:r>
              <a:rPr lang="en-AU" noProof="0"/>
              <a:t>four</a:t>
            </a:r>
          </a:p>
        </p:txBody>
      </p:sp>
      <p:sp>
        <p:nvSpPr>
          <p:cNvPr id="75" name="Text Placeholder 140">
            <a:extLst>
              <a:ext uri="{FF2B5EF4-FFF2-40B4-BE49-F238E27FC236}">
                <a16:creationId xmlns:a16="http://schemas.microsoft.com/office/drawing/2014/main" id="{F8C9875D-6ED4-4691-B4EE-6BE289CEFD87}"/>
              </a:ext>
            </a:extLst>
          </p:cNvPr>
          <p:cNvSpPr>
            <a:spLocks noGrp="1"/>
          </p:cNvSpPr>
          <p:nvPr>
            <p:ph type="body" sz="quarter" idx="17" hasCustomPrompt="1"/>
          </p:nvPr>
        </p:nvSpPr>
        <p:spPr>
          <a:xfrm>
            <a:off x="500062" y="5394937"/>
            <a:ext cx="4772203" cy="707231"/>
          </a:xfrm>
        </p:spPr>
        <p:txBody>
          <a:bodyPr>
            <a:normAutofit/>
          </a:bodyPr>
          <a:lstStyle>
            <a:lvl1pPr>
              <a:spcBef>
                <a:spcPts val="0"/>
              </a:spcBef>
              <a:spcAft>
                <a:spcPts val="600"/>
              </a:spcAft>
              <a:defRPr sz="1600" b="1">
                <a:solidFill>
                  <a:schemeClr val="tx2"/>
                </a:solidFill>
              </a:defRPr>
            </a:lvl1pPr>
            <a:lvl2pPr marL="0" indent="0">
              <a:spcBef>
                <a:spcPts val="0"/>
              </a:spcBef>
              <a:buNone/>
              <a:defRPr sz="1600">
                <a:solidFill>
                  <a:schemeClr val="tx2"/>
                </a:solidFill>
              </a:defRPr>
            </a:lvl2pPr>
            <a:lvl3pPr marL="0" indent="0">
              <a:spcBef>
                <a:spcPts val="0"/>
              </a:spcBef>
              <a:buNone/>
              <a:defRPr sz="1600" b="0">
                <a:solidFill>
                  <a:schemeClr val="tx2"/>
                </a:solidFill>
              </a:defRPr>
            </a:lvl3pPr>
            <a:lvl4pPr>
              <a:spcBef>
                <a:spcPts val="0"/>
              </a:spcBef>
              <a:defRPr sz="1600" b="0">
                <a:solidFill>
                  <a:schemeClr val="tx2"/>
                </a:solidFill>
              </a:defRPr>
            </a:lvl4pPr>
            <a:lvl5pPr>
              <a:spcBef>
                <a:spcPts val="0"/>
              </a:spcBef>
              <a:defRPr sz="1600" b="0">
                <a:solidFill>
                  <a:schemeClr val="tx2"/>
                </a:solidFill>
              </a:defRPr>
            </a:lvl5pPr>
            <a:lvl6pPr>
              <a:spcBef>
                <a:spcPts val="0"/>
              </a:spcBef>
              <a:defRPr sz="1600" b="0">
                <a:solidFill>
                  <a:schemeClr val="tx2"/>
                </a:solidFill>
              </a:defRPr>
            </a:lvl6pPr>
            <a:lvl7pPr>
              <a:spcBef>
                <a:spcPts val="0"/>
              </a:spcBef>
              <a:defRPr sz="1600" b="0">
                <a:solidFill>
                  <a:schemeClr val="tx2"/>
                </a:solidFill>
              </a:defRPr>
            </a:lvl7pPr>
            <a:lvl8pPr>
              <a:spcBef>
                <a:spcPts val="0"/>
              </a:spcBef>
              <a:defRPr sz="1600">
                <a:solidFill>
                  <a:schemeClr val="tx2"/>
                </a:solidFill>
              </a:defRPr>
            </a:lvl8pPr>
            <a:lvl9pPr>
              <a:spcBef>
                <a:spcPts val="0"/>
              </a:spcBef>
              <a:defRPr sz="1600">
                <a:solidFill>
                  <a:schemeClr val="tx2"/>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10" name="Picture Placeholder 138">
            <a:extLst>
              <a:ext uri="{FF2B5EF4-FFF2-40B4-BE49-F238E27FC236}">
                <a16:creationId xmlns:a16="http://schemas.microsoft.com/office/drawing/2014/main" id="{D91BA0D4-62CE-4418-96F2-0B48EF32B9D3}"/>
              </a:ext>
            </a:extLst>
          </p:cNvPr>
          <p:cNvSpPr>
            <a:spLocks noGrp="1"/>
          </p:cNvSpPr>
          <p:nvPr>
            <p:ph type="pic" sz="quarter" idx="13" hasCustomPrompt="1"/>
          </p:nvPr>
        </p:nvSpPr>
        <p:spPr>
          <a:xfrm>
            <a:off x="6272241" y="1030147"/>
            <a:ext cx="5919758" cy="5825419"/>
          </a:xfrm>
          <a:custGeom>
            <a:avLst/>
            <a:gdLst>
              <a:gd name="connsiteX0" fmla="*/ 5919758 w 5919758"/>
              <a:gd name="connsiteY0" fmla="*/ 0 h 5825419"/>
              <a:gd name="connsiteX1" fmla="*/ 5919758 w 5919758"/>
              <a:gd name="connsiteY1" fmla="*/ 5825419 h 5825419"/>
              <a:gd name="connsiteX2" fmla="*/ 1120273 w 5919758"/>
              <a:gd name="connsiteY2" fmla="*/ 5825419 h 5825419"/>
              <a:gd name="connsiteX3" fmla="*/ 0 w 5919758"/>
              <a:gd name="connsiteY3" fmla="*/ 1588036 h 5825419"/>
            </a:gdLst>
            <a:ahLst/>
            <a:cxnLst>
              <a:cxn ang="0">
                <a:pos x="connsiteX0" y="connsiteY0"/>
              </a:cxn>
              <a:cxn ang="0">
                <a:pos x="connsiteX1" y="connsiteY1"/>
              </a:cxn>
              <a:cxn ang="0">
                <a:pos x="connsiteX2" y="connsiteY2"/>
              </a:cxn>
              <a:cxn ang="0">
                <a:pos x="connsiteX3" y="connsiteY3"/>
              </a:cxn>
            </a:cxnLst>
            <a:rect l="l" t="t" r="r" b="b"/>
            <a:pathLst>
              <a:path w="5919758" h="5825419">
                <a:moveTo>
                  <a:pt x="5919758" y="0"/>
                </a:moveTo>
                <a:lnTo>
                  <a:pt x="5919758" y="5825419"/>
                </a:lnTo>
                <a:lnTo>
                  <a:pt x="1120273" y="5825419"/>
                </a:lnTo>
                <a:lnTo>
                  <a:pt x="0" y="1588036"/>
                </a:lnTo>
                <a:close/>
              </a:path>
            </a:pathLst>
          </a:custGeom>
          <a:noFill/>
        </p:spPr>
        <p:txBody>
          <a:bodyPr wrap="square" lIns="576000" tIns="1728000" rIns="360000" bIns="360000">
            <a:noAutofit/>
          </a:bodyPr>
          <a:lstStyle>
            <a:lvl1pPr algn="l">
              <a:defRPr sz="1600">
                <a:solidFill>
                  <a:schemeClr val="tx1">
                    <a:lumMod val="50000"/>
                    <a:lumOff val="50000"/>
                  </a:schemeClr>
                </a:solidFill>
              </a:defRPr>
            </a:lvl1pPr>
          </a:lstStyle>
          <a:p>
            <a:r>
              <a:rPr lang="en-AU" noProof="0"/>
              <a:t>Click central icon to add picture or pattern</a:t>
            </a:r>
          </a:p>
        </p:txBody>
      </p:sp>
      <p:grpSp>
        <p:nvGrpSpPr>
          <p:cNvPr id="70" name="Group 4">
            <a:extLst>
              <a:ext uri="{FF2B5EF4-FFF2-40B4-BE49-F238E27FC236}">
                <a16:creationId xmlns:a16="http://schemas.microsoft.com/office/drawing/2014/main" id="{3AFBB0F5-5EB0-405F-9812-3F6111C207C6}"/>
              </a:ext>
            </a:extLst>
          </p:cNvPr>
          <p:cNvGrpSpPr>
            <a:grpSpLocks noChangeAspect="1"/>
          </p:cNvGrpSpPr>
          <p:nvPr userDrawn="1"/>
        </p:nvGrpSpPr>
        <p:grpSpPr bwMode="auto">
          <a:xfrm>
            <a:off x="607255" y="616633"/>
            <a:ext cx="1440000" cy="1443689"/>
            <a:chOff x="2864" y="1181"/>
            <a:chExt cx="1952" cy="1957"/>
          </a:xfrm>
          <a:blipFill>
            <a:blip r:embed="rId2"/>
            <a:stretch>
              <a:fillRect/>
            </a:stretch>
          </a:blipFill>
        </p:grpSpPr>
        <p:sp>
          <p:nvSpPr>
            <p:cNvPr id="72" name="AutoShape 3">
              <a:extLst>
                <a:ext uri="{FF2B5EF4-FFF2-40B4-BE49-F238E27FC236}">
                  <a16:creationId xmlns:a16="http://schemas.microsoft.com/office/drawing/2014/main" id="{EE348DCA-F65E-472C-8E94-01A3FE818BC6}"/>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3" name="Rectangle 5">
              <a:extLst>
                <a:ext uri="{FF2B5EF4-FFF2-40B4-BE49-F238E27FC236}">
                  <a16:creationId xmlns:a16="http://schemas.microsoft.com/office/drawing/2014/main" id="{43ED83A1-CC4D-42EA-8ABE-37ED66A6485E}"/>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6" name="Freeform 6">
              <a:extLst>
                <a:ext uri="{FF2B5EF4-FFF2-40B4-BE49-F238E27FC236}">
                  <a16:creationId xmlns:a16="http://schemas.microsoft.com/office/drawing/2014/main" id="{C14D3AFF-4015-4ADB-AB21-B4EADD0CA395}"/>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7" name="Freeform 7">
              <a:extLst>
                <a:ext uri="{FF2B5EF4-FFF2-40B4-BE49-F238E27FC236}">
                  <a16:creationId xmlns:a16="http://schemas.microsoft.com/office/drawing/2014/main" id="{338B28A6-DBB6-499A-9175-D30CDBFB65D5}"/>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8" name="Freeform 8">
              <a:extLst>
                <a:ext uri="{FF2B5EF4-FFF2-40B4-BE49-F238E27FC236}">
                  <a16:creationId xmlns:a16="http://schemas.microsoft.com/office/drawing/2014/main" id="{B4F42473-3AD2-48CF-9DF2-688A050792D6}"/>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9" name="Freeform 9">
              <a:extLst>
                <a:ext uri="{FF2B5EF4-FFF2-40B4-BE49-F238E27FC236}">
                  <a16:creationId xmlns:a16="http://schemas.microsoft.com/office/drawing/2014/main" id="{4CFCC169-6EE2-4286-8FE4-D99450A4434D}"/>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0" name="Freeform 10">
              <a:extLst>
                <a:ext uri="{FF2B5EF4-FFF2-40B4-BE49-F238E27FC236}">
                  <a16:creationId xmlns:a16="http://schemas.microsoft.com/office/drawing/2014/main" id="{9D240A6C-65D8-4404-BD21-34BFC830B98A}"/>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1" name="Freeform 11">
              <a:extLst>
                <a:ext uri="{FF2B5EF4-FFF2-40B4-BE49-F238E27FC236}">
                  <a16:creationId xmlns:a16="http://schemas.microsoft.com/office/drawing/2014/main" id="{D2693798-E801-4A01-899D-3526F4E67924}"/>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2" name="Freeform 12">
              <a:extLst>
                <a:ext uri="{FF2B5EF4-FFF2-40B4-BE49-F238E27FC236}">
                  <a16:creationId xmlns:a16="http://schemas.microsoft.com/office/drawing/2014/main" id="{285079AC-870B-48A5-93B9-BCEBA2C1494A}"/>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3" name="Freeform 13">
              <a:extLst>
                <a:ext uri="{FF2B5EF4-FFF2-40B4-BE49-F238E27FC236}">
                  <a16:creationId xmlns:a16="http://schemas.microsoft.com/office/drawing/2014/main" id="{999F3F9A-C895-4189-8520-0793CCCD0BFA}"/>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4" name="Freeform 14">
              <a:extLst>
                <a:ext uri="{FF2B5EF4-FFF2-40B4-BE49-F238E27FC236}">
                  <a16:creationId xmlns:a16="http://schemas.microsoft.com/office/drawing/2014/main" id="{5161D696-7B40-4240-8A0E-23B94BADBCDC}"/>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5" name="Freeform 15">
              <a:extLst>
                <a:ext uri="{FF2B5EF4-FFF2-40B4-BE49-F238E27FC236}">
                  <a16:creationId xmlns:a16="http://schemas.microsoft.com/office/drawing/2014/main" id="{4C75893E-D358-44AC-A3CF-2EED9778A456}"/>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6" name="Freeform 16">
              <a:extLst>
                <a:ext uri="{FF2B5EF4-FFF2-40B4-BE49-F238E27FC236}">
                  <a16:creationId xmlns:a16="http://schemas.microsoft.com/office/drawing/2014/main" id="{7637E8F0-D81C-476F-8F8E-D9920CB899EE}"/>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7" name="Freeform 17">
              <a:extLst>
                <a:ext uri="{FF2B5EF4-FFF2-40B4-BE49-F238E27FC236}">
                  <a16:creationId xmlns:a16="http://schemas.microsoft.com/office/drawing/2014/main" id="{871A423F-334B-41DD-AB12-69F4222E2B48}"/>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8" name="Freeform 18">
              <a:extLst>
                <a:ext uri="{FF2B5EF4-FFF2-40B4-BE49-F238E27FC236}">
                  <a16:creationId xmlns:a16="http://schemas.microsoft.com/office/drawing/2014/main" id="{F58C111E-E1E0-495A-B19E-19C23BC04A4D}"/>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9" name="Freeform 19">
              <a:extLst>
                <a:ext uri="{FF2B5EF4-FFF2-40B4-BE49-F238E27FC236}">
                  <a16:creationId xmlns:a16="http://schemas.microsoft.com/office/drawing/2014/main" id="{C13C60D4-33A1-4116-A310-C2D5DDC4EEC0}"/>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0" name="Freeform 20">
              <a:extLst>
                <a:ext uri="{FF2B5EF4-FFF2-40B4-BE49-F238E27FC236}">
                  <a16:creationId xmlns:a16="http://schemas.microsoft.com/office/drawing/2014/main" id="{A48538EB-0D4D-49B9-BDCF-9D922353F70E}"/>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1" name="Rectangle 21">
              <a:extLst>
                <a:ext uri="{FF2B5EF4-FFF2-40B4-BE49-F238E27FC236}">
                  <a16:creationId xmlns:a16="http://schemas.microsoft.com/office/drawing/2014/main" id="{1487FAD7-88D3-4A87-99A7-7B072B555F45}"/>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2" name="Freeform 22">
              <a:extLst>
                <a:ext uri="{FF2B5EF4-FFF2-40B4-BE49-F238E27FC236}">
                  <a16:creationId xmlns:a16="http://schemas.microsoft.com/office/drawing/2014/main" id="{8914B577-98F3-43EF-BC4A-E7588E200C3D}"/>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3" name="Freeform 23">
              <a:extLst>
                <a:ext uri="{FF2B5EF4-FFF2-40B4-BE49-F238E27FC236}">
                  <a16:creationId xmlns:a16="http://schemas.microsoft.com/office/drawing/2014/main" id="{B5308D54-22FE-4DA7-BC01-ED460072EFA8}"/>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4" name="Freeform 24">
              <a:extLst>
                <a:ext uri="{FF2B5EF4-FFF2-40B4-BE49-F238E27FC236}">
                  <a16:creationId xmlns:a16="http://schemas.microsoft.com/office/drawing/2014/main" id="{3A60EE4F-D706-499A-8872-B156049D5B97}"/>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5" name="Freeform 25">
              <a:extLst>
                <a:ext uri="{FF2B5EF4-FFF2-40B4-BE49-F238E27FC236}">
                  <a16:creationId xmlns:a16="http://schemas.microsoft.com/office/drawing/2014/main" id="{3EAF6B99-79B4-43B1-842F-B1AFF0CC1E67}"/>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6" name="Freeform 26">
              <a:extLst>
                <a:ext uri="{FF2B5EF4-FFF2-40B4-BE49-F238E27FC236}">
                  <a16:creationId xmlns:a16="http://schemas.microsoft.com/office/drawing/2014/main" id="{6C79F926-94C7-4522-9614-397593F62EAC}"/>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7" name="Freeform 27">
              <a:extLst>
                <a:ext uri="{FF2B5EF4-FFF2-40B4-BE49-F238E27FC236}">
                  <a16:creationId xmlns:a16="http://schemas.microsoft.com/office/drawing/2014/main" id="{FDD151CA-6BF4-4036-98ED-05B831B530FD}"/>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8" name="Freeform 28">
              <a:extLst>
                <a:ext uri="{FF2B5EF4-FFF2-40B4-BE49-F238E27FC236}">
                  <a16:creationId xmlns:a16="http://schemas.microsoft.com/office/drawing/2014/main" id="{AB448DEB-E490-4038-8414-1A68B9109CC0}"/>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9" name="Freeform 29">
              <a:extLst>
                <a:ext uri="{FF2B5EF4-FFF2-40B4-BE49-F238E27FC236}">
                  <a16:creationId xmlns:a16="http://schemas.microsoft.com/office/drawing/2014/main" id="{524059C3-D356-4C34-9C06-DD896588BF75}"/>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0" name="Freeform 30">
              <a:extLst>
                <a:ext uri="{FF2B5EF4-FFF2-40B4-BE49-F238E27FC236}">
                  <a16:creationId xmlns:a16="http://schemas.microsoft.com/office/drawing/2014/main" id="{247D07C2-EC7B-4730-92FA-6B8D84B80D42}"/>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1" name="Freeform 31">
              <a:extLst>
                <a:ext uri="{FF2B5EF4-FFF2-40B4-BE49-F238E27FC236}">
                  <a16:creationId xmlns:a16="http://schemas.microsoft.com/office/drawing/2014/main" id="{5D6F08FA-2532-4558-9602-AF1744F99F15}"/>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2" name="Freeform 32">
              <a:extLst>
                <a:ext uri="{FF2B5EF4-FFF2-40B4-BE49-F238E27FC236}">
                  <a16:creationId xmlns:a16="http://schemas.microsoft.com/office/drawing/2014/main" id="{E685EBE7-869E-41B0-BCD8-FF537CBD5C59}"/>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3" name="Freeform 34">
              <a:extLst>
                <a:ext uri="{FF2B5EF4-FFF2-40B4-BE49-F238E27FC236}">
                  <a16:creationId xmlns:a16="http://schemas.microsoft.com/office/drawing/2014/main" id="{C3AB8B41-7BD9-44AA-B986-74D53C9AF3C3}"/>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4" name="Freeform 35">
              <a:extLst>
                <a:ext uri="{FF2B5EF4-FFF2-40B4-BE49-F238E27FC236}">
                  <a16:creationId xmlns:a16="http://schemas.microsoft.com/office/drawing/2014/main" id="{EDE8817E-73C2-4561-8428-03CCAFF40CF8}"/>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5" name="Freeform 36">
              <a:extLst>
                <a:ext uri="{FF2B5EF4-FFF2-40B4-BE49-F238E27FC236}">
                  <a16:creationId xmlns:a16="http://schemas.microsoft.com/office/drawing/2014/main" id="{AF8224B5-9A1C-4DFC-9A81-E5FD62FB5640}"/>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6" name="Freeform 37">
              <a:extLst>
                <a:ext uri="{FF2B5EF4-FFF2-40B4-BE49-F238E27FC236}">
                  <a16:creationId xmlns:a16="http://schemas.microsoft.com/office/drawing/2014/main" id="{1C2A9587-67A6-4716-977B-862BFA82E668}"/>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7" name="Freeform 38">
              <a:extLst>
                <a:ext uri="{FF2B5EF4-FFF2-40B4-BE49-F238E27FC236}">
                  <a16:creationId xmlns:a16="http://schemas.microsoft.com/office/drawing/2014/main" id="{495A0897-65A5-4410-A4A7-BD794D83CDC3}"/>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8" name="Freeform 39">
              <a:extLst>
                <a:ext uri="{FF2B5EF4-FFF2-40B4-BE49-F238E27FC236}">
                  <a16:creationId xmlns:a16="http://schemas.microsoft.com/office/drawing/2014/main" id="{7E97296E-EB49-46E9-8E93-4AA5F3E541C7}"/>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9" name="Freeform 40">
              <a:extLst>
                <a:ext uri="{FF2B5EF4-FFF2-40B4-BE49-F238E27FC236}">
                  <a16:creationId xmlns:a16="http://schemas.microsoft.com/office/drawing/2014/main" id="{2F3461FC-DD4F-4CA4-B2A8-7F4F566F61F9}"/>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0" name="Freeform 41">
              <a:extLst>
                <a:ext uri="{FF2B5EF4-FFF2-40B4-BE49-F238E27FC236}">
                  <a16:creationId xmlns:a16="http://schemas.microsoft.com/office/drawing/2014/main" id="{8908A0F4-A93F-4BE5-8463-B36A8039B586}"/>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1" name="Freeform 42">
              <a:extLst>
                <a:ext uri="{FF2B5EF4-FFF2-40B4-BE49-F238E27FC236}">
                  <a16:creationId xmlns:a16="http://schemas.microsoft.com/office/drawing/2014/main" id="{24D30A92-E7FF-424A-B0A9-AC7FE32E7708}"/>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2" name="Freeform 43">
              <a:extLst>
                <a:ext uri="{FF2B5EF4-FFF2-40B4-BE49-F238E27FC236}">
                  <a16:creationId xmlns:a16="http://schemas.microsoft.com/office/drawing/2014/main" id="{B2A95380-ABEE-40CA-BBE5-1E3411D8CDED}"/>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3" name="Freeform 44">
              <a:extLst>
                <a:ext uri="{FF2B5EF4-FFF2-40B4-BE49-F238E27FC236}">
                  <a16:creationId xmlns:a16="http://schemas.microsoft.com/office/drawing/2014/main" id="{25364CF1-47E1-42AA-B408-1241E63E8C4D}"/>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4" name="Freeform 45">
              <a:extLst>
                <a:ext uri="{FF2B5EF4-FFF2-40B4-BE49-F238E27FC236}">
                  <a16:creationId xmlns:a16="http://schemas.microsoft.com/office/drawing/2014/main" id="{722A9A6F-E73A-4E34-A53F-A559E043C3E1}"/>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5" name="Freeform 46">
              <a:extLst>
                <a:ext uri="{FF2B5EF4-FFF2-40B4-BE49-F238E27FC236}">
                  <a16:creationId xmlns:a16="http://schemas.microsoft.com/office/drawing/2014/main" id="{7DC776F1-D1BF-4756-9B11-A3922DD28A59}"/>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6" name="Freeform 47">
              <a:extLst>
                <a:ext uri="{FF2B5EF4-FFF2-40B4-BE49-F238E27FC236}">
                  <a16:creationId xmlns:a16="http://schemas.microsoft.com/office/drawing/2014/main" id="{F702349C-C6E4-46A5-8802-BB88DD4BE29E}"/>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7" name="Freeform 48">
              <a:extLst>
                <a:ext uri="{FF2B5EF4-FFF2-40B4-BE49-F238E27FC236}">
                  <a16:creationId xmlns:a16="http://schemas.microsoft.com/office/drawing/2014/main" id="{346BC6D5-9E5A-4B92-9611-F9D07EF48525}"/>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8" name="Freeform 49">
              <a:extLst>
                <a:ext uri="{FF2B5EF4-FFF2-40B4-BE49-F238E27FC236}">
                  <a16:creationId xmlns:a16="http://schemas.microsoft.com/office/drawing/2014/main" id="{2A9DF814-73D8-4894-8B96-23B40E6E9089}"/>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9" name="Freeform 50">
              <a:extLst>
                <a:ext uri="{FF2B5EF4-FFF2-40B4-BE49-F238E27FC236}">
                  <a16:creationId xmlns:a16="http://schemas.microsoft.com/office/drawing/2014/main" id="{58C1703B-88EC-4C9F-B827-837D126B61D6}"/>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0" name="Freeform 51">
              <a:extLst>
                <a:ext uri="{FF2B5EF4-FFF2-40B4-BE49-F238E27FC236}">
                  <a16:creationId xmlns:a16="http://schemas.microsoft.com/office/drawing/2014/main" id="{7589E396-ADCF-4596-8DE4-4379AFCE7E22}"/>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1" name="Freeform 52">
              <a:extLst>
                <a:ext uri="{FF2B5EF4-FFF2-40B4-BE49-F238E27FC236}">
                  <a16:creationId xmlns:a16="http://schemas.microsoft.com/office/drawing/2014/main" id="{C49FDA79-CF20-4CA4-9EC3-273E88B10C6B}"/>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2" name="Freeform 53">
              <a:extLst>
                <a:ext uri="{FF2B5EF4-FFF2-40B4-BE49-F238E27FC236}">
                  <a16:creationId xmlns:a16="http://schemas.microsoft.com/office/drawing/2014/main" id="{EAF66CB7-8F32-4F0C-B5A2-11A6143DA74B}"/>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3" name="Freeform 54">
              <a:extLst>
                <a:ext uri="{FF2B5EF4-FFF2-40B4-BE49-F238E27FC236}">
                  <a16:creationId xmlns:a16="http://schemas.microsoft.com/office/drawing/2014/main" id="{DD4F44F0-927E-4351-9C37-2EE63B71F04A}"/>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4" name="Freeform 55">
              <a:extLst>
                <a:ext uri="{FF2B5EF4-FFF2-40B4-BE49-F238E27FC236}">
                  <a16:creationId xmlns:a16="http://schemas.microsoft.com/office/drawing/2014/main" id="{92AC303A-678D-4707-A16F-2DA1A07D9D64}"/>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5" name="Freeform 56">
              <a:extLst>
                <a:ext uri="{FF2B5EF4-FFF2-40B4-BE49-F238E27FC236}">
                  <a16:creationId xmlns:a16="http://schemas.microsoft.com/office/drawing/2014/main" id="{4BCFC9F6-3BBE-4394-851E-3738C7D6EB4E}"/>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6" name="Freeform 57">
              <a:extLst>
                <a:ext uri="{FF2B5EF4-FFF2-40B4-BE49-F238E27FC236}">
                  <a16:creationId xmlns:a16="http://schemas.microsoft.com/office/drawing/2014/main" id="{D4997C90-4986-45C1-9DAC-A5D26B02F3BD}"/>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7" name="Freeform 58">
              <a:extLst>
                <a:ext uri="{FF2B5EF4-FFF2-40B4-BE49-F238E27FC236}">
                  <a16:creationId xmlns:a16="http://schemas.microsoft.com/office/drawing/2014/main" id="{ACC13E25-4EE3-4A63-B0AF-2162BB78ECBF}"/>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8" name="Freeform 59">
              <a:extLst>
                <a:ext uri="{FF2B5EF4-FFF2-40B4-BE49-F238E27FC236}">
                  <a16:creationId xmlns:a16="http://schemas.microsoft.com/office/drawing/2014/main" id="{87AA0A80-577E-43A6-B738-0BAFE7F7B4EA}"/>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9" name="Freeform 60">
              <a:extLst>
                <a:ext uri="{FF2B5EF4-FFF2-40B4-BE49-F238E27FC236}">
                  <a16:creationId xmlns:a16="http://schemas.microsoft.com/office/drawing/2014/main" id="{3DBFF628-46A4-41BD-9FA9-3D4418E866E5}"/>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0" name="Freeform 61">
              <a:extLst>
                <a:ext uri="{FF2B5EF4-FFF2-40B4-BE49-F238E27FC236}">
                  <a16:creationId xmlns:a16="http://schemas.microsoft.com/office/drawing/2014/main" id="{D6413240-42B4-45DB-BBA2-56A1CDBD3C5B}"/>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1" name="Freeform 62">
              <a:extLst>
                <a:ext uri="{FF2B5EF4-FFF2-40B4-BE49-F238E27FC236}">
                  <a16:creationId xmlns:a16="http://schemas.microsoft.com/office/drawing/2014/main" id="{8AAB2B20-3978-4858-9836-C1351201A6F9}"/>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grpSp>
      <p:sp>
        <p:nvSpPr>
          <p:cNvPr id="66" name="Text Placeholder 135">
            <a:extLst>
              <a:ext uri="{FF2B5EF4-FFF2-40B4-BE49-F238E27FC236}">
                <a16:creationId xmlns:a16="http://schemas.microsoft.com/office/drawing/2014/main" id="{601F3602-2361-40F0-A995-ABA050961AB0}"/>
              </a:ext>
            </a:extLst>
          </p:cNvPr>
          <p:cNvSpPr>
            <a:spLocks noGrp="1"/>
          </p:cNvSpPr>
          <p:nvPr>
            <p:ph type="body" sz="quarter" idx="16" hasCustomPrompt="1"/>
          </p:nvPr>
        </p:nvSpPr>
        <p:spPr>
          <a:xfrm>
            <a:off x="607255" y="5338960"/>
            <a:ext cx="288000" cy="10800"/>
          </a:xfrm>
          <a:solidFill>
            <a:schemeClr val="tx2"/>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spTree>
    <p:extLst>
      <p:ext uri="{BB962C8B-B14F-4D97-AF65-F5344CB8AC3E}">
        <p14:creationId xmlns:p14="http://schemas.microsoft.com/office/powerpoint/2010/main" val="3766437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6C5FD4-26B4-4C9F-9FC8-80D375B3C3A3}"/>
              </a:ext>
            </a:extLst>
          </p:cNvPr>
          <p:cNvSpPr>
            <a:spLocks noGrp="1"/>
          </p:cNvSpPr>
          <p:nvPr>
            <p:ph type="sldNum" sz="quarter" idx="12"/>
          </p:nvPr>
        </p:nvSpPr>
        <p:spPr/>
        <p:txBody>
          <a:bodyPr/>
          <a:lstStyle/>
          <a:p>
            <a:fld id="{DC22DD25-61AE-413C-B4D2-EF2365C9B2E1}" type="slidenum">
              <a:rPr lang="en-AU" smtClean="0"/>
              <a:t>‹#›</a:t>
            </a:fld>
            <a:endParaRPr lang="en-AU"/>
          </a:p>
        </p:txBody>
      </p:sp>
      <p:sp>
        <p:nvSpPr>
          <p:cNvPr id="64" name="Title 63">
            <a:extLst>
              <a:ext uri="{FF2B5EF4-FFF2-40B4-BE49-F238E27FC236}">
                <a16:creationId xmlns:a16="http://schemas.microsoft.com/office/drawing/2014/main" id="{6588F683-12EB-403B-8215-D3E833481636}"/>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64538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58"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pPr indent="0">
              <a:buNone/>
            </a:pPr>
            <a:endParaRPr lang="en-US" sz="1350" b="0" strike="noStrike" spc="-1">
              <a:solidFill>
                <a:srgbClr val="000000"/>
              </a:solidFill>
              <a:latin typeface="Arial"/>
            </a:endParaRPr>
          </a:p>
        </p:txBody>
      </p:sp>
      <p:sp>
        <p:nvSpPr>
          <p:cNvPr id="259" name="PlaceHolder 2"/>
          <p:cNvSpPr>
            <a:spLocks noGrp="1"/>
          </p:cNvSpPr>
          <p:nvPr>
            <p:ph type="subTitle"/>
          </p:nvPr>
        </p:nvSpPr>
        <p:spPr>
          <a:xfrm>
            <a:off x="609600" y="1604520"/>
            <a:ext cx="10972320" cy="3977280"/>
          </a:xfrm>
          <a:prstGeom prst="rect">
            <a:avLst/>
          </a:prstGeom>
          <a:noFill/>
          <a:ln w="0">
            <a:noFill/>
          </a:ln>
        </p:spPr>
        <p:txBody>
          <a:bodyPr lIns="0" tIns="0" rIns="0" bIns="0" anchor="ctr">
            <a:noAutofit/>
          </a:bodyPr>
          <a:lstStyle/>
          <a:p>
            <a:pPr indent="0" algn="ctr">
              <a:buNone/>
            </a:pPr>
            <a:endParaRPr lang="en-AU" sz="2400" b="0" strike="noStrike" spc="-1">
              <a:solidFill>
                <a:srgbClr val="000000"/>
              </a:solidFill>
              <a:latin typeface="Arial"/>
            </a:endParaRPr>
          </a:p>
        </p:txBody>
      </p:sp>
    </p:spTree>
    <p:extLst>
      <p:ext uri="{BB962C8B-B14F-4D97-AF65-F5344CB8AC3E}">
        <p14:creationId xmlns:p14="http://schemas.microsoft.com/office/powerpoint/2010/main" val="2373455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lvl1pPr indent="0">
              <a:buNone/>
              <a:defRPr/>
            </a:lvl1pPr>
          </a:lstStyle>
          <a:p>
            <a:pPr indent="0">
              <a:buNone/>
            </a:pPr>
            <a:endParaRPr lang="en-US" sz="1350" b="0" strike="noStrike" spc="-1">
              <a:solidFill>
                <a:srgbClr val="000000"/>
              </a:solidFill>
              <a:latin typeface="Arial"/>
            </a:endParaRPr>
          </a:p>
        </p:txBody>
      </p:sp>
      <p:sp>
        <p:nvSpPr>
          <p:cNvPr id="263" name="PlaceHolder 2"/>
          <p:cNvSpPr>
            <a:spLocks noGrp="1"/>
          </p:cNvSpPr>
          <p:nvPr>
            <p:ph/>
          </p:nvPr>
        </p:nvSpPr>
        <p:spPr>
          <a:xfrm>
            <a:off x="609600" y="1604520"/>
            <a:ext cx="5354400" cy="3977280"/>
          </a:xfrm>
          <a:prstGeom prst="rect">
            <a:avLst/>
          </a:prstGeom>
          <a:noFill/>
          <a:ln w="0">
            <a:noFill/>
          </a:ln>
        </p:spPr>
        <p:txBody>
          <a:bodyPr lIns="0" tIns="0" rIns="0" bIns="0" anchor="t">
            <a:normAutofit/>
          </a:bodyPr>
          <a:lstStyle>
            <a:lvl1pPr indent="0">
              <a:lnSpc>
                <a:spcPct val="90000"/>
              </a:lnSpc>
              <a:spcBef>
                <a:spcPts val="1063"/>
              </a:spcBef>
              <a:buNone/>
              <a:defRPr/>
            </a:lvl1pPr>
          </a:lstStyle>
          <a:p>
            <a:pPr indent="0">
              <a:lnSpc>
                <a:spcPct val="90000"/>
              </a:lnSpc>
              <a:spcBef>
                <a:spcPts val="1063"/>
              </a:spcBef>
              <a:buNone/>
            </a:pPr>
            <a:endParaRPr lang="en-US" sz="2100" b="0" strike="noStrike" spc="-1">
              <a:solidFill>
                <a:srgbClr val="000000"/>
              </a:solidFill>
              <a:latin typeface="Arial"/>
            </a:endParaRPr>
          </a:p>
        </p:txBody>
      </p:sp>
      <p:sp>
        <p:nvSpPr>
          <p:cNvPr id="264" name="PlaceHolder 3"/>
          <p:cNvSpPr>
            <a:spLocks noGrp="1"/>
          </p:cNvSpPr>
          <p:nvPr>
            <p:ph/>
          </p:nvPr>
        </p:nvSpPr>
        <p:spPr>
          <a:xfrm>
            <a:off x="6232320" y="1604520"/>
            <a:ext cx="5354400" cy="3977280"/>
          </a:xfrm>
          <a:prstGeom prst="rect">
            <a:avLst/>
          </a:prstGeom>
          <a:noFill/>
          <a:ln w="0">
            <a:noFill/>
          </a:ln>
        </p:spPr>
        <p:txBody>
          <a:bodyPr lIns="0" tIns="0" rIns="0" bIns="0" anchor="t">
            <a:normAutofit/>
          </a:bodyPr>
          <a:lstStyle>
            <a:lvl1pPr indent="0">
              <a:lnSpc>
                <a:spcPct val="90000"/>
              </a:lnSpc>
              <a:spcBef>
                <a:spcPts val="1063"/>
              </a:spcBef>
              <a:buNone/>
              <a:defRPr/>
            </a:lvl1pPr>
          </a:lstStyle>
          <a:p>
            <a:pPr indent="0">
              <a:lnSpc>
                <a:spcPct val="90000"/>
              </a:lnSpc>
              <a:spcBef>
                <a:spcPts val="1063"/>
              </a:spcBef>
              <a:buNone/>
            </a:pPr>
            <a:endParaRPr lang="en-US" sz="2100" b="0" strike="noStrike" spc="-1">
              <a:solidFill>
                <a:srgbClr val="000000"/>
              </a:solidFill>
              <a:latin typeface="Arial"/>
            </a:endParaRPr>
          </a:p>
        </p:txBody>
      </p:sp>
    </p:spTree>
    <p:extLst>
      <p:ext uri="{BB962C8B-B14F-4D97-AF65-F5344CB8AC3E}">
        <p14:creationId xmlns:p14="http://schemas.microsoft.com/office/powerpoint/2010/main" val="349015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
    <p:spTree>
      <p:nvGrpSpPr>
        <p:cNvPr id="1" name=""/>
        <p:cNvGrpSpPr/>
        <p:nvPr/>
      </p:nvGrpSpPr>
      <p:grpSpPr>
        <a:xfrm>
          <a:off x="0" y="0"/>
          <a:ext cx="0" cy="0"/>
          <a:chOff x="0" y="0"/>
          <a:chExt cx="0" cy="0"/>
        </a:xfrm>
      </p:grpSpPr>
      <p:sp>
        <p:nvSpPr>
          <p:cNvPr id="75" name="Picture Placeholder 74">
            <a:extLst>
              <a:ext uri="{FF2B5EF4-FFF2-40B4-BE49-F238E27FC236}">
                <a16:creationId xmlns:a16="http://schemas.microsoft.com/office/drawing/2014/main" id="{3E2304DD-D55D-458E-8153-0D330BDFEFF8}"/>
              </a:ext>
            </a:extLst>
          </p:cNvPr>
          <p:cNvSpPr>
            <a:spLocks noGrp="1"/>
          </p:cNvSpPr>
          <p:nvPr>
            <p:ph type="pic" sz="quarter" idx="13"/>
          </p:nvPr>
        </p:nvSpPr>
        <p:spPr>
          <a:xfrm>
            <a:off x="1" y="1"/>
            <a:ext cx="12204000" cy="6857998"/>
          </a:xfrm>
          <a:solidFill>
            <a:schemeClr val="bg1">
              <a:lumMod val="85000"/>
            </a:schemeClr>
          </a:solidFill>
        </p:spPr>
        <p:txBody>
          <a:bodyPr lIns="360000" tIns="360000" rIns="360000" bIns="360000">
            <a:normAutofit/>
          </a:bodyPr>
          <a:lstStyle>
            <a:lvl1pPr algn="r">
              <a:defRPr sz="1600">
                <a:solidFill>
                  <a:schemeClr val="tx1">
                    <a:lumMod val="50000"/>
                    <a:lumOff val="50000"/>
                  </a:schemeClr>
                </a:solidFill>
              </a:defRPr>
            </a:lvl1pPr>
          </a:lstStyle>
          <a:p>
            <a:r>
              <a:rPr lang="en-US" noProof="0"/>
              <a:t>Click icon to add picture</a:t>
            </a:r>
            <a:endParaRPr lang="en-AU" noProof="0"/>
          </a:p>
        </p:txBody>
      </p:sp>
      <p:sp>
        <p:nvSpPr>
          <p:cNvPr id="73" name="Subtitle 72">
            <a:extLst>
              <a:ext uri="{FF2B5EF4-FFF2-40B4-BE49-F238E27FC236}">
                <a16:creationId xmlns:a16="http://schemas.microsoft.com/office/drawing/2014/main" id="{2993D1DC-23D0-40CA-BA80-0CCA239AC610}"/>
              </a:ext>
            </a:extLst>
          </p:cNvPr>
          <p:cNvSpPr>
            <a:spLocks noGrp="1"/>
          </p:cNvSpPr>
          <p:nvPr>
            <p:ph type="subTitle" idx="1" hasCustomPrompt="1"/>
          </p:nvPr>
        </p:nvSpPr>
        <p:spPr>
          <a:xfrm>
            <a:off x="0" y="0"/>
            <a:ext cx="5729283" cy="6857998"/>
          </a:xfrm>
          <a:custGeom>
            <a:avLst/>
            <a:gdLst>
              <a:gd name="connsiteX0" fmla="*/ 0 w 5729283"/>
              <a:gd name="connsiteY0" fmla="*/ 0 h 6857998"/>
              <a:gd name="connsiteX1" fmla="*/ 4311112 w 5729283"/>
              <a:gd name="connsiteY1" fmla="*/ 0 h 6857998"/>
              <a:gd name="connsiteX2" fmla="*/ 5729283 w 5729283"/>
              <a:gd name="connsiteY2" fmla="*/ 5316930 h 6857998"/>
              <a:gd name="connsiteX3" fmla="*/ 0 w 5729283"/>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5729283" h="6857998">
                <a:moveTo>
                  <a:pt x="0" y="0"/>
                </a:moveTo>
                <a:lnTo>
                  <a:pt x="4311112" y="0"/>
                </a:lnTo>
                <a:lnTo>
                  <a:pt x="5729283" y="5316930"/>
                </a:lnTo>
                <a:lnTo>
                  <a:pt x="0" y="6857998"/>
                </a:lnTo>
                <a:close/>
              </a:path>
            </a:pathLst>
          </a:custGeom>
          <a:solidFill>
            <a:schemeClr val="bg1">
              <a:alpha val="80000"/>
            </a:schemeClr>
          </a:solidFill>
        </p:spPr>
        <p:txBody>
          <a:bodyPr wrap="square" lIns="576000" tIns="2484000" rIns="1404000" anchor="t" anchorCtr="0">
            <a:noAutofit/>
          </a:bodyPr>
          <a:lstStyle>
            <a:lvl1pPr marL="0" indent="0" algn="l">
              <a:spcAft>
                <a:spcPts val="1200"/>
              </a:spcAft>
              <a:buNone/>
              <a:defRPr sz="3800" b="1">
                <a:solidFill>
                  <a:schemeClr val="tx2"/>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a:t>Click to add title</a:t>
            </a:r>
          </a:p>
          <a:p>
            <a:pPr lvl="1"/>
            <a:r>
              <a:rPr lang="en-AU" noProof="0"/>
              <a:t>Two</a:t>
            </a:r>
          </a:p>
          <a:p>
            <a:pPr lvl="2"/>
            <a:r>
              <a:rPr lang="en-AU" noProof="0"/>
              <a:t>Three</a:t>
            </a:r>
          </a:p>
          <a:p>
            <a:pPr lvl="8"/>
            <a:r>
              <a:rPr lang="en-AU" noProof="0"/>
              <a:t>four</a:t>
            </a:r>
          </a:p>
        </p:txBody>
      </p:sp>
      <p:sp>
        <p:nvSpPr>
          <p:cNvPr id="137" name="Text Placeholder 135">
            <a:extLst>
              <a:ext uri="{FF2B5EF4-FFF2-40B4-BE49-F238E27FC236}">
                <a16:creationId xmlns:a16="http://schemas.microsoft.com/office/drawing/2014/main" id="{081B6B67-7D18-4A84-A9C8-F8EB715A3FB3}"/>
              </a:ext>
            </a:extLst>
          </p:cNvPr>
          <p:cNvSpPr>
            <a:spLocks noGrp="1" noChangeAspect="1"/>
          </p:cNvSpPr>
          <p:nvPr>
            <p:ph type="body" sz="quarter" idx="14" hasCustomPrompt="1"/>
          </p:nvPr>
        </p:nvSpPr>
        <p:spPr>
          <a:xfrm>
            <a:off x="607255" y="616633"/>
            <a:ext cx="1440000" cy="1440000"/>
          </a:xfrm>
          <a:blipFill dpi="0" rotWithShape="1">
            <a:blip r:embed="rId2"/>
            <a:srcRect/>
            <a:stretch>
              <a:fillRect/>
            </a:stretch>
          </a:blipFill>
        </p:spPr>
        <p:txBody>
          <a:bodyPr>
            <a:normAutofit/>
          </a:bodyPr>
          <a:lstStyle>
            <a:lvl1pPr>
              <a:defRPr sz="200">
                <a:solidFill>
                  <a:schemeClr val="tx2"/>
                </a:solidFill>
              </a:defRPr>
            </a:lvl1pPr>
            <a:lvl2pPr marL="0" indent="0">
              <a:defRPr sz="200">
                <a:solidFill>
                  <a:schemeClr val="tx2"/>
                </a:solidFill>
              </a:defRPr>
            </a:lvl2pPr>
            <a:lvl3pPr marL="0" indent="0">
              <a:defRPr sz="200">
                <a:solidFill>
                  <a:schemeClr val="tx2"/>
                </a:solidFill>
              </a:defRPr>
            </a:lvl3pPr>
            <a:lvl4pPr>
              <a:defRPr sz="200">
                <a:solidFill>
                  <a:schemeClr val="tx2"/>
                </a:solidFill>
              </a:defRPr>
            </a:lvl4pPr>
            <a:lvl5pPr>
              <a:defRPr sz="200">
                <a:solidFill>
                  <a:schemeClr val="tx2"/>
                </a:solidFill>
              </a:defRPr>
            </a:lvl5pPr>
            <a:lvl6pPr>
              <a:defRPr sz="200">
                <a:solidFill>
                  <a:schemeClr val="tx2"/>
                </a:solidFill>
              </a:defRPr>
            </a:lvl6pPr>
            <a:lvl7pPr>
              <a:defRPr sz="200">
                <a:solidFill>
                  <a:schemeClr val="tx2"/>
                </a:solidFill>
              </a:defRPr>
            </a:lvl7pPr>
            <a:lvl8pPr>
              <a:defRPr sz="200">
                <a:solidFill>
                  <a:schemeClr val="tx2"/>
                </a:solidFill>
              </a:defRPr>
            </a:lvl8pPr>
            <a:lvl9pPr>
              <a:defRPr sz="200">
                <a:solidFill>
                  <a:schemeClr val="tx2"/>
                </a:solidFill>
              </a:defRPr>
            </a:lvl9pPr>
          </a:lstStyle>
          <a:p>
            <a:pPr lvl="0"/>
            <a:r>
              <a:rPr lang="en-AU" noProof="0"/>
              <a:t>       </a:t>
            </a:r>
          </a:p>
        </p:txBody>
      </p:sp>
      <p:sp>
        <p:nvSpPr>
          <p:cNvPr id="139" name="Text Placeholder 140">
            <a:extLst>
              <a:ext uri="{FF2B5EF4-FFF2-40B4-BE49-F238E27FC236}">
                <a16:creationId xmlns:a16="http://schemas.microsoft.com/office/drawing/2014/main" id="{57544754-61DA-4535-96B6-21D24A61885D}"/>
              </a:ext>
            </a:extLst>
          </p:cNvPr>
          <p:cNvSpPr>
            <a:spLocks noGrp="1"/>
          </p:cNvSpPr>
          <p:nvPr>
            <p:ph type="body" sz="quarter" idx="16" hasCustomPrompt="1"/>
          </p:nvPr>
        </p:nvSpPr>
        <p:spPr>
          <a:xfrm>
            <a:off x="500063" y="5265337"/>
            <a:ext cx="3567112" cy="707231"/>
          </a:xfrm>
        </p:spPr>
        <p:txBody>
          <a:bodyPr>
            <a:normAutofit/>
          </a:bodyPr>
          <a:lstStyle>
            <a:lvl1pPr>
              <a:spcBef>
                <a:spcPts val="0"/>
              </a:spcBef>
              <a:spcAft>
                <a:spcPts val="600"/>
              </a:spcAft>
              <a:defRPr sz="1600" b="1">
                <a:solidFill>
                  <a:schemeClr val="tx2"/>
                </a:solidFill>
              </a:defRPr>
            </a:lvl1pPr>
            <a:lvl2pPr marL="0" indent="0">
              <a:spcBef>
                <a:spcPts val="0"/>
              </a:spcBef>
              <a:buNone/>
              <a:defRPr sz="1600">
                <a:solidFill>
                  <a:schemeClr val="tx2"/>
                </a:solidFill>
              </a:defRPr>
            </a:lvl2pPr>
            <a:lvl3pPr marL="0" indent="0">
              <a:spcBef>
                <a:spcPts val="0"/>
              </a:spcBef>
              <a:buNone/>
              <a:defRPr sz="1600" b="0">
                <a:solidFill>
                  <a:schemeClr val="tx2"/>
                </a:solidFill>
              </a:defRPr>
            </a:lvl3pPr>
            <a:lvl4pPr>
              <a:spcBef>
                <a:spcPts val="0"/>
              </a:spcBef>
              <a:defRPr sz="1600" b="0">
                <a:solidFill>
                  <a:schemeClr val="tx2"/>
                </a:solidFill>
              </a:defRPr>
            </a:lvl4pPr>
            <a:lvl5pPr>
              <a:spcBef>
                <a:spcPts val="0"/>
              </a:spcBef>
              <a:defRPr sz="1600" b="0">
                <a:solidFill>
                  <a:schemeClr val="tx2"/>
                </a:solidFill>
              </a:defRPr>
            </a:lvl5pPr>
            <a:lvl6pPr>
              <a:spcBef>
                <a:spcPts val="0"/>
              </a:spcBef>
              <a:defRPr sz="1600" b="0">
                <a:solidFill>
                  <a:schemeClr val="tx2"/>
                </a:solidFill>
              </a:defRPr>
            </a:lvl6pPr>
            <a:lvl7pPr>
              <a:spcBef>
                <a:spcPts val="0"/>
              </a:spcBef>
              <a:defRPr sz="1600" b="0">
                <a:solidFill>
                  <a:schemeClr val="tx2"/>
                </a:solidFill>
              </a:defRPr>
            </a:lvl7pPr>
            <a:lvl8pPr>
              <a:spcBef>
                <a:spcPts val="0"/>
              </a:spcBef>
              <a:defRPr sz="1600">
                <a:solidFill>
                  <a:schemeClr val="tx2"/>
                </a:solidFill>
              </a:defRPr>
            </a:lvl8pPr>
            <a:lvl9pPr>
              <a:spcBef>
                <a:spcPts val="0"/>
              </a:spcBef>
              <a:defRPr sz="1600">
                <a:solidFill>
                  <a:schemeClr val="tx2"/>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8" name="Text Placeholder 135">
            <a:extLst>
              <a:ext uri="{FF2B5EF4-FFF2-40B4-BE49-F238E27FC236}">
                <a16:creationId xmlns:a16="http://schemas.microsoft.com/office/drawing/2014/main" id="{08BE5594-C448-4AC9-B08C-E09264A1634F}"/>
              </a:ext>
            </a:extLst>
          </p:cNvPr>
          <p:cNvSpPr>
            <a:spLocks noGrp="1"/>
          </p:cNvSpPr>
          <p:nvPr>
            <p:ph type="body" sz="quarter" idx="17" hasCustomPrompt="1"/>
          </p:nvPr>
        </p:nvSpPr>
        <p:spPr>
          <a:xfrm>
            <a:off x="607255" y="5209360"/>
            <a:ext cx="288000" cy="10800"/>
          </a:xfrm>
          <a:solidFill>
            <a:schemeClr val="tx2"/>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spTree>
    <p:extLst>
      <p:ext uri="{BB962C8B-B14F-4D97-AF65-F5344CB8AC3E}">
        <p14:creationId xmlns:p14="http://schemas.microsoft.com/office/powerpoint/2010/main" val="56487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partn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3F1C04-3200-4425-86D0-2F9E2EAC9EF4}"/>
              </a:ext>
            </a:extLst>
          </p:cNvPr>
          <p:cNvSpPr/>
          <p:nvPr userDrawn="1"/>
        </p:nvSpPr>
        <p:spPr>
          <a:xfrm>
            <a:off x="-1" y="-1"/>
            <a:ext cx="1220400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063" y="2487775"/>
            <a:ext cx="4772203" cy="227293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Aft>
                <a:spcPts val="1200"/>
              </a:spcAft>
              <a:buNone/>
              <a:defRPr sz="3800" b="1">
                <a:solidFill>
                  <a:schemeClr val="bg1"/>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a:t>Click to add title</a:t>
            </a:r>
          </a:p>
          <a:p>
            <a:pPr lvl="1"/>
            <a:r>
              <a:rPr lang="en-AU" noProof="0"/>
              <a:t>Two</a:t>
            </a:r>
          </a:p>
          <a:p>
            <a:pPr lvl="2"/>
            <a:r>
              <a:rPr lang="en-AU" noProof="0"/>
              <a:t>Three</a:t>
            </a:r>
          </a:p>
          <a:p>
            <a:pPr lvl="8"/>
            <a:r>
              <a:rPr lang="en-AU" noProof="0"/>
              <a:t>four</a:t>
            </a:r>
          </a:p>
        </p:txBody>
      </p:sp>
      <p:sp>
        <p:nvSpPr>
          <p:cNvPr id="147" name="Text Placeholder 140">
            <a:extLst>
              <a:ext uri="{FF2B5EF4-FFF2-40B4-BE49-F238E27FC236}">
                <a16:creationId xmlns:a16="http://schemas.microsoft.com/office/drawing/2014/main" id="{74859718-6497-4295-886B-BD752B23C840}"/>
              </a:ext>
            </a:extLst>
          </p:cNvPr>
          <p:cNvSpPr>
            <a:spLocks noGrp="1"/>
          </p:cNvSpPr>
          <p:nvPr>
            <p:ph type="body" sz="quarter" idx="17" hasCustomPrompt="1"/>
          </p:nvPr>
        </p:nvSpPr>
        <p:spPr>
          <a:xfrm>
            <a:off x="2494666" y="686883"/>
            <a:ext cx="3765573" cy="707231"/>
          </a:xfrm>
        </p:spPr>
        <p:txBody>
          <a:bodyPr>
            <a:norm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grpSp>
        <p:nvGrpSpPr>
          <p:cNvPr id="67" name="Group 4">
            <a:extLst>
              <a:ext uri="{FF2B5EF4-FFF2-40B4-BE49-F238E27FC236}">
                <a16:creationId xmlns:a16="http://schemas.microsoft.com/office/drawing/2014/main" id="{17413FA8-B926-4F79-BE67-4D826E059498}"/>
              </a:ext>
            </a:extLst>
          </p:cNvPr>
          <p:cNvGrpSpPr>
            <a:grpSpLocks noChangeAspect="1"/>
          </p:cNvGrpSpPr>
          <p:nvPr userDrawn="1"/>
        </p:nvGrpSpPr>
        <p:grpSpPr bwMode="auto">
          <a:xfrm>
            <a:off x="421066" y="453777"/>
            <a:ext cx="1662286" cy="1666547"/>
            <a:chOff x="2864" y="1181"/>
            <a:chExt cx="1952" cy="1957"/>
          </a:xfrm>
          <a:blipFill>
            <a:blip r:embed="rId2"/>
            <a:stretch>
              <a:fillRect/>
            </a:stretch>
          </a:blipFill>
        </p:grpSpPr>
        <p:sp>
          <p:nvSpPr>
            <p:cNvPr id="68" name="AutoShape 3">
              <a:extLst>
                <a:ext uri="{FF2B5EF4-FFF2-40B4-BE49-F238E27FC236}">
                  <a16:creationId xmlns:a16="http://schemas.microsoft.com/office/drawing/2014/main" id="{67A0898D-5E9C-4ECA-8716-B27BD4E303A7}"/>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69" name="Rectangle 5">
              <a:extLst>
                <a:ext uri="{FF2B5EF4-FFF2-40B4-BE49-F238E27FC236}">
                  <a16:creationId xmlns:a16="http://schemas.microsoft.com/office/drawing/2014/main" id="{239A1E07-3A1C-41F5-92ED-8B3567E0FF12}"/>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0" name="Freeform 6">
              <a:extLst>
                <a:ext uri="{FF2B5EF4-FFF2-40B4-BE49-F238E27FC236}">
                  <a16:creationId xmlns:a16="http://schemas.microsoft.com/office/drawing/2014/main" id="{E9D6C4A4-2B67-4288-817E-9A4BFFCA3065}"/>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1" name="Freeform 7">
              <a:extLst>
                <a:ext uri="{FF2B5EF4-FFF2-40B4-BE49-F238E27FC236}">
                  <a16:creationId xmlns:a16="http://schemas.microsoft.com/office/drawing/2014/main" id="{6B8D6F90-2C6B-4628-AE61-C65FEE487816}"/>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2" name="Freeform 8">
              <a:extLst>
                <a:ext uri="{FF2B5EF4-FFF2-40B4-BE49-F238E27FC236}">
                  <a16:creationId xmlns:a16="http://schemas.microsoft.com/office/drawing/2014/main" id="{C0E4DAA6-41BC-4FB2-8CF3-65E9131F42E1}"/>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3" name="Freeform 9">
              <a:extLst>
                <a:ext uri="{FF2B5EF4-FFF2-40B4-BE49-F238E27FC236}">
                  <a16:creationId xmlns:a16="http://schemas.microsoft.com/office/drawing/2014/main" id="{2474DAF8-D7A5-411C-A001-70D5A07D88EE}"/>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4" name="Freeform 10">
              <a:extLst>
                <a:ext uri="{FF2B5EF4-FFF2-40B4-BE49-F238E27FC236}">
                  <a16:creationId xmlns:a16="http://schemas.microsoft.com/office/drawing/2014/main" id="{06B8E519-0572-4B3F-9254-9C405ADACCDA}"/>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5" name="Freeform 11">
              <a:extLst>
                <a:ext uri="{FF2B5EF4-FFF2-40B4-BE49-F238E27FC236}">
                  <a16:creationId xmlns:a16="http://schemas.microsoft.com/office/drawing/2014/main" id="{4DA47499-7EFA-44C7-93C9-40237E640F5E}"/>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6" name="Freeform 12">
              <a:extLst>
                <a:ext uri="{FF2B5EF4-FFF2-40B4-BE49-F238E27FC236}">
                  <a16:creationId xmlns:a16="http://schemas.microsoft.com/office/drawing/2014/main" id="{C8EA471D-6FAF-4C4F-B21D-814C5991B985}"/>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7" name="Freeform 13">
              <a:extLst>
                <a:ext uri="{FF2B5EF4-FFF2-40B4-BE49-F238E27FC236}">
                  <a16:creationId xmlns:a16="http://schemas.microsoft.com/office/drawing/2014/main" id="{BEC055FD-07C4-4F86-A926-EFFCD0E7041A}"/>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8" name="Freeform 14">
              <a:extLst>
                <a:ext uri="{FF2B5EF4-FFF2-40B4-BE49-F238E27FC236}">
                  <a16:creationId xmlns:a16="http://schemas.microsoft.com/office/drawing/2014/main" id="{DBC8C3F1-E782-4E33-8648-C0D9005D2F29}"/>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37" name="Freeform 15">
              <a:extLst>
                <a:ext uri="{FF2B5EF4-FFF2-40B4-BE49-F238E27FC236}">
                  <a16:creationId xmlns:a16="http://schemas.microsoft.com/office/drawing/2014/main" id="{511543D3-2D83-4FA7-A510-0D59ED4DFDA1}"/>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1" name="Freeform 16">
              <a:extLst>
                <a:ext uri="{FF2B5EF4-FFF2-40B4-BE49-F238E27FC236}">
                  <a16:creationId xmlns:a16="http://schemas.microsoft.com/office/drawing/2014/main" id="{5C99A006-6A36-4318-A0F6-FC763AF1FDD6}"/>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2" name="Freeform 17">
              <a:extLst>
                <a:ext uri="{FF2B5EF4-FFF2-40B4-BE49-F238E27FC236}">
                  <a16:creationId xmlns:a16="http://schemas.microsoft.com/office/drawing/2014/main" id="{D65C69B5-F055-4C41-976C-E6733BC98A10}"/>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3" name="Freeform 18">
              <a:extLst>
                <a:ext uri="{FF2B5EF4-FFF2-40B4-BE49-F238E27FC236}">
                  <a16:creationId xmlns:a16="http://schemas.microsoft.com/office/drawing/2014/main" id="{1A3177FB-A0BD-4B08-B181-14A829DF1BFF}"/>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4" name="Freeform 19">
              <a:extLst>
                <a:ext uri="{FF2B5EF4-FFF2-40B4-BE49-F238E27FC236}">
                  <a16:creationId xmlns:a16="http://schemas.microsoft.com/office/drawing/2014/main" id="{3528B336-8FBC-4C1E-B4B2-C99449F8E8B5}"/>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5" name="Freeform 20">
              <a:extLst>
                <a:ext uri="{FF2B5EF4-FFF2-40B4-BE49-F238E27FC236}">
                  <a16:creationId xmlns:a16="http://schemas.microsoft.com/office/drawing/2014/main" id="{BD4F46C1-2FE6-44C8-A55E-45E98246F6D5}"/>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8" name="Rectangle 21">
              <a:extLst>
                <a:ext uri="{FF2B5EF4-FFF2-40B4-BE49-F238E27FC236}">
                  <a16:creationId xmlns:a16="http://schemas.microsoft.com/office/drawing/2014/main" id="{09DD4248-B5EF-40DF-AEE7-8BD9A8A7418A}"/>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9" name="Freeform 22">
              <a:extLst>
                <a:ext uri="{FF2B5EF4-FFF2-40B4-BE49-F238E27FC236}">
                  <a16:creationId xmlns:a16="http://schemas.microsoft.com/office/drawing/2014/main" id="{0EF4CE3A-3112-407D-B00C-337ACD7FDA2F}"/>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0" name="Freeform 23">
              <a:extLst>
                <a:ext uri="{FF2B5EF4-FFF2-40B4-BE49-F238E27FC236}">
                  <a16:creationId xmlns:a16="http://schemas.microsoft.com/office/drawing/2014/main" id="{EEE8532D-E6E7-4BD0-9A45-58E8A1A93DCA}"/>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1" name="Freeform 24">
              <a:extLst>
                <a:ext uri="{FF2B5EF4-FFF2-40B4-BE49-F238E27FC236}">
                  <a16:creationId xmlns:a16="http://schemas.microsoft.com/office/drawing/2014/main" id="{2B2B85B8-C753-425A-ACC5-3B2B2268FEA5}"/>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2" name="Freeform 25">
              <a:extLst>
                <a:ext uri="{FF2B5EF4-FFF2-40B4-BE49-F238E27FC236}">
                  <a16:creationId xmlns:a16="http://schemas.microsoft.com/office/drawing/2014/main" id="{023916B4-1AD7-4055-9353-DB438003EFC6}"/>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3" name="Freeform 26">
              <a:extLst>
                <a:ext uri="{FF2B5EF4-FFF2-40B4-BE49-F238E27FC236}">
                  <a16:creationId xmlns:a16="http://schemas.microsoft.com/office/drawing/2014/main" id="{6D2086AF-BC95-4BE8-AB84-A66F4C80A6D8}"/>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4" name="Freeform 27">
              <a:extLst>
                <a:ext uri="{FF2B5EF4-FFF2-40B4-BE49-F238E27FC236}">
                  <a16:creationId xmlns:a16="http://schemas.microsoft.com/office/drawing/2014/main" id="{E7A147C6-9FDA-4D95-A42A-92861D17D69A}"/>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5" name="Freeform 28">
              <a:extLst>
                <a:ext uri="{FF2B5EF4-FFF2-40B4-BE49-F238E27FC236}">
                  <a16:creationId xmlns:a16="http://schemas.microsoft.com/office/drawing/2014/main" id="{45D5BF2A-EF85-417C-B03F-30CEAE118D7D}"/>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6" name="Freeform 29">
              <a:extLst>
                <a:ext uri="{FF2B5EF4-FFF2-40B4-BE49-F238E27FC236}">
                  <a16:creationId xmlns:a16="http://schemas.microsoft.com/office/drawing/2014/main" id="{795098EC-2ACB-4C39-AA2D-A12FF06BA72A}"/>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7" name="Freeform 30">
              <a:extLst>
                <a:ext uri="{FF2B5EF4-FFF2-40B4-BE49-F238E27FC236}">
                  <a16:creationId xmlns:a16="http://schemas.microsoft.com/office/drawing/2014/main" id="{447048D5-71A3-4A33-9E51-0388E2EC900F}"/>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8" name="Freeform 31">
              <a:extLst>
                <a:ext uri="{FF2B5EF4-FFF2-40B4-BE49-F238E27FC236}">
                  <a16:creationId xmlns:a16="http://schemas.microsoft.com/office/drawing/2014/main" id="{5866A8C0-C096-47DA-9C8E-D82E74E47906}"/>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9" name="Freeform 32">
              <a:extLst>
                <a:ext uri="{FF2B5EF4-FFF2-40B4-BE49-F238E27FC236}">
                  <a16:creationId xmlns:a16="http://schemas.microsoft.com/office/drawing/2014/main" id="{4B91E936-1F6C-4BAE-9F8C-2A198926D735}"/>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0" name="Freeform 34">
              <a:extLst>
                <a:ext uri="{FF2B5EF4-FFF2-40B4-BE49-F238E27FC236}">
                  <a16:creationId xmlns:a16="http://schemas.microsoft.com/office/drawing/2014/main" id="{88823701-A9F3-4323-AD0C-A2AD4BE0B93E}"/>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1" name="Freeform 35">
              <a:extLst>
                <a:ext uri="{FF2B5EF4-FFF2-40B4-BE49-F238E27FC236}">
                  <a16:creationId xmlns:a16="http://schemas.microsoft.com/office/drawing/2014/main" id="{C495104A-F915-4B0C-961E-EF42EEA3C8FB}"/>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2" name="Freeform 36">
              <a:extLst>
                <a:ext uri="{FF2B5EF4-FFF2-40B4-BE49-F238E27FC236}">
                  <a16:creationId xmlns:a16="http://schemas.microsoft.com/office/drawing/2014/main" id="{6A51DB3B-303A-4D1F-A5E4-A76D700245E2}"/>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3" name="Freeform 37">
              <a:extLst>
                <a:ext uri="{FF2B5EF4-FFF2-40B4-BE49-F238E27FC236}">
                  <a16:creationId xmlns:a16="http://schemas.microsoft.com/office/drawing/2014/main" id="{E2E2D34A-EEA4-4A9C-81F3-B794F5CEFE15}"/>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4" name="Freeform 38">
              <a:extLst>
                <a:ext uri="{FF2B5EF4-FFF2-40B4-BE49-F238E27FC236}">
                  <a16:creationId xmlns:a16="http://schemas.microsoft.com/office/drawing/2014/main" id="{8B3BECFC-710D-46F1-96FF-B5371F927C1D}"/>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5" name="Freeform 39">
              <a:extLst>
                <a:ext uri="{FF2B5EF4-FFF2-40B4-BE49-F238E27FC236}">
                  <a16:creationId xmlns:a16="http://schemas.microsoft.com/office/drawing/2014/main" id="{90665531-8DF2-4759-B8DB-FEF6D91D48E2}"/>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6" name="Freeform 40">
              <a:extLst>
                <a:ext uri="{FF2B5EF4-FFF2-40B4-BE49-F238E27FC236}">
                  <a16:creationId xmlns:a16="http://schemas.microsoft.com/office/drawing/2014/main" id="{26F566F5-E589-4F94-81DD-DD2CA39F8557}"/>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7" name="Freeform 41">
              <a:extLst>
                <a:ext uri="{FF2B5EF4-FFF2-40B4-BE49-F238E27FC236}">
                  <a16:creationId xmlns:a16="http://schemas.microsoft.com/office/drawing/2014/main" id="{AD2F1B90-FBA5-468A-ADE5-6AF4A8487097}"/>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8" name="Freeform 42">
              <a:extLst>
                <a:ext uri="{FF2B5EF4-FFF2-40B4-BE49-F238E27FC236}">
                  <a16:creationId xmlns:a16="http://schemas.microsoft.com/office/drawing/2014/main" id="{2FD588FF-B434-4865-9645-F295045E86D6}"/>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9" name="Freeform 43">
              <a:extLst>
                <a:ext uri="{FF2B5EF4-FFF2-40B4-BE49-F238E27FC236}">
                  <a16:creationId xmlns:a16="http://schemas.microsoft.com/office/drawing/2014/main" id="{19302DA6-B22F-4EF5-A69A-ABD9063A84FF}"/>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0" name="Freeform 44">
              <a:extLst>
                <a:ext uri="{FF2B5EF4-FFF2-40B4-BE49-F238E27FC236}">
                  <a16:creationId xmlns:a16="http://schemas.microsoft.com/office/drawing/2014/main" id="{FE7EC85F-4555-4FCA-8CCD-19C42F488E4D}"/>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1" name="Freeform 45">
              <a:extLst>
                <a:ext uri="{FF2B5EF4-FFF2-40B4-BE49-F238E27FC236}">
                  <a16:creationId xmlns:a16="http://schemas.microsoft.com/office/drawing/2014/main" id="{1962168F-4DE0-46A6-8EFD-C4A1BA3751FC}"/>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2" name="Freeform 46">
              <a:extLst>
                <a:ext uri="{FF2B5EF4-FFF2-40B4-BE49-F238E27FC236}">
                  <a16:creationId xmlns:a16="http://schemas.microsoft.com/office/drawing/2014/main" id="{7B9E10B1-1CAA-4E4C-B256-1BA034A29264}"/>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3" name="Freeform 47">
              <a:extLst>
                <a:ext uri="{FF2B5EF4-FFF2-40B4-BE49-F238E27FC236}">
                  <a16:creationId xmlns:a16="http://schemas.microsoft.com/office/drawing/2014/main" id="{A8D8148A-C053-4A37-844E-75EF04169079}"/>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4" name="Freeform 48">
              <a:extLst>
                <a:ext uri="{FF2B5EF4-FFF2-40B4-BE49-F238E27FC236}">
                  <a16:creationId xmlns:a16="http://schemas.microsoft.com/office/drawing/2014/main" id="{A20CEF9E-743B-4F98-9FF0-EBBBC4FEB207}"/>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5" name="Freeform 49">
              <a:extLst>
                <a:ext uri="{FF2B5EF4-FFF2-40B4-BE49-F238E27FC236}">
                  <a16:creationId xmlns:a16="http://schemas.microsoft.com/office/drawing/2014/main" id="{B790B20E-FD43-462D-8007-EC2B15D8FCFA}"/>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6" name="Freeform 50">
              <a:extLst>
                <a:ext uri="{FF2B5EF4-FFF2-40B4-BE49-F238E27FC236}">
                  <a16:creationId xmlns:a16="http://schemas.microsoft.com/office/drawing/2014/main" id="{3DCCF01C-7444-4B23-BDF1-D8027642EA28}"/>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7" name="Freeform 51">
              <a:extLst>
                <a:ext uri="{FF2B5EF4-FFF2-40B4-BE49-F238E27FC236}">
                  <a16:creationId xmlns:a16="http://schemas.microsoft.com/office/drawing/2014/main" id="{9C1F7A58-7A43-4EF6-8310-FC2223E34915}"/>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8" name="Freeform 52">
              <a:extLst>
                <a:ext uri="{FF2B5EF4-FFF2-40B4-BE49-F238E27FC236}">
                  <a16:creationId xmlns:a16="http://schemas.microsoft.com/office/drawing/2014/main" id="{CFADC32E-9FC7-4E6E-842D-E7A407A371B4}"/>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9" name="Freeform 53">
              <a:extLst>
                <a:ext uri="{FF2B5EF4-FFF2-40B4-BE49-F238E27FC236}">
                  <a16:creationId xmlns:a16="http://schemas.microsoft.com/office/drawing/2014/main" id="{D5B27FA2-8D3C-408A-9480-A049E6D384DF}"/>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0" name="Freeform 54">
              <a:extLst>
                <a:ext uri="{FF2B5EF4-FFF2-40B4-BE49-F238E27FC236}">
                  <a16:creationId xmlns:a16="http://schemas.microsoft.com/office/drawing/2014/main" id="{1FE7A3D8-FB06-4617-BFC5-9D2DCCA8ABFD}"/>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1" name="Freeform 55">
              <a:extLst>
                <a:ext uri="{FF2B5EF4-FFF2-40B4-BE49-F238E27FC236}">
                  <a16:creationId xmlns:a16="http://schemas.microsoft.com/office/drawing/2014/main" id="{465E4A38-A19E-4A38-8E8A-A82D12FA566B}"/>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2" name="Freeform 56">
              <a:extLst>
                <a:ext uri="{FF2B5EF4-FFF2-40B4-BE49-F238E27FC236}">
                  <a16:creationId xmlns:a16="http://schemas.microsoft.com/office/drawing/2014/main" id="{A1F24538-62EE-43F6-AFF0-9E5AC6235F23}"/>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3" name="Freeform 57">
              <a:extLst>
                <a:ext uri="{FF2B5EF4-FFF2-40B4-BE49-F238E27FC236}">
                  <a16:creationId xmlns:a16="http://schemas.microsoft.com/office/drawing/2014/main" id="{E45D68DF-3FB9-4397-9E42-B8F0FD2CBC41}"/>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4" name="Freeform 58">
              <a:extLst>
                <a:ext uri="{FF2B5EF4-FFF2-40B4-BE49-F238E27FC236}">
                  <a16:creationId xmlns:a16="http://schemas.microsoft.com/office/drawing/2014/main" id="{A559BEA7-D8F9-48FE-8B9C-D2CC236311E5}"/>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5" name="Freeform 59">
              <a:extLst>
                <a:ext uri="{FF2B5EF4-FFF2-40B4-BE49-F238E27FC236}">
                  <a16:creationId xmlns:a16="http://schemas.microsoft.com/office/drawing/2014/main" id="{00C3857F-D388-4662-B791-624CEA2D4E48}"/>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6" name="Freeform 60">
              <a:extLst>
                <a:ext uri="{FF2B5EF4-FFF2-40B4-BE49-F238E27FC236}">
                  <a16:creationId xmlns:a16="http://schemas.microsoft.com/office/drawing/2014/main" id="{509EDC47-72F4-4A73-A0DC-EFEEA7F78BF5}"/>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7" name="Freeform 61">
              <a:extLst>
                <a:ext uri="{FF2B5EF4-FFF2-40B4-BE49-F238E27FC236}">
                  <a16:creationId xmlns:a16="http://schemas.microsoft.com/office/drawing/2014/main" id="{82FD3E03-FA3C-47B4-A46E-1FDBD51C45CF}"/>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8" name="Freeform 62">
              <a:extLst>
                <a:ext uri="{FF2B5EF4-FFF2-40B4-BE49-F238E27FC236}">
                  <a16:creationId xmlns:a16="http://schemas.microsoft.com/office/drawing/2014/main" id="{B71695B0-B6B0-40D5-8FAF-58EC726C64E7}"/>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grpSp>
      <p:sp>
        <p:nvSpPr>
          <p:cNvPr id="66" name="Picture Placeholder 138">
            <a:extLst>
              <a:ext uri="{FF2B5EF4-FFF2-40B4-BE49-F238E27FC236}">
                <a16:creationId xmlns:a16="http://schemas.microsoft.com/office/drawing/2014/main" id="{F66FA02B-43F8-442C-A7E5-0D31D41E9CEF}"/>
              </a:ext>
            </a:extLst>
          </p:cNvPr>
          <p:cNvSpPr>
            <a:spLocks noGrp="1"/>
          </p:cNvSpPr>
          <p:nvPr>
            <p:ph type="pic" sz="quarter" idx="13" hasCustomPrompt="1"/>
          </p:nvPr>
        </p:nvSpPr>
        <p:spPr>
          <a:xfrm>
            <a:off x="6272241" y="1030147"/>
            <a:ext cx="5919758" cy="5825419"/>
          </a:xfrm>
          <a:custGeom>
            <a:avLst/>
            <a:gdLst>
              <a:gd name="connsiteX0" fmla="*/ 5919758 w 5919758"/>
              <a:gd name="connsiteY0" fmla="*/ 0 h 5825419"/>
              <a:gd name="connsiteX1" fmla="*/ 5919758 w 5919758"/>
              <a:gd name="connsiteY1" fmla="*/ 5825419 h 5825419"/>
              <a:gd name="connsiteX2" fmla="*/ 1120273 w 5919758"/>
              <a:gd name="connsiteY2" fmla="*/ 5825419 h 5825419"/>
              <a:gd name="connsiteX3" fmla="*/ 0 w 5919758"/>
              <a:gd name="connsiteY3" fmla="*/ 1588036 h 5825419"/>
            </a:gdLst>
            <a:ahLst/>
            <a:cxnLst>
              <a:cxn ang="0">
                <a:pos x="connsiteX0" y="connsiteY0"/>
              </a:cxn>
              <a:cxn ang="0">
                <a:pos x="connsiteX1" y="connsiteY1"/>
              </a:cxn>
              <a:cxn ang="0">
                <a:pos x="connsiteX2" y="connsiteY2"/>
              </a:cxn>
              <a:cxn ang="0">
                <a:pos x="connsiteX3" y="connsiteY3"/>
              </a:cxn>
            </a:cxnLst>
            <a:rect l="l" t="t" r="r" b="b"/>
            <a:pathLst>
              <a:path w="5919758" h="5825419">
                <a:moveTo>
                  <a:pt x="5919758" y="0"/>
                </a:moveTo>
                <a:lnTo>
                  <a:pt x="5919758" y="5825419"/>
                </a:lnTo>
                <a:lnTo>
                  <a:pt x="1120273" y="5825419"/>
                </a:lnTo>
                <a:lnTo>
                  <a:pt x="0" y="1588036"/>
                </a:lnTo>
                <a:close/>
              </a:path>
            </a:pathLst>
          </a:custGeom>
          <a:noFill/>
        </p:spPr>
        <p:txBody>
          <a:bodyPr wrap="square" lIns="576000" tIns="1728000" rIns="360000" bIns="360000">
            <a:noAutofit/>
          </a:bodyPr>
          <a:lstStyle>
            <a:lvl1pPr algn="l">
              <a:defRPr sz="1600">
                <a:solidFill>
                  <a:schemeClr val="tx1">
                    <a:lumMod val="50000"/>
                    <a:lumOff val="50000"/>
                  </a:schemeClr>
                </a:solidFill>
              </a:defRPr>
            </a:lvl1pPr>
          </a:lstStyle>
          <a:p>
            <a:r>
              <a:rPr lang="en-AU" noProof="0"/>
              <a:t>Click central icon to add picture or pattern</a:t>
            </a:r>
          </a:p>
        </p:txBody>
      </p:sp>
      <p:sp>
        <p:nvSpPr>
          <p:cNvPr id="3" name="Picture Placeholder 2">
            <a:extLst>
              <a:ext uri="{FF2B5EF4-FFF2-40B4-BE49-F238E27FC236}">
                <a16:creationId xmlns:a16="http://schemas.microsoft.com/office/drawing/2014/main" id="{441F2942-2F48-4595-B815-42D3F57C14B8}"/>
              </a:ext>
            </a:extLst>
          </p:cNvPr>
          <p:cNvSpPr>
            <a:spLocks noGrp="1"/>
          </p:cNvSpPr>
          <p:nvPr>
            <p:ph type="pic" sz="quarter" idx="18" hasCustomPrompt="1"/>
          </p:nvPr>
        </p:nvSpPr>
        <p:spPr>
          <a:xfrm>
            <a:off x="500062" y="5410200"/>
            <a:ext cx="1939655" cy="923925"/>
          </a:xfrm>
        </p:spPr>
        <p:txBody>
          <a:bodyPr/>
          <a:lstStyle>
            <a:lvl1pPr>
              <a:defRPr sz="1600">
                <a:solidFill>
                  <a:schemeClr val="bg1"/>
                </a:solidFill>
              </a:defRPr>
            </a:lvl1pPr>
          </a:lstStyle>
          <a:p>
            <a:r>
              <a:rPr lang="en-AU"/>
              <a:t>Click to add partner logos</a:t>
            </a:r>
          </a:p>
        </p:txBody>
      </p:sp>
      <p:sp>
        <p:nvSpPr>
          <p:cNvPr id="79" name="Picture Placeholder 2">
            <a:extLst>
              <a:ext uri="{FF2B5EF4-FFF2-40B4-BE49-F238E27FC236}">
                <a16:creationId xmlns:a16="http://schemas.microsoft.com/office/drawing/2014/main" id="{649337E6-8710-4F9B-AE53-FDDFC8849CF6}"/>
              </a:ext>
            </a:extLst>
          </p:cNvPr>
          <p:cNvSpPr>
            <a:spLocks noGrp="1"/>
          </p:cNvSpPr>
          <p:nvPr>
            <p:ph type="pic" sz="quarter" idx="19" hasCustomPrompt="1"/>
          </p:nvPr>
        </p:nvSpPr>
        <p:spPr>
          <a:xfrm>
            <a:off x="2601859" y="5410200"/>
            <a:ext cx="1939655" cy="923925"/>
          </a:xfrm>
        </p:spPr>
        <p:txBody>
          <a:bodyPr/>
          <a:lstStyle>
            <a:lvl1pPr>
              <a:defRPr sz="1600">
                <a:solidFill>
                  <a:schemeClr val="bg1"/>
                </a:solidFill>
              </a:defRPr>
            </a:lvl1pPr>
          </a:lstStyle>
          <a:p>
            <a:r>
              <a:rPr lang="en-AU"/>
              <a:t>Click to add partner logos</a:t>
            </a:r>
          </a:p>
        </p:txBody>
      </p:sp>
      <p:sp>
        <p:nvSpPr>
          <p:cNvPr id="80" name="Picture Placeholder 2">
            <a:extLst>
              <a:ext uri="{FF2B5EF4-FFF2-40B4-BE49-F238E27FC236}">
                <a16:creationId xmlns:a16="http://schemas.microsoft.com/office/drawing/2014/main" id="{2E04A960-7ECB-4B73-A38E-482CE39F43DB}"/>
              </a:ext>
            </a:extLst>
          </p:cNvPr>
          <p:cNvSpPr>
            <a:spLocks noGrp="1"/>
          </p:cNvSpPr>
          <p:nvPr>
            <p:ph type="pic" sz="quarter" idx="20" hasCustomPrompt="1"/>
          </p:nvPr>
        </p:nvSpPr>
        <p:spPr>
          <a:xfrm>
            <a:off x="4703656" y="5410200"/>
            <a:ext cx="1939655" cy="923925"/>
          </a:xfrm>
        </p:spPr>
        <p:txBody>
          <a:bodyPr/>
          <a:lstStyle>
            <a:lvl1pPr>
              <a:defRPr sz="1600">
                <a:solidFill>
                  <a:schemeClr val="bg1"/>
                </a:solidFill>
              </a:defRPr>
            </a:lvl1pPr>
          </a:lstStyle>
          <a:p>
            <a:r>
              <a:rPr lang="en-AU"/>
              <a:t>Click to add partner logos</a:t>
            </a:r>
          </a:p>
        </p:txBody>
      </p:sp>
      <p:sp>
        <p:nvSpPr>
          <p:cNvPr id="81" name="Text Placeholder 135">
            <a:extLst>
              <a:ext uri="{FF2B5EF4-FFF2-40B4-BE49-F238E27FC236}">
                <a16:creationId xmlns:a16="http://schemas.microsoft.com/office/drawing/2014/main" id="{440AA25A-4016-4893-8A83-7E4393420338}"/>
              </a:ext>
            </a:extLst>
          </p:cNvPr>
          <p:cNvSpPr>
            <a:spLocks noGrp="1"/>
          </p:cNvSpPr>
          <p:nvPr>
            <p:ph type="body" sz="quarter" idx="21" hasCustomPrompt="1"/>
          </p:nvPr>
        </p:nvSpPr>
        <p:spPr>
          <a:xfrm>
            <a:off x="2601859" y="630906"/>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spTree>
    <p:extLst>
      <p:ext uri="{BB962C8B-B14F-4D97-AF65-F5344CB8AC3E}">
        <p14:creationId xmlns:p14="http://schemas.microsoft.com/office/powerpoint/2010/main" val="3453976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B-partner">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90DF213-662F-4F0F-AF3A-12E90D6AB403}"/>
              </a:ext>
            </a:extLst>
          </p:cNvPr>
          <p:cNvSpPr/>
          <p:nvPr userDrawn="1"/>
        </p:nvSpPr>
        <p:spPr>
          <a:xfrm>
            <a:off x="-1" y="-1"/>
            <a:ext cx="12204001"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063" y="2487775"/>
            <a:ext cx="4772203" cy="227293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Aft>
                <a:spcPts val="600"/>
              </a:spcAft>
              <a:buNone/>
              <a:defRPr sz="3800" b="1">
                <a:solidFill>
                  <a:schemeClr val="tx2"/>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a:t>Click to add title</a:t>
            </a:r>
          </a:p>
          <a:p>
            <a:pPr lvl="1"/>
            <a:r>
              <a:rPr lang="en-AU" noProof="0"/>
              <a:t>Two</a:t>
            </a:r>
          </a:p>
          <a:p>
            <a:pPr lvl="2"/>
            <a:r>
              <a:rPr lang="en-AU" noProof="0"/>
              <a:t>Three</a:t>
            </a:r>
          </a:p>
          <a:p>
            <a:pPr lvl="8"/>
            <a:r>
              <a:rPr lang="en-AU" noProof="0"/>
              <a:t>four</a:t>
            </a:r>
          </a:p>
        </p:txBody>
      </p:sp>
      <p:sp>
        <p:nvSpPr>
          <p:cNvPr id="10" name="Picture Placeholder 138">
            <a:extLst>
              <a:ext uri="{FF2B5EF4-FFF2-40B4-BE49-F238E27FC236}">
                <a16:creationId xmlns:a16="http://schemas.microsoft.com/office/drawing/2014/main" id="{D91BA0D4-62CE-4418-96F2-0B48EF32B9D3}"/>
              </a:ext>
            </a:extLst>
          </p:cNvPr>
          <p:cNvSpPr>
            <a:spLocks noGrp="1"/>
          </p:cNvSpPr>
          <p:nvPr>
            <p:ph type="pic" sz="quarter" idx="13" hasCustomPrompt="1"/>
          </p:nvPr>
        </p:nvSpPr>
        <p:spPr>
          <a:xfrm>
            <a:off x="6272241" y="1030147"/>
            <a:ext cx="5919758" cy="5825419"/>
          </a:xfrm>
          <a:custGeom>
            <a:avLst/>
            <a:gdLst>
              <a:gd name="connsiteX0" fmla="*/ 5919758 w 5919758"/>
              <a:gd name="connsiteY0" fmla="*/ 0 h 5825419"/>
              <a:gd name="connsiteX1" fmla="*/ 5919758 w 5919758"/>
              <a:gd name="connsiteY1" fmla="*/ 5825419 h 5825419"/>
              <a:gd name="connsiteX2" fmla="*/ 1120273 w 5919758"/>
              <a:gd name="connsiteY2" fmla="*/ 5825419 h 5825419"/>
              <a:gd name="connsiteX3" fmla="*/ 0 w 5919758"/>
              <a:gd name="connsiteY3" fmla="*/ 1588036 h 5825419"/>
            </a:gdLst>
            <a:ahLst/>
            <a:cxnLst>
              <a:cxn ang="0">
                <a:pos x="connsiteX0" y="connsiteY0"/>
              </a:cxn>
              <a:cxn ang="0">
                <a:pos x="connsiteX1" y="connsiteY1"/>
              </a:cxn>
              <a:cxn ang="0">
                <a:pos x="connsiteX2" y="connsiteY2"/>
              </a:cxn>
              <a:cxn ang="0">
                <a:pos x="connsiteX3" y="connsiteY3"/>
              </a:cxn>
            </a:cxnLst>
            <a:rect l="l" t="t" r="r" b="b"/>
            <a:pathLst>
              <a:path w="5919758" h="5825419">
                <a:moveTo>
                  <a:pt x="5919758" y="0"/>
                </a:moveTo>
                <a:lnTo>
                  <a:pt x="5919758" y="5825419"/>
                </a:lnTo>
                <a:lnTo>
                  <a:pt x="1120273" y="5825419"/>
                </a:lnTo>
                <a:lnTo>
                  <a:pt x="0" y="1588036"/>
                </a:lnTo>
                <a:close/>
              </a:path>
            </a:pathLst>
          </a:custGeom>
          <a:noFill/>
        </p:spPr>
        <p:txBody>
          <a:bodyPr wrap="square" lIns="576000" tIns="1728000" rIns="360000" bIns="360000">
            <a:noAutofit/>
          </a:bodyPr>
          <a:lstStyle>
            <a:lvl1pPr algn="l">
              <a:defRPr sz="1600">
                <a:solidFill>
                  <a:schemeClr val="tx1">
                    <a:lumMod val="50000"/>
                    <a:lumOff val="50000"/>
                  </a:schemeClr>
                </a:solidFill>
              </a:defRPr>
            </a:lvl1pPr>
          </a:lstStyle>
          <a:p>
            <a:r>
              <a:rPr lang="en-AU" noProof="0"/>
              <a:t>Click central icon to add picture or pattern</a:t>
            </a:r>
          </a:p>
        </p:txBody>
      </p:sp>
      <p:grpSp>
        <p:nvGrpSpPr>
          <p:cNvPr id="70" name="Group 4">
            <a:extLst>
              <a:ext uri="{FF2B5EF4-FFF2-40B4-BE49-F238E27FC236}">
                <a16:creationId xmlns:a16="http://schemas.microsoft.com/office/drawing/2014/main" id="{3AFBB0F5-5EB0-405F-9812-3F6111C207C6}"/>
              </a:ext>
            </a:extLst>
          </p:cNvPr>
          <p:cNvGrpSpPr>
            <a:grpSpLocks noChangeAspect="1"/>
          </p:cNvGrpSpPr>
          <p:nvPr userDrawn="1"/>
        </p:nvGrpSpPr>
        <p:grpSpPr bwMode="auto">
          <a:xfrm>
            <a:off x="607255" y="616633"/>
            <a:ext cx="1440000" cy="1443689"/>
            <a:chOff x="2864" y="1181"/>
            <a:chExt cx="1952" cy="1957"/>
          </a:xfrm>
          <a:blipFill>
            <a:blip r:embed="rId2"/>
            <a:stretch>
              <a:fillRect/>
            </a:stretch>
          </a:blipFill>
        </p:grpSpPr>
        <p:sp>
          <p:nvSpPr>
            <p:cNvPr id="72" name="AutoShape 3">
              <a:extLst>
                <a:ext uri="{FF2B5EF4-FFF2-40B4-BE49-F238E27FC236}">
                  <a16:creationId xmlns:a16="http://schemas.microsoft.com/office/drawing/2014/main" id="{EE348DCA-F65E-472C-8E94-01A3FE818BC6}"/>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3" name="Rectangle 5">
              <a:extLst>
                <a:ext uri="{FF2B5EF4-FFF2-40B4-BE49-F238E27FC236}">
                  <a16:creationId xmlns:a16="http://schemas.microsoft.com/office/drawing/2014/main" id="{43ED83A1-CC4D-42EA-8ABE-37ED66A6485E}"/>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6" name="Freeform 6">
              <a:extLst>
                <a:ext uri="{FF2B5EF4-FFF2-40B4-BE49-F238E27FC236}">
                  <a16:creationId xmlns:a16="http://schemas.microsoft.com/office/drawing/2014/main" id="{C14D3AFF-4015-4ADB-AB21-B4EADD0CA395}"/>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7" name="Freeform 7">
              <a:extLst>
                <a:ext uri="{FF2B5EF4-FFF2-40B4-BE49-F238E27FC236}">
                  <a16:creationId xmlns:a16="http://schemas.microsoft.com/office/drawing/2014/main" id="{338B28A6-DBB6-499A-9175-D30CDBFB65D5}"/>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8" name="Freeform 8">
              <a:extLst>
                <a:ext uri="{FF2B5EF4-FFF2-40B4-BE49-F238E27FC236}">
                  <a16:creationId xmlns:a16="http://schemas.microsoft.com/office/drawing/2014/main" id="{B4F42473-3AD2-48CF-9DF2-688A050792D6}"/>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9" name="Freeform 9">
              <a:extLst>
                <a:ext uri="{FF2B5EF4-FFF2-40B4-BE49-F238E27FC236}">
                  <a16:creationId xmlns:a16="http://schemas.microsoft.com/office/drawing/2014/main" id="{4CFCC169-6EE2-4286-8FE4-D99450A4434D}"/>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0" name="Freeform 10">
              <a:extLst>
                <a:ext uri="{FF2B5EF4-FFF2-40B4-BE49-F238E27FC236}">
                  <a16:creationId xmlns:a16="http://schemas.microsoft.com/office/drawing/2014/main" id="{9D240A6C-65D8-4404-BD21-34BFC830B98A}"/>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1" name="Freeform 11">
              <a:extLst>
                <a:ext uri="{FF2B5EF4-FFF2-40B4-BE49-F238E27FC236}">
                  <a16:creationId xmlns:a16="http://schemas.microsoft.com/office/drawing/2014/main" id="{D2693798-E801-4A01-899D-3526F4E67924}"/>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2" name="Freeform 12">
              <a:extLst>
                <a:ext uri="{FF2B5EF4-FFF2-40B4-BE49-F238E27FC236}">
                  <a16:creationId xmlns:a16="http://schemas.microsoft.com/office/drawing/2014/main" id="{285079AC-870B-48A5-93B9-BCEBA2C1494A}"/>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3" name="Freeform 13">
              <a:extLst>
                <a:ext uri="{FF2B5EF4-FFF2-40B4-BE49-F238E27FC236}">
                  <a16:creationId xmlns:a16="http://schemas.microsoft.com/office/drawing/2014/main" id="{999F3F9A-C895-4189-8520-0793CCCD0BFA}"/>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4" name="Freeform 14">
              <a:extLst>
                <a:ext uri="{FF2B5EF4-FFF2-40B4-BE49-F238E27FC236}">
                  <a16:creationId xmlns:a16="http://schemas.microsoft.com/office/drawing/2014/main" id="{5161D696-7B40-4240-8A0E-23B94BADBCDC}"/>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5" name="Freeform 15">
              <a:extLst>
                <a:ext uri="{FF2B5EF4-FFF2-40B4-BE49-F238E27FC236}">
                  <a16:creationId xmlns:a16="http://schemas.microsoft.com/office/drawing/2014/main" id="{4C75893E-D358-44AC-A3CF-2EED9778A456}"/>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6" name="Freeform 16">
              <a:extLst>
                <a:ext uri="{FF2B5EF4-FFF2-40B4-BE49-F238E27FC236}">
                  <a16:creationId xmlns:a16="http://schemas.microsoft.com/office/drawing/2014/main" id="{7637E8F0-D81C-476F-8F8E-D9920CB899EE}"/>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7" name="Freeform 17">
              <a:extLst>
                <a:ext uri="{FF2B5EF4-FFF2-40B4-BE49-F238E27FC236}">
                  <a16:creationId xmlns:a16="http://schemas.microsoft.com/office/drawing/2014/main" id="{871A423F-334B-41DD-AB12-69F4222E2B48}"/>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8" name="Freeform 18">
              <a:extLst>
                <a:ext uri="{FF2B5EF4-FFF2-40B4-BE49-F238E27FC236}">
                  <a16:creationId xmlns:a16="http://schemas.microsoft.com/office/drawing/2014/main" id="{F58C111E-E1E0-495A-B19E-19C23BC04A4D}"/>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9" name="Freeform 19">
              <a:extLst>
                <a:ext uri="{FF2B5EF4-FFF2-40B4-BE49-F238E27FC236}">
                  <a16:creationId xmlns:a16="http://schemas.microsoft.com/office/drawing/2014/main" id="{C13C60D4-33A1-4116-A310-C2D5DDC4EEC0}"/>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0" name="Freeform 20">
              <a:extLst>
                <a:ext uri="{FF2B5EF4-FFF2-40B4-BE49-F238E27FC236}">
                  <a16:creationId xmlns:a16="http://schemas.microsoft.com/office/drawing/2014/main" id="{A48538EB-0D4D-49B9-BDCF-9D922353F70E}"/>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1" name="Rectangle 21">
              <a:extLst>
                <a:ext uri="{FF2B5EF4-FFF2-40B4-BE49-F238E27FC236}">
                  <a16:creationId xmlns:a16="http://schemas.microsoft.com/office/drawing/2014/main" id="{1487FAD7-88D3-4A87-99A7-7B072B555F45}"/>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2" name="Freeform 22">
              <a:extLst>
                <a:ext uri="{FF2B5EF4-FFF2-40B4-BE49-F238E27FC236}">
                  <a16:creationId xmlns:a16="http://schemas.microsoft.com/office/drawing/2014/main" id="{8914B577-98F3-43EF-BC4A-E7588E200C3D}"/>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3" name="Freeform 23">
              <a:extLst>
                <a:ext uri="{FF2B5EF4-FFF2-40B4-BE49-F238E27FC236}">
                  <a16:creationId xmlns:a16="http://schemas.microsoft.com/office/drawing/2014/main" id="{B5308D54-22FE-4DA7-BC01-ED460072EFA8}"/>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4" name="Freeform 24">
              <a:extLst>
                <a:ext uri="{FF2B5EF4-FFF2-40B4-BE49-F238E27FC236}">
                  <a16:creationId xmlns:a16="http://schemas.microsoft.com/office/drawing/2014/main" id="{3A60EE4F-D706-499A-8872-B156049D5B97}"/>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5" name="Freeform 25">
              <a:extLst>
                <a:ext uri="{FF2B5EF4-FFF2-40B4-BE49-F238E27FC236}">
                  <a16:creationId xmlns:a16="http://schemas.microsoft.com/office/drawing/2014/main" id="{3EAF6B99-79B4-43B1-842F-B1AFF0CC1E67}"/>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6" name="Freeform 26">
              <a:extLst>
                <a:ext uri="{FF2B5EF4-FFF2-40B4-BE49-F238E27FC236}">
                  <a16:creationId xmlns:a16="http://schemas.microsoft.com/office/drawing/2014/main" id="{6C79F926-94C7-4522-9614-397593F62EAC}"/>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7" name="Freeform 27">
              <a:extLst>
                <a:ext uri="{FF2B5EF4-FFF2-40B4-BE49-F238E27FC236}">
                  <a16:creationId xmlns:a16="http://schemas.microsoft.com/office/drawing/2014/main" id="{FDD151CA-6BF4-4036-98ED-05B831B530FD}"/>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8" name="Freeform 28">
              <a:extLst>
                <a:ext uri="{FF2B5EF4-FFF2-40B4-BE49-F238E27FC236}">
                  <a16:creationId xmlns:a16="http://schemas.microsoft.com/office/drawing/2014/main" id="{AB448DEB-E490-4038-8414-1A68B9109CC0}"/>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9" name="Freeform 29">
              <a:extLst>
                <a:ext uri="{FF2B5EF4-FFF2-40B4-BE49-F238E27FC236}">
                  <a16:creationId xmlns:a16="http://schemas.microsoft.com/office/drawing/2014/main" id="{524059C3-D356-4C34-9C06-DD896588BF75}"/>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0" name="Freeform 30">
              <a:extLst>
                <a:ext uri="{FF2B5EF4-FFF2-40B4-BE49-F238E27FC236}">
                  <a16:creationId xmlns:a16="http://schemas.microsoft.com/office/drawing/2014/main" id="{247D07C2-EC7B-4730-92FA-6B8D84B80D42}"/>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1" name="Freeform 31">
              <a:extLst>
                <a:ext uri="{FF2B5EF4-FFF2-40B4-BE49-F238E27FC236}">
                  <a16:creationId xmlns:a16="http://schemas.microsoft.com/office/drawing/2014/main" id="{5D6F08FA-2532-4558-9602-AF1744F99F15}"/>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2" name="Freeform 32">
              <a:extLst>
                <a:ext uri="{FF2B5EF4-FFF2-40B4-BE49-F238E27FC236}">
                  <a16:creationId xmlns:a16="http://schemas.microsoft.com/office/drawing/2014/main" id="{E685EBE7-869E-41B0-BCD8-FF537CBD5C59}"/>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3" name="Freeform 34">
              <a:extLst>
                <a:ext uri="{FF2B5EF4-FFF2-40B4-BE49-F238E27FC236}">
                  <a16:creationId xmlns:a16="http://schemas.microsoft.com/office/drawing/2014/main" id="{C3AB8B41-7BD9-44AA-B986-74D53C9AF3C3}"/>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4" name="Freeform 35">
              <a:extLst>
                <a:ext uri="{FF2B5EF4-FFF2-40B4-BE49-F238E27FC236}">
                  <a16:creationId xmlns:a16="http://schemas.microsoft.com/office/drawing/2014/main" id="{EDE8817E-73C2-4561-8428-03CCAFF40CF8}"/>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5" name="Freeform 36">
              <a:extLst>
                <a:ext uri="{FF2B5EF4-FFF2-40B4-BE49-F238E27FC236}">
                  <a16:creationId xmlns:a16="http://schemas.microsoft.com/office/drawing/2014/main" id="{AF8224B5-9A1C-4DFC-9A81-E5FD62FB5640}"/>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6" name="Freeform 37">
              <a:extLst>
                <a:ext uri="{FF2B5EF4-FFF2-40B4-BE49-F238E27FC236}">
                  <a16:creationId xmlns:a16="http://schemas.microsoft.com/office/drawing/2014/main" id="{1C2A9587-67A6-4716-977B-862BFA82E668}"/>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7" name="Freeform 38">
              <a:extLst>
                <a:ext uri="{FF2B5EF4-FFF2-40B4-BE49-F238E27FC236}">
                  <a16:creationId xmlns:a16="http://schemas.microsoft.com/office/drawing/2014/main" id="{495A0897-65A5-4410-A4A7-BD794D83CDC3}"/>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8" name="Freeform 39">
              <a:extLst>
                <a:ext uri="{FF2B5EF4-FFF2-40B4-BE49-F238E27FC236}">
                  <a16:creationId xmlns:a16="http://schemas.microsoft.com/office/drawing/2014/main" id="{7E97296E-EB49-46E9-8E93-4AA5F3E541C7}"/>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9" name="Freeform 40">
              <a:extLst>
                <a:ext uri="{FF2B5EF4-FFF2-40B4-BE49-F238E27FC236}">
                  <a16:creationId xmlns:a16="http://schemas.microsoft.com/office/drawing/2014/main" id="{2F3461FC-DD4F-4CA4-B2A8-7F4F566F61F9}"/>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0" name="Freeform 41">
              <a:extLst>
                <a:ext uri="{FF2B5EF4-FFF2-40B4-BE49-F238E27FC236}">
                  <a16:creationId xmlns:a16="http://schemas.microsoft.com/office/drawing/2014/main" id="{8908A0F4-A93F-4BE5-8463-B36A8039B586}"/>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1" name="Freeform 42">
              <a:extLst>
                <a:ext uri="{FF2B5EF4-FFF2-40B4-BE49-F238E27FC236}">
                  <a16:creationId xmlns:a16="http://schemas.microsoft.com/office/drawing/2014/main" id="{24D30A92-E7FF-424A-B0A9-AC7FE32E7708}"/>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2" name="Freeform 43">
              <a:extLst>
                <a:ext uri="{FF2B5EF4-FFF2-40B4-BE49-F238E27FC236}">
                  <a16:creationId xmlns:a16="http://schemas.microsoft.com/office/drawing/2014/main" id="{B2A95380-ABEE-40CA-BBE5-1E3411D8CDED}"/>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3" name="Freeform 44">
              <a:extLst>
                <a:ext uri="{FF2B5EF4-FFF2-40B4-BE49-F238E27FC236}">
                  <a16:creationId xmlns:a16="http://schemas.microsoft.com/office/drawing/2014/main" id="{25364CF1-47E1-42AA-B408-1241E63E8C4D}"/>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4" name="Freeform 45">
              <a:extLst>
                <a:ext uri="{FF2B5EF4-FFF2-40B4-BE49-F238E27FC236}">
                  <a16:creationId xmlns:a16="http://schemas.microsoft.com/office/drawing/2014/main" id="{722A9A6F-E73A-4E34-A53F-A559E043C3E1}"/>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5" name="Freeform 46">
              <a:extLst>
                <a:ext uri="{FF2B5EF4-FFF2-40B4-BE49-F238E27FC236}">
                  <a16:creationId xmlns:a16="http://schemas.microsoft.com/office/drawing/2014/main" id="{7DC776F1-D1BF-4756-9B11-A3922DD28A59}"/>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6" name="Freeform 47">
              <a:extLst>
                <a:ext uri="{FF2B5EF4-FFF2-40B4-BE49-F238E27FC236}">
                  <a16:creationId xmlns:a16="http://schemas.microsoft.com/office/drawing/2014/main" id="{F702349C-C6E4-46A5-8802-BB88DD4BE29E}"/>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7" name="Freeform 48">
              <a:extLst>
                <a:ext uri="{FF2B5EF4-FFF2-40B4-BE49-F238E27FC236}">
                  <a16:creationId xmlns:a16="http://schemas.microsoft.com/office/drawing/2014/main" id="{346BC6D5-9E5A-4B92-9611-F9D07EF48525}"/>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8" name="Freeform 49">
              <a:extLst>
                <a:ext uri="{FF2B5EF4-FFF2-40B4-BE49-F238E27FC236}">
                  <a16:creationId xmlns:a16="http://schemas.microsoft.com/office/drawing/2014/main" id="{2A9DF814-73D8-4894-8B96-23B40E6E9089}"/>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9" name="Freeform 50">
              <a:extLst>
                <a:ext uri="{FF2B5EF4-FFF2-40B4-BE49-F238E27FC236}">
                  <a16:creationId xmlns:a16="http://schemas.microsoft.com/office/drawing/2014/main" id="{58C1703B-88EC-4C9F-B827-837D126B61D6}"/>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0" name="Freeform 51">
              <a:extLst>
                <a:ext uri="{FF2B5EF4-FFF2-40B4-BE49-F238E27FC236}">
                  <a16:creationId xmlns:a16="http://schemas.microsoft.com/office/drawing/2014/main" id="{7589E396-ADCF-4596-8DE4-4379AFCE7E22}"/>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1" name="Freeform 52">
              <a:extLst>
                <a:ext uri="{FF2B5EF4-FFF2-40B4-BE49-F238E27FC236}">
                  <a16:creationId xmlns:a16="http://schemas.microsoft.com/office/drawing/2014/main" id="{C49FDA79-CF20-4CA4-9EC3-273E88B10C6B}"/>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2" name="Freeform 53">
              <a:extLst>
                <a:ext uri="{FF2B5EF4-FFF2-40B4-BE49-F238E27FC236}">
                  <a16:creationId xmlns:a16="http://schemas.microsoft.com/office/drawing/2014/main" id="{EAF66CB7-8F32-4F0C-B5A2-11A6143DA74B}"/>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3" name="Freeform 54">
              <a:extLst>
                <a:ext uri="{FF2B5EF4-FFF2-40B4-BE49-F238E27FC236}">
                  <a16:creationId xmlns:a16="http://schemas.microsoft.com/office/drawing/2014/main" id="{DD4F44F0-927E-4351-9C37-2EE63B71F04A}"/>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4" name="Freeform 55">
              <a:extLst>
                <a:ext uri="{FF2B5EF4-FFF2-40B4-BE49-F238E27FC236}">
                  <a16:creationId xmlns:a16="http://schemas.microsoft.com/office/drawing/2014/main" id="{92AC303A-678D-4707-A16F-2DA1A07D9D64}"/>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5" name="Freeform 56">
              <a:extLst>
                <a:ext uri="{FF2B5EF4-FFF2-40B4-BE49-F238E27FC236}">
                  <a16:creationId xmlns:a16="http://schemas.microsoft.com/office/drawing/2014/main" id="{4BCFC9F6-3BBE-4394-851E-3738C7D6EB4E}"/>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6" name="Freeform 57">
              <a:extLst>
                <a:ext uri="{FF2B5EF4-FFF2-40B4-BE49-F238E27FC236}">
                  <a16:creationId xmlns:a16="http://schemas.microsoft.com/office/drawing/2014/main" id="{D4997C90-4986-45C1-9DAC-A5D26B02F3BD}"/>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7" name="Freeform 58">
              <a:extLst>
                <a:ext uri="{FF2B5EF4-FFF2-40B4-BE49-F238E27FC236}">
                  <a16:creationId xmlns:a16="http://schemas.microsoft.com/office/drawing/2014/main" id="{ACC13E25-4EE3-4A63-B0AF-2162BB78ECBF}"/>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8" name="Freeform 59">
              <a:extLst>
                <a:ext uri="{FF2B5EF4-FFF2-40B4-BE49-F238E27FC236}">
                  <a16:creationId xmlns:a16="http://schemas.microsoft.com/office/drawing/2014/main" id="{87AA0A80-577E-43A6-B738-0BAFE7F7B4EA}"/>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9" name="Freeform 60">
              <a:extLst>
                <a:ext uri="{FF2B5EF4-FFF2-40B4-BE49-F238E27FC236}">
                  <a16:creationId xmlns:a16="http://schemas.microsoft.com/office/drawing/2014/main" id="{3DBFF628-46A4-41BD-9FA9-3D4418E866E5}"/>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0" name="Freeform 61">
              <a:extLst>
                <a:ext uri="{FF2B5EF4-FFF2-40B4-BE49-F238E27FC236}">
                  <a16:creationId xmlns:a16="http://schemas.microsoft.com/office/drawing/2014/main" id="{D6413240-42B4-45DB-BBA2-56A1CDBD3C5B}"/>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1" name="Freeform 62">
              <a:extLst>
                <a:ext uri="{FF2B5EF4-FFF2-40B4-BE49-F238E27FC236}">
                  <a16:creationId xmlns:a16="http://schemas.microsoft.com/office/drawing/2014/main" id="{8AAB2B20-3978-4858-9836-C1351201A6F9}"/>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grpSp>
      <p:sp>
        <p:nvSpPr>
          <p:cNvPr id="66" name="Picture Placeholder 2">
            <a:extLst>
              <a:ext uri="{FF2B5EF4-FFF2-40B4-BE49-F238E27FC236}">
                <a16:creationId xmlns:a16="http://schemas.microsoft.com/office/drawing/2014/main" id="{A60525C7-BF5C-4763-BFD2-4489EB5B78B7}"/>
              </a:ext>
            </a:extLst>
          </p:cNvPr>
          <p:cNvSpPr>
            <a:spLocks noGrp="1"/>
          </p:cNvSpPr>
          <p:nvPr>
            <p:ph type="pic" sz="quarter" idx="18" hasCustomPrompt="1"/>
          </p:nvPr>
        </p:nvSpPr>
        <p:spPr>
          <a:xfrm>
            <a:off x="500062" y="5410200"/>
            <a:ext cx="1939655" cy="923925"/>
          </a:xfrm>
        </p:spPr>
        <p:txBody>
          <a:bodyPr/>
          <a:lstStyle>
            <a:lvl1pPr>
              <a:defRPr sz="1600">
                <a:solidFill>
                  <a:schemeClr val="tx1">
                    <a:lumMod val="50000"/>
                    <a:lumOff val="50000"/>
                  </a:schemeClr>
                </a:solidFill>
              </a:defRPr>
            </a:lvl1pPr>
          </a:lstStyle>
          <a:p>
            <a:r>
              <a:rPr lang="en-AU"/>
              <a:t>Click to add partner logos</a:t>
            </a:r>
          </a:p>
        </p:txBody>
      </p:sp>
      <p:sp>
        <p:nvSpPr>
          <p:cNvPr id="67" name="Picture Placeholder 2">
            <a:extLst>
              <a:ext uri="{FF2B5EF4-FFF2-40B4-BE49-F238E27FC236}">
                <a16:creationId xmlns:a16="http://schemas.microsoft.com/office/drawing/2014/main" id="{2B0AC9A8-08B7-4674-84A9-EE81504DB88C}"/>
              </a:ext>
            </a:extLst>
          </p:cNvPr>
          <p:cNvSpPr>
            <a:spLocks noGrp="1"/>
          </p:cNvSpPr>
          <p:nvPr>
            <p:ph type="pic" sz="quarter" idx="19" hasCustomPrompt="1"/>
          </p:nvPr>
        </p:nvSpPr>
        <p:spPr>
          <a:xfrm>
            <a:off x="2601859" y="5410200"/>
            <a:ext cx="1939655" cy="923925"/>
          </a:xfrm>
        </p:spPr>
        <p:txBody>
          <a:bodyPr/>
          <a:lstStyle>
            <a:lvl1pPr>
              <a:defRPr sz="1600">
                <a:solidFill>
                  <a:schemeClr val="tx1">
                    <a:lumMod val="50000"/>
                    <a:lumOff val="50000"/>
                  </a:schemeClr>
                </a:solidFill>
              </a:defRPr>
            </a:lvl1pPr>
          </a:lstStyle>
          <a:p>
            <a:r>
              <a:rPr lang="en-AU"/>
              <a:t>Click to add partner logos</a:t>
            </a:r>
          </a:p>
        </p:txBody>
      </p:sp>
      <p:sp>
        <p:nvSpPr>
          <p:cNvPr id="68" name="Picture Placeholder 2">
            <a:extLst>
              <a:ext uri="{FF2B5EF4-FFF2-40B4-BE49-F238E27FC236}">
                <a16:creationId xmlns:a16="http://schemas.microsoft.com/office/drawing/2014/main" id="{05998953-BBE0-4246-B9BC-50453554F00A}"/>
              </a:ext>
            </a:extLst>
          </p:cNvPr>
          <p:cNvSpPr>
            <a:spLocks noGrp="1"/>
          </p:cNvSpPr>
          <p:nvPr>
            <p:ph type="pic" sz="quarter" idx="20" hasCustomPrompt="1"/>
          </p:nvPr>
        </p:nvSpPr>
        <p:spPr>
          <a:xfrm>
            <a:off x="4703656" y="5410200"/>
            <a:ext cx="1939655" cy="923925"/>
          </a:xfrm>
        </p:spPr>
        <p:txBody>
          <a:bodyPr/>
          <a:lstStyle>
            <a:lvl1pPr>
              <a:defRPr sz="1600">
                <a:solidFill>
                  <a:schemeClr val="tx1">
                    <a:lumMod val="50000"/>
                    <a:lumOff val="50000"/>
                  </a:schemeClr>
                </a:solidFill>
              </a:defRPr>
            </a:lvl1pPr>
          </a:lstStyle>
          <a:p>
            <a:r>
              <a:rPr lang="en-AU"/>
              <a:t>Click to add partner logos</a:t>
            </a:r>
          </a:p>
        </p:txBody>
      </p:sp>
      <p:sp>
        <p:nvSpPr>
          <p:cNvPr id="132" name="Text Placeholder 140">
            <a:extLst>
              <a:ext uri="{FF2B5EF4-FFF2-40B4-BE49-F238E27FC236}">
                <a16:creationId xmlns:a16="http://schemas.microsoft.com/office/drawing/2014/main" id="{CF59814C-B444-4ECE-A32B-683E53AD2059}"/>
              </a:ext>
            </a:extLst>
          </p:cNvPr>
          <p:cNvSpPr>
            <a:spLocks noGrp="1"/>
          </p:cNvSpPr>
          <p:nvPr>
            <p:ph type="body" sz="quarter" idx="17" hasCustomPrompt="1"/>
          </p:nvPr>
        </p:nvSpPr>
        <p:spPr>
          <a:xfrm>
            <a:off x="2494666" y="686883"/>
            <a:ext cx="3776837" cy="707231"/>
          </a:xfrm>
        </p:spPr>
        <p:txBody>
          <a:bodyPr>
            <a:normAutofit/>
          </a:bodyPr>
          <a:lstStyle>
            <a:lvl1pPr>
              <a:spcBef>
                <a:spcPts val="0"/>
              </a:spcBef>
              <a:spcAft>
                <a:spcPts val="600"/>
              </a:spcAft>
              <a:defRPr sz="1600" b="1">
                <a:solidFill>
                  <a:schemeClr val="tx2"/>
                </a:solidFill>
              </a:defRPr>
            </a:lvl1pPr>
            <a:lvl2pPr marL="0" indent="0">
              <a:spcBef>
                <a:spcPts val="0"/>
              </a:spcBef>
              <a:buNone/>
              <a:defRPr sz="1600">
                <a:solidFill>
                  <a:schemeClr val="tx2"/>
                </a:solidFill>
              </a:defRPr>
            </a:lvl2pPr>
            <a:lvl3pPr marL="0" indent="0">
              <a:spcBef>
                <a:spcPts val="0"/>
              </a:spcBef>
              <a:buNone/>
              <a:defRPr sz="1600" b="0">
                <a:solidFill>
                  <a:schemeClr val="tx2"/>
                </a:solidFill>
              </a:defRPr>
            </a:lvl3pPr>
            <a:lvl4pPr>
              <a:spcBef>
                <a:spcPts val="0"/>
              </a:spcBef>
              <a:defRPr sz="1600" b="0">
                <a:solidFill>
                  <a:schemeClr val="tx2"/>
                </a:solidFill>
              </a:defRPr>
            </a:lvl4pPr>
            <a:lvl5pPr>
              <a:spcBef>
                <a:spcPts val="0"/>
              </a:spcBef>
              <a:defRPr sz="1600" b="0">
                <a:solidFill>
                  <a:schemeClr val="tx2"/>
                </a:solidFill>
              </a:defRPr>
            </a:lvl5pPr>
            <a:lvl6pPr>
              <a:spcBef>
                <a:spcPts val="0"/>
              </a:spcBef>
              <a:defRPr sz="1600" b="0">
                <a:solidFill>
                  <a:schemeClr val="tx2"/>
                </a:solidFill>
              </a:defRPr>
            </a:lvl6pPr>
            <a:lvl7pPr>
              <a:spcBef>
                <a:spcPts val="0"/>
              </a:spcBef>
              <a:defRPr sz="1600" b="0">
                <a:solidFill>
                  <a:schemeClr val="tx2"/>
                </a:solidFill>
              </a:defRPr>
            </a:lvl7pPr>
            <a:lvl8pPr>
              <a:spcBef>
                <a:spcPts val="0"/>
              </a:spcBef>
              <a:defRPr sz="1600">
                <a:solidFill>
                  <a:schemeClr val="tx2"/>
                </a:solidFill>
              </a:defRPr>
            </a:lvl8pPr>
            <a:lvl9pPr>
              <a:spcBef>
                <a:spcPts val="0"/>
              </a:spcBef>
              <a:defRPr sz="1600">
                <a:solidFill>
                  <a:schemeClr val="tx2"/>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74" name="Text Placeholder 135">
            <a:extLst>
              <a:ext uri="{FF2B5EF4-FFF2-40B4-BE49-F238E27FC236}">
                <a16:creationId xmlns:a16="http://schemas.microsoft.com/office/drawing/2014/main" id="{4AA778C4-F038-4603-85A2-34141147C14C}"/>
              </a:ext>
            </a:extLst>
          </p:cNvPr>
          <p:cNvSpPr>
            <a:spLocks noGrp="1"/>
          </p:cNvSpPr>
          <p:nvPr>
            <p:ph type="body" sz="quarter" idx="21" hasCustomPrompt="1"/>
          </p:nvPr>
        </p:nvSpPr>
        <p:spPr>
          <a:xfrm>
            <a:off x="2601859" y="630906"/>
            <a:ext cx="288000" cy="10800"/>
          </a:xfrm>
          <a:solidFill>
            <a:schemeClr val="tx2"/>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spTree>
    <p:extLst>
      <p:ext uri="{BB962C8B-B14F-4D97-AF65-F5344CB8AC3E}">
        <p14:creationId xmlns:p14="http://schemas.microsoft.com/office/powerpoint/2010/main" val="2877092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F917-01CE-4331-AB1E-74B962EECC12}"/>
              </a:ext>
            </a:extLst>
          </p:cNvPr>
          <p:cNvSpPr>
            <a:spLocks noGrp="1"/>
          </p:cNvSpPr>
          <p:nvPr>
            <p:ph type="title" hasCustomPrompt="1"/>
          </p:nvPr>
        </p:nvSpPr>
        <p:spPr>
          <a:xfrm>
            <a:off x="1428765" y="395066"/>
            <a:ext cx="10296000" cy="887360"/>
          </a:xfrm>
        </p:spPr>
        <p:txBody>
          <a:bodyPr/>
          <a:lstStyle>
            <a:lvl1pPr>
              <a:defRPr/>
            </a:lvl1pPr>
          </a:lstStyle>
          <a:p>
            <a:r>
              <a:rPr lang="en-AU" noProof="0"/>
              <a:t>Title and content</a:t>
            </a:r>
          </a:p>
        </p:txBody>
      </p:sp>
      <p:sp>
        <p:nvSpPr>
          <p:cNvPr id="3" name="Content Placeholder 2">
            <a:extLst>
              <a:ext uri="{FF2B5EF4-FFF2-40B4-BE49-F238E27FC236}">
                <a16:creationId xmlns:a16="http://schemas.microsoft.com/office/drawing/2014/main" id="{37A7AD5C-27FE-4927-A5C6-D642B489CA22}"/>
              </a:ext>
            </a:extLst>
          </p:cNvPr>
          <p:cNvSpPr>
            <a:spLocks noGrp="1"/>
          </p:cNvSpPr>
          <p:nvPr>
            <p:ph idx="1" hasCustomPrompt="1"/>
          </p:nvPr>
        </p:nvSpPr>
        <p:spPr>
          <a:xfrm>
            <a:off x="316356" y="1532415"/>
            <a:ext cx="11408409" cy="4376944"/>
          </a:xfr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AU" noProof="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fld id="{9779B32D-F9FA-4261-B185-C59FA1578162}" type="datetime1">
              <a:rPr lang="en-AU" noProof="0" smtClean="0"/>
              <a:t>23/01/2026</a:t>
            </a:fld>
            <a:endParaRPr lang="en-AU" noProof="0"/>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endParaRPr lang="en-AU" noProof="0"/>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spTree>
    <p:extLst>
      <p:ext uri="{BB962C8B-B14F-4D97-AF65-F5344CB8AC3E}">
        <p14:creationId xmlns:p14="http://schemas.microsoft.com/office/powerpoint/2010/main" val="1374326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F917-01CE-4331-AB1E-74B962EECC12}"/>
              </a:ext>
            </a:extLst>
          </p:cNvPr>
          <p:cNvSpPr>
            <a:spLocks noGrp="1"/>
          </p:cNvSpPr>
          <p:nvPr>
            <p:ph type="title" hasCustomPrompt="1"/>
          </p:nvPr>
        </p:nvSpPr>
        <p:spPr>
          <a:xfrm>
            <a:off x="1428765" y="395066"/>
            <a:ext cx="10296000" cy="887360"/>
          </a:xfrm>
        </p:spPr>
        <p:txBody>
          <a:bodyPr/>
          <a:lstStyle>
            <a:lvl1pPr>
              <a:defRPr/>
            </a:lvl1pPr>
          </a:lstStyle>
          <a:p>
            <a:r>
              <a:rPr lang="en-AU" noProof="0"/>
              <a:t>Two content</a:t>
            </a:r>
          </a:p>
        </p:txBody>
      </p:sp>
      <p:sp>
        <p:nvSpPr>
          <p:cNvPr id="3" name="Content Placeholder 2">
            <a:extLst>
              <a:ext uri="{FF2B5EF4-FFF2-40B4-BE49-F238E27FC236}">
                <a16:creationId xmlns:a16="http://schemas.microsoft.com/office/drawing/2014/main" id="{37A7AD5C-27FE-4927-A5C6-D642B489CA22}"/>
              </a:ext>
            </a:extLst>
          </p:cNvPr>
          <p:cNvSpPr>
            <a:spLocks noGrp="1"/>
          </p:cNvSpPr>
          <p:nvPr>
            <p:ph idx="1" hasCustomPrompt="1"/>
          </p:nvPr>
        </p:nvSpPr>
        <p:spPr>
          <a:xfrm>
            <a:off x="316357" y="1532415"/>
            <a:ext cx="5400000" cy="4376944"/>
          </a:xfr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AU" noProof="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fld id="{9779B32D-F9FA-4261-B185-C59FA1578162}" type="datetime1">
              <a:rPr lang="en-AU" noProof="0" smtClean="0"/>
              <a:t>23/01/2026</a:t>
            </a:fld>
            <a:endParaRPr lang="en-AU" noProof="0"/>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endParaRPr lang="en-AU" noProof="0"/>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sp>
        <p:nvSpPr>
          <p:cNvPr id="7" name="Content Placeholder 2">
            <a:extLst>
              <a:ext uri="{FF2B5EF4-FFF2-40B4-BE49-F238E27FC236}">
                <a16:creationId xmlns:a16="http://schemas.microsoft.com/office/drawing/2014/main" id="{67A73130-BD65-49F1-9021-B25378530968}"/>
              </a:ext>
            </a:extLst>
          </p:cNvPr>
          <p:cNvSpPr>
            <a:spLocks noGrp="1"/>
          </p:cNvSpPr>
          <p:nvPr>
            <p:ph idx="13" hasCustomPrompt="1"/>
          </p:nvPr>
        </p:nvSpPr>
        <p:spPr>
          <a:xfrm>
            <a:off x="6324765" y="1532415"/>
            <a:ext cx="5400000" cy="4376944"/>
          </a:xfr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AU" noProof="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336299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F917-01CE-4331-AB1E-74B962EECC12}"/>
              </a:ext>
            </a:extLst>
          </p:cNvPr>
          <p:cNvSpPr>
            <a:spLocks noGrp="1"/>
          </p:cNvSpPr>
          <p:nvPr>
            <p:ph type="title" hasCustomPrompt="1"/>
          </p:nvPr>
        </p:nvSpPr>
        <p:spPr>
          <a:xfrm>
            <a:off x="1428765" y="395066"/>
            <a:ext cx="10296000" cy="887360"/>
          </a:xfrm>
        </p:spPr>
        <p:txBody>
          <a:bodyPr/>
          <a:lstStyle>
            <a:lvl1pPr>
              <a:defRPr/>
            </a:lvl1pPr>
          </a:lstStyle>
          <a:p>
            <a:r>
              <a:rPr lang="en-AU" noProof="0"/>
              <a:t>Two column text slide</a:t>
            </a:r>
          </a:p>
        </p:txBody>
      </p:sp>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fld id="{7653400A-F88E-43AE-A990-A2146D650ECD}" type="datetime1">
              <a:rPr lang="en-AU" noProof="0" smtClean="0"/>
              <a:t>23/01/2026</a:t>
            </a:fld>
            <a:endParaRPr lang="en-AU" noProof="0"/>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endParaRPr lang="en-AU" noProof="0"/>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hasCustomPrompt="1"/>
          </p:nvPr>
        </p:nvSpPr>
        <p:spPr>
          <a:xfrm>
            <a:off x="316357" y="1532415"/>
            <a:ext cx="11408408" cy="4459190"/>
          </a:xfrm>
        </p:spPr>
        <p:txBody>
          <a:bodyPr numCol="2" spcCol="360000"/>
          <a:lstStyle>
            <a:lvl1pPr>
              <a:defRPr/>
            </a:lvl1pPr>
          </a:lstStyle>
          <a:p>
            <a:pPr lvl="0"/>
            <a:r>
              <a:rPr lang="en-AU" noProof="0"/>
              <a:t>There are five type style levels. To access the type styles, click on the text and press the ‘Increase / Decrease List Level’ buttons in the Paragraph section of the Home ribbon.</a:t>
            </a:r>
          </a:p>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330238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F917-01CE-4331-AB1E-74B962EECC12}"/>
              </a:ext>
            </a:extLst>
          </p:cNvPr>
          <p:cNvSpPr>
            <a:spLocks noGrp="1"/>
          </p:cNvSpPr>
          <p:nvPr>
            <p:ph type="title" hasCustomPrompt="1"/>
          </p:nvPr>
        </p:nvSpPr>
        <p:spPr>
          <a:xfrm>
            <a:off x="1428765" y="395066"/>
            <a:ext cx="10296000" cy="887360"/>
          </a:xfrm>
        </p:spPr>
        <p:txBody>
          <a:bodyPr/>
          <a:lstStyle>
            <a:lvl1pPr>
              <a:defRPr/>
            </a:lvl1pPr>
          </a:lstStyle>
          <a:p>
            <a:r>
              <a:rPr lang="en-AU" noProof="0"/>
              <a:t>Three column text slide</a:t>
            </a:r>
          </a:p>
        </p:txBody>
      </p:sp>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fld id="{0F757AC4-CA73-4AA5-94CF-7FC707DB7435}" type="datetime1">
              <a:rPr lang="en-AU" noProof="0" smtClean="0"/>
              <a:t>23/01/2026</a:t>
            </a:fld>
            <a:endParaRPr lang="en-AU" noProof="0"/>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endParaRPr lang="en-AU" noProof="0"/>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p:nvPr>
        </p:nvSpPr>
        <p:spPr>
          <a:xfrm>
            <a:off x="316357" y="1532415"/>
            <a:ext cx="11408408" cy="4459189"/>
          </a:xfrm>
        </p:spPr>
        <p:txBody>
          <a:bodyPr numCol="3" spcCol="36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Tree>
    <p:extLst>
      <p:ext uri="{BB962C8B-B14F-4D97-AF65-F5344CB8AC3E}">
        <p14:creationId xmlns:p14="http://schemas.microsoft.com/office/powerpoint/2010/main" val="118639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A9561C-11B4-4CC4-B271-3E59C981A78C}"/>
              </a:ext>
            </a:extLst>
          </p:cNvPr>
          <p:cNvSpPr>
            <a:spLocks noGrp="1"/>
          </p:cNvSpPr>
          <p:nvPr>
            <p:ph type="title"/>
          </p:nvPr>
        </p:nvSpPr>
        <p:spPr>
          <a:xfrm>
            <a:off x="1428765" y="395066"/>
            <a:ext cx="10296000" cy="887360"/>
          </a:xfrm>
          <a:prstGeom prst="rect">
            <a:avLst/>
          </a:prstGeom>
        </p:spPr>
        <p:txBody>
          <a:bodyPr vert="horz" lIns="91440" tIns="45720" rIns="91440" bIns="45720" rtlCol="0" anchor="b" anchorCtr="0">
            <a:noAutofit/>
          </a:bodyPr>
          <a:lstStyle/>
          <a:p>
            <a:r>
              <a:rPr lang="en-US" noProof="0"/>
              <a:t>Click to edit Master title style</a:t>
            </a:r>
            <a:endParaRPr lang="en-AU" noProof="0"/>
          </a:p>
        </p:txBody>
      </p:sp>
      <p:sp>
        <p:nvSpPr>
          <p:cNvPr id="3" name="Text Placeholder 2">
            <a:extLst>
              <a:ext uri="{FF2B5EF4-FFF2-40B4-BE49-F238E27FC236}">
                <a16:creationId xmlns:a16="http://schemas.microsoft.com/office/drawing/2014/main" id="{03A81F4D-4B89-424A-BC66-199E1E666FD1}"/>
              </a:ext>
            </a:extLst>
          </p:cNvPr>
          <p:cNvSpPr>
            <a:spLocks noGrp="1"/>
          </p:cNvSpPr>
          <p:nvPr>
            <p:ph type="body" idx="1"/>
          </p:nvPr>
        </p:nvSpPr>
        <p:spPr>
          <a:xfrm>
            <a:off x="316356" y="1532415"/>
            <a:ext cx="11408409" cy="4376944"/>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A76D8956-3042-4F51-A765-52197DEBA845}"/>
              </a:ext>
            </a:extLst>
          </p:cNvPr>
          <p:cNvSpPr>
            <a:spLocks noGrp="1"/>
          </p:cNvSpPr>
          <p:nvPr>
            <p:ph type="dt" sz="half" idx="2"/>
          </p:nvPr>
        </p:nvSpPr>
        <p:spPr>
          <a:xfrm>
            <a:off x="8412983" y="6172501"/>
            <a:ext cx="2484000" cy="365125"/>
          </a:xfrm>
          <a:prstGeom prst="rect">
            <a:avLst/>
          </a:prstGeom>
        </p:spPr>
        <p:txBody>
          <a:bodyPr vert="horz" lIns="91440" tIns="45720" rIns="91440" bIns="45720" rtlCol="0" anchor="ctr"/>
          <a:lstStyle>
            <a:lvl1pPr algn="l">
              <a:defRPr sz="1200">
                <a:solidFill>
                  <a:schemeClr val="tx1"/>
                </a:solidFill>
              </a:defRPr>
            </a:lvl1pPr>
          </a:lstStyle>
          <a:p>
            <a:fld id="{15C1EA3C-26E9-4B87-838B-C7B127160328}" type="datetime1">
              <a:rPr lang="en-AU" noProof="0" smtClean="0"/>
              <a:t>23/01/2026</a:t>
            </a:fld>
            <a:endParaRPr lang="en-AU" noProof="0"/>
          </a:p>
        </p:txBody>
      </p:sp>
      <p:sp>
        <p:nvSpPr>
          <p:cNvPr id="5" name="Footer Placeholder 4">
            <a:extLst>
              <a:ext uri="{FF2B5EF4-FFF2-40B4-BE49-F238E27FC236}">
                <a16:creationId xmlns:a16="http://schemas.microsoft.com/office/drawing/2014/main" id="{2B9DE430-5DBA-4DE1-9C36-C5FAED4EAF10}"/>
              </a:ext>
            </a:extLst>
          </p:cNvPr>
          <p:cNvSpPr>
            <a:spLocks noGrp="1"/>
          </p:cNvSpPr>
          <p:nvPr>
            <p:ph type="ftr" sz="quarter" idx="3"/>
          </p:nvPr>
        </p:nvSpPr>
        <p:spPr>
          <a:xfrm>
            <a:off x="316357" y="6172501"/>
            <a:ext cx="8035422" cy="365125"/>
          </a:xfrm>
          <a:prstGeom prst="rect">
            <a:avLst/>
          </a:prstGeom>
        </p:spPr>
        <p:txBody>
          <a:bodyPr vert="horz" lIns="91440" tIns="45720" rIns="91440" bIns="45720" rtlCol="0" anchor="ctr"/>
          <a:lstStyle>
            <a:lvl1pPr algn="l">
              <a:defRPr sz="1200">
                <a:solidFill>
                  <a:schemeClr val="tx1"/>
                </a:solidFill>
              </a:defRPr>
            </a:lvl1pPr>
          </a:lstStyle>
          <a:p>
            <a:endParaRPr lang="en-AU" noProof="0"/>
          </a:p>
        </p:txBody>
      </p:sp>
      <p:sp>
        <p:nvSpPr>
          <p:cNvPr id="6" name="Slide Number Placeholder 5">
            <a:extLst>
              <a:ext uri="{FF2B5EF4-FFF2-40B4-BE49-F238E27FC236}">
                <a16:creationId xmlns:a16="http://schemas.microsoft.com/office/drawing/2014/main" id="{DD42F550-8FDF-4424-AA18-C4563333340E}"/>
              </a:ext>
            </a:extLst>
          </p:cNvPr>
          <p:cNvSpPr>
            <a:spLocks noGrp="1"/>
          </p:cNvSpPr>
          <p:nvPr>
            <p:ph type="sldNum" sz="quarter" idx="4"/>
          </p:nvPr>
        </p:nvSpPr>
        <p:spPr>
          <a:xfrm>
            <a:off x="10960059" y="6172501"/>
            <a:ext cx="846000" cy="365125"/>
          </a:xfrm>
          <a:prstGeom prst="rect">
            <a:avLst/>
          </a:prstGeom>
        </p:spPr>
        <p:txBody>
          <a:bodyPr vert="horz" lIns="91440" tIns="45720" rIns="0" bIns="45720" rtlCol="0" anchor="ctr"/>
          <a:lstStyle>
            <a:lvl1pPr algn="r">
              <a:defRPr sz="1200">
                <a:solidFill>
                  <a:schemeClr val="tx1"/>
                </a:solidFill>
              </a:defRPr>
            </a:lvl1pPr>
          </a:lstStyle>
          <a:p>
            <a:fld id="{DC22DD25-61AE-413C-B4D2-EF2365C9B2E1}" type="slidenum">
              <a:rPr lang="en-AU" noProof="0" smtClean="0"/>
              <a:pPr/>
              <a:t>‹#›</a:t>
            </a:fld>
            <a:endParaRPr lang="en-AU" noProof="0"/>
          </a:p>
        </p:txBody>
      </p:sp>
      <p:grpSp>
        <p:nvGrpSpPr>
          <p:cNvPr id="183" name="Group 4">
            <a:extLst>
              <a:ext uri="{FF2B5EF4-FFF2-40B4-BE49-F238E27FC236}">
                <a16:creationId xmlns:a16="http://schemas.microsoft.com/office/drawing/2014/main" id="{072EBD70-BCDE-4FAF-82D8-65AC1DA65CF4}"/>
              </a:ext>
            </a:extLst>
          </p:cNvPr>
          <p:cNvGrpSpPr>
            <a:grpSpLocks noChangeAspect="1"/>
          </p:cNvGrpSpPr>
          <p:nvPr userDrawn="1"/>
        </p:nvGrpSpPr>
        <p:grpSpPr bwMode="auto">
          <a:xfrm>
            <a:off x="433469" y="432000"/>
            <a:ext cx="718160" cy="720000"/>
            <a:chOff x="2864" y="1181"/>
            <a:chExt cx="1952" cy="1957"/>
          </a:xfrm>
          <a:blipFill>
            <a:blip r:embed="rId24"/>
            <a:stretch>
              <a:fillRect/>
            </a:stretch>
          </a:blipFill>
        </p:grpSpPr>
        <p:sp>
          <p:nvSpPr>
            <p:cNvPr id="184" name="AutoShape 3">
              <a:extLst>
                <a:ext uri="{FF2B5EF4-FFF2-40B4-BE49-F238E27FC236}">
                  <a16:creationId xmlns:a16="http://schemas.microsoft.com/office/drawing/2014/main" id="{7ADBA37C-8433-4000-9C31-3EF9F3BF48CA}"/>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6" name="Rectangle 5">
              <a:extLst>
                <a:ext uri="{FF2B5EF4-FFF2-40B4-BE49-F238E27FC236}">
                  <a16:creationId xmlns:a16="http://schemas.microsoft.com/office/drawing/2014/main" id="{4AF65C91-7154-48D7-81E1-DE2A16158321}"/>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7" name="Freeform 6">
              <a:extLst>
                <a:ext uri="{FF2B5EF4-FFF2-40B4-BE49-F238E27FC236}">
                  <a16:creationId xmlns:a16="http://schemas.microsoft.com/office/drawing/2014/main" id="{2567B816-663F-4518-AB67-FF7A98D83D1C}"/>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8" name="Freeform 7">
              <a:extLst>
                <a:ext uri="{FF2B5EF4-FFF2-40B4-BE49-F238E27FC236}">
                  <a16:creationId xmlns:a16="http://schemas.microsoft.com/office/drawing/2014/main" id="{5B7F641C-29EB-499A-A38F-F6CEC596E284}"/>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9" name="Freeform 8">
              <a:extLst>
                <a:ext uri="{FF2B5EF4-FFF2-40B4-BE49-F238E27FC236}">
                  <a16:creationId xmlns:a16="http://schemas.microsoft.com/office/drawing/2014/main" id="{F957B433-20D6-46B7-B64B-CC7658BF956A}"/>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0" name="Freeform 9">
              <a:extLst>
                <a:ext uri="{FF2B5EF4-FFF2-40B4-BE49-F238E27FC236}">
                  <a16:creationId xmlns:a16="http://schemas.microsoft.com/office/drawing/2014/main" id="{38A07266-EBD2-4019-A6D9-DF674210D920}"/>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1" name="Freeform 10">
              <a:extLst>
                <a:ext uri="{FF2B5EF4-FFF2-40B4-BE49-F238E27FC236}">
                  <a16:creationId xmlns:a16="http://schemas.microsoft.com/office/drawing/2014/main" id="{2D1170DA-E4AC-4CBB-A9DD-039B36C0DA1E}"/>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2" name="Freeform 11">
              <a:extLst>
                <a:ext uri="{FF2B5EF4-FFF2-40B4-BE49-F238E27FC236}">
                  <a16:creationId xmlns:a16="http://schemas.microsoft.com/office/drawing/2014/main" id="{7ED7B575-029E-43C2-AB03-C55C2F9DB40E}"/>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3" name="Freeform 12">
              <a:extLst>
                <a:ext uri="{FF2B5EF4-FFF2-40B4-BE49-F238E27FC236}">
                  <a16:creationId xmlns:a16="http://schemas.microsoft.com/office/drawing/2014/main" id="{68E47084-776D-470F-9E06-E306DCDF0ABA}"/>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4" name="Freeform 13">
              <a:extLst>
                <a:ext uri="{FF2B5EF4-FFF2-40B4-BE49-F238E27FC236}">
                  <a16:creationId xmlns:a16="http://schemas.microsoft.com/office/drawing/2014/main" id="{7780C905-979A-4A6E-B85A-D3FC1596C576}"/>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5" name="Freeform 14">
              <a:extLst>
                <a:ext uri="{FF2B5EF4-FFF2-40B4-BE49-F238E27FC236}">
                  <a16:creationId xmlns:a16="http://schemas.microsoft.com/office/drawing/2014/main" id="{08F7322A-262A-413D-ACF3-AB5F1376FAD5}"/>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6" name="Freeform 15">
              <a:extLst>
                <a:ext uri="{FF2B5EF4-FFF2-40B4-BE49-F238E27FC236}">
                  <a16:creationId xmlns:a16="http://schemas.microsoft.com/office/drawing/2014/main" id="{AD08E25E-48F3-4541-80BD-06707A0295AE}"/>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7" name="Freeform 16">
              <a:extLst>
                <a:ext uri="{FF2B5EF4-FFF2-40B4-BE49-F238E27FC236}">
                  <a16:creationId xmlns:a16="http://schemas.microsoft.com/office/drawing/2014/main" id="{C2EE1E00-8FA7-4913-9E3A-18338B8A057B}"/>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8" name="Freeform 17">
              <a:extLst>
                <a:ext uri="{FF2B5EF4-FFF2-40B4-BE49-F238E27FC236}">
                  <a16:creationId xmlns:a16="http://schemas.microsoft.com/office/drawing/2014/main" id="{9FC00192-45BF-4FE5-B7BF-D13BB16E7B91}"/>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9" name="Freeform 18">
              <a:extLst>
                <a:ext uri="{FF2B5EF4-FFF2-40B4-BE49-F238E27FC236}">
                  <a16:creationId xmlns:a16="http://schemas.microsoft.com/office/drawing/2014/main" id="{38802AEF-AD54-47BF-A522-15165FFA9706}"/>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0" name="Freeform 19">
              <a:extLst>
                <a:ext uri="{FF2B5EF4-FFF2-40B4-BE49-F238E27FC236}">
                  <a16:creationId xmlns:a16="http://schemas.microsoft.com/office/drawing/2014/main" id="{AAB043E5-B39C-4633-ACD3-E34C62DC3D8C}"/>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1" name="Freeform 20">
              <a:extLst>
                <a:ext uri="{FF2B5EF4-FFF2-40B4-BE49-F238E27FC236}">
                  <a16:creationId xmlns:a16="http://schemas.microsoft.com/office/drawing/2014/main" id="{3C2761D5-BBA8-4FBE-9573-1D876ED66662}"/>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2" name="Rectangle 21">
              <a:extLst>
                <a:ext uri="{FF2B5EF4-FFF2-40B4-BE49-F238E27FC236}">
                  <a16:creationId xmlns:a16="http://schemas.microsoft.com/office/drawing/2014/main" id="{B85633DE-55A9-4E0C-85A2-854292AE25C4}"/>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3" name="Freeform 22">
              <a:extLst>
                <a:ext uri="{FF2B5EF4-FFF2-40B4-BE49-F238E27FC236}">
                  <a16:creationId xmlns:a16="http://schemas.microsoft.com/office/drawing/2014/main" id="{B701F94B-9203-4891-8AA5-6C841105BA16}"/>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4" name="Freeform 23">
              <a:extLst>
                <a:ext uri="{FF2B5EF4-FFF2-40B4-BE49-F238E27FC236}">
                  <a16:creationId xmlns:a16="http://schemas.microsoft.com/office/drawing/2014/main" id="{EB36210F-5F47-4D2F-BA76-7452E2D85DAF}"/>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5" name="Freeform 24">
              <a:extLst>
                <a:ext uri="{FF2B5EF4-FFF2-40B4-BE49-F238E27FC236}">
                  <a16:creationId xmlns:a16="http://schemas.microsoft.com/office/drawing/2014/main" id="{AAE3FD0C-AF52-40EF-8864-1463EECD1826}"/>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6" name="Freeform 25">
              <a:extLst>
                <a:ext uri="{FF2B5EF4-FFF2-40B4-BE49-F238E27FC236}">
                  <a16:creationId xmlns:a16="http://schemas.microsoft.com/office/drawing/2014/main" id="{D6D8D356-BF1E-4AE8-9277-DD31E430300B}"/>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7" name="Freeform 26">
              <a:extLst>
                <a:ext uri="{FF2B5EF4-FFF2-40B4-BE49-F238E27FC236}">
                  <a16:creationId xmlns:a16="http://schemas.microsoft.com/office/drawing/2014/main" id="{3B13FBCC-8FA3-49FE-AFBC-9772E5283C43}"/>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8" name="Freeform 27">
              <a:extLst>
                <a:ext uri="{FF2B5EF4-FFF2-40B4-BE49-F238E27FC236}">
                  <a16:creationId xmlns:a16="http://schemas.microsoft.com/office/drawing/2014/main" id="{2F2E1BE9-A009-417C-B408-DAC2049B0939}"/>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9" name="Freeform 28">
              <a:extLst>
                <a:ext uri="{FF2B5EF4-FFF2-40B4-BE49-F238E27FC236}">
                  <a16:creationId xmlns:a16="http://schemas.microsoft.com/office/drawing/2014/main" id="{A2C49584-9B59-4558-83B2-4DE82B9450BF}"/>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0" name="Freeform 29">
              <a:extLst>
                <a:ext uri="{FF2B5EF4-FFF2-40B4-BE49-F238E27FC236}">
                  <a16:creationId xmlns:a16="http://schemas.microsoft.com/office/drawing/2014/main" id="{06799FB9-D454-4BA8-BE06-D63F5AA026DC}"/>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1" name="Freeform 30">
              <a:extLst>
                <a:ext uri="{FF2B5EF4-FFF2-40B4-BE49-F238E27FC236}">
                  <a16:creationId xmlns:a16="http://schemas.microsoft.com/office/drawing/2014/main" id="{7008FF3F-A864-4BB1-B427-981415500755}"/>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2" name="Freeform 31">
              <a:extLst>
                <a:ext uri="{FF2B5EF4-FFF2-40B4-BE49-F238E27FC236}">
                  <a16:creationId xmlns:a16="http://schemas.microsoft.com/office/drawing/2014/main" id="{8B5037F0-67D4-4DD7-9C80-01341154ACAC}"/>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3" name="Freeform 32">
              <a:extLst>
                <a:ext uri="{FF2B5EF4-FFF2-40B4-BE49-F238E27FC236}">
                  <a16:creationId xmlns:a16="http://schemas.microsoft.com/office/drawing/2014/main" id="{43D6CEB4-5F6A-4888-9B67-2FA0375B31ED}"/>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4" name="Freeform 34">
              <a:extLst>
                <a:ext uri="{FF2B5EF4-FFF2-40B4-BE49-F238E27FC236}">
                  <a16:creationId xmlns:a16="http://schemas.microsoft.com/office/drawing/2014/main" id="{AA604724-43F2-4AA6-ADBF-EBD250F0C2A4}"/>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5" name="Freeform 35">
              <a:extLst>
                <a:ext uri="{FF2B5EF4-FFF2-40B4-BE49-F238E27FC236}">
                  <a16:creationId xmlns:a16="http://schemas.microsoft.com/office/drawing/2014/main" id="{FF8CCC84-4410-492D-AB75-F0E32ADB6D4A}"/>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6" name="Freeform 36">
              <a:extLst>
                <a:ext uri="{FF2B5EF4-FFF2-40B4-BE49-F238E27FC236}">
                  <a16:creationId xmlns:a16="http://schemas.microsoft.com/office/drawing/2014/main" id="{B5F8DF22-8B3D-4EEE-8E28-C1ED02789790}"/>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7" name="Freeform 37">
              <a:extLst>
                <a:ext uri="{FF2B5EF4-FFF2-40B4-BE49-F238E27FC236}">
                  <a16:creationId xmlns:a16="http://schemas.microsoft.com/office/drawing/2014/main" id="{E69696A9-660C-4B94-846F-85502B888235}"/>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8" name="Freeform 38">
              <a:extLst>
                <a:ext uri="{FF2B5EF4-FFF2-40B4-BE49-F238E27FC236}">
                  <a16:creationId xmlns:a16="http://schemas.microsoft.com/office/drawing/2014/main" id="{D5AA9DCA-EE69-46BD-8A5C-B2F1A256B3FD}"/>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9" name="Freeform 39">
              <a:extLst>
                <a:ext uri="{FF2B5EF4-FFF2-40B4-BE49-F238E27FC236}">
                  <a16:creationId xmlns:a16="http://schemas.microsoft.com/office/drawing/2014/main" id="{86B51C72-FF47-444D-BAB2-11F50AC9F548}"/>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0" name="Freeform 40">
              <a:extLst>
                <a:ext uri="{FF2B5EF4-FFF2-40B4-BE49-F238E27FC236}">
                  <a16:creationId xmlns:a16="http://schemas.microsoft.com/office/drawing/2014/main" id="{85287241-1AD5-4DDC-AC91-DBE21A8FDBAA}"/>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1" name="Freeform 41">
              <a:extLst>
                <a:ext uri="{FF2B5EF4-FFF2-40B4-BE49-F238E27FC236}">
                  <a16:creationId xmlns:a16="http://schemas.microsoft.com/office/drawing/2014/main" id="{568DBE16-BF90-4235-BA4D-452AACAE0A32}"/>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2" name="Freeform 42">
              <a:extLst>
                <a:ext uri="{FF2B5EF4-FFF2-40B4-BE49-F238E27FC236}">
                  <a16:creationId xmlns:a16="http://schemas.microsoft.com/office/drawing/2014/main" id="{667C2727-3F47-4296-873A-DD43026F14B9}"/>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3" name="Freeform 43">
              <a:extLst>
                <a:ext uri="{FF2B5EF4-FFF2-40B4-BE49-F238E27FC236}">
                  <a16:creationId xmlns:a16="http://schemas.microsoft.com/office/drawing/2014/main" id="{3009BB0C-F2E7-408B-AE22-9B987D7F4236}"/>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4" name="Freeform 44">
              <a:extLst>
                <a:ext uri="{FF2B5EF4-FFF2-40B4-BE49-F238E27FC236}">
                  <a16:creationId xmlns:a16="http://schemas.microsoft.com/office/drawing/2014/main" id="{DF8F7F38-CD25-4813-A605-C3200041EDFD}"/>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5" name="Freeform 45">
              <a:extLst>
                <a:ext uri="{FF2B5EF4-FFF2-40B4-BE49-F238E27FC236}">
                  <a16:creationId xmlns:a16="http://schemas.microsoft.com/office/drawing/2014/main" id="{7F75866D-1EBA-4945-8B52-8AF1E0B4E1B1}"/>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6" name="Freeform 46">
              <a:extLst>
                <a:ext uri="{FF2B5EF4-FFF2-40B4-BE49-F238E27FC236}">
                  <a16:creationId xmlns:a16="http://schemas.microsoft.com/office/drawing/2014/main" id="{E1A05D3F-74B5-4BD4-BF0C-A3719F76D878}"/>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7" name="Freeform 47">
              <a:extLst>
                <a:ext uri="{FF2B5EF4-FFF2-40B4-BE49-F238E27FC236}">
                  <a16:creationId xmlns:a16="http://schemas.microsoft.com/office/drawing/2014/main" id="{950CBACA-6FA2-4543-B3B1-A05D47C15A43}"/>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8" name="Freeform 48">
              <a:extLst>
                <a:ext uri="{FF2B5EF4-FFF2-40B4-BE49-F238E27FC236}">
                  <a16:creationId xmlns:a16="http://schemas.microsoft.com/office/drawing/2014/main" id="{C262FBD3-F17E-483D-A95B-75DF71BC38C5}"/>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9" name="Freeform 49">
              <a:extLst>
                <a:ext uri="{FF2B5EF4-FFF2-40B4-BE49-F238E27FC236}">
                  <a16:creationId xmlns:a16="http://schemas.microsoft.com/office/drawing/2014/main" id="{32A4BB2E-167D-4343-96D4-C71DFBCCD610}"/>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0" name="Freeform 50">
              <a:extLst>
                <a:ext uri="{FF2B5EF4-FFF2-40B4-BE49-F238E27FC236}">
                  <a16:creationId xmlns:a16="http://schemas.microsoft.com/office/drawing/2014/main" id="{C354B20D-5E83-4422-AA23-DA1D38AADC18}"/>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1" name="Freeform 51">
              <a:extLst>
                <a:ext uri="{FF2B5EF4-FFF2-40B4-BE49-F238E27FC236}">
                  <a16:creationId xmlns:a16="http://schemas.microsoft.com/office/drawing/2014/main" id="{57981494-DC82-4EC8-990A-7DA7D61F8F43}"/>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2" name="Freeform 52">
              <a:extLst>
                <a:ext uri="{FF2B5EF4-FFF2-40B4-BE49-F238E27FC236}">
                  <a16:creationId xmlns:a16="http://schemas.microsoft.com/office/drawing/2014/main" id="{822CEB55-5A58-4B49-AD8A-1B30A5F6E088}"/>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3" name="Freeform 53">
              <a:extLst>
                <a:ext uri="{FF2B5EF4-FFF2-40B4-BE49-F238E27FC236}">
                  <a16:creationId xmlns:a16="http://schemas.microsoft.com/office/drawing/2014/main" id="{6C836365-3B40-4A4C-B4E8-4105DC3438A5}"/>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4" name="Freeform 54">
              <a:extLst>
                <a:ext uri="{FF2B5EF4-FFF2-40B4-BE49-F238E27FC236}">
                  <a16:creationId xmlns:a16="http://schemas.microsoft.com/office/drawing/2014/main" id="{81AEA284-BB1F-477A-AFF4-16147C89915C}"/>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5" name="Freeform 55">
              <a:extLst>
                <a:ext uri="{FF2B5EF4-FFF2-40B4-BE49-F238E27FC236}">
                  <a16:creationId xmlns:a16="http://schemas.microsoft.com/office/drawing/2014/main" id="{907C1C67-5226-4893-90A2-5E94DD022692}"/>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6" name="Freeform 56">
              <a:extLst>
                <a:ext uri="{FF2B5EF4-FFF2-40B4-BE49-F238E27FC236}">
                  <a16:creationId xmlns:a16="http://schemas.microsoft.com/office/drawing/2014/main" id="{4D1B4D09-5F0F-43A9-A4F0-96F97ADB5E42}"/>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7" name="Freeform 57">
              <a:extLst>
                <a:ext uri="{FF2B5EF4-FFF2-40B4-BE49-F238E27FC236}">
                  <a16:creationId xmlns:a16="http://schemas.microsoft.com/office/drawing/2014/main" id="{562508A5-0578-4C10-AA7A-405FF527E4C9}"/>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8" name="Freeform 58">
              <a:extLst>
                <a:ext uri="{FF2B5EF4-FFF2-40B4-BE49-F238E27FC236}">
                  <a16:creationId xmlns:a16="http://schemas.microsoft.com/office/drawing/2014/main" id="{B930E1D0-9E5B-47CF-8079-A8404C2D02F2}"/>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9" name="Freeform 59">
              <a:extLst>
                <a:ext uri="{FF2B5EF4-FFF2-40B4-BE49-F238E27FC236}">
                  <a16:creationId xmlns:a16="http://schemas.microsoft.com/office/drawing/2014/main" id="{5ADAA5EB-DEB3-40A7-8E1D-9FEAA6483A16}"/>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40" name="Freeform 60">
              <a:extLst>
                <a:ext uri="{FF2B5EF4-FFF2-40B4-BE49-F238E27FC236}">
                  <a16:creationId xmlns:a16="http://schemas.microsoft.com/office/drawing/2014/main" id="{77E24C52-42CA-4BE2-B236-12EB366BAB6C}"/>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41" name="Freeform 61">
              <a:extLst>
                <a:ext uri="{FF2B5EF4-FFF2-40B4-BE49-F238E27FC236}">
                  <a16:creationId xmlns:a16="http://schemas.microsoft.com/office/drawing/2014/main" id="{81490CF2-BADA-4546-BC7B-7D4CCD73CF8A}"/>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42" name="Freeform 62">
              <a:extLst>
                <a:ext uri="{FF2B5EF4-FFF2-40B4-BE49-F238E27FC236}">
                  <a16:creationId xmlns:a16="http://schemas.microsoft.com/office/drawing/2014/main" id="{73F9C922-5F78-4C16-AB8C-748B7E92C568}"/>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grpSp>
    </p:spTree>
    <p:extLst>
      <p:ext uri="{BB962C8B-B14F-4D97-AF65-F5344CB8AC3E}">
        <p14:creationId xmlns:p14="http://schemas.microsoft.com/office/powerpoint/2010/main" val="1607423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hdr="0" ft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1pPr>
      <a:lvl2pPr marL="216000" indent="-216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432000" indent="-216000" algn="l" defTabSz="914400" rtl="0" eaLnBrk="1" latinLnBrk="0" hangingPunct="1">
        <a:lnSpc>
          <a:spcPct val="100000"/>
        </a:lnSpc>
        <a:spcBef>
          <a:spcPts val="500"/>
        </a:spcBef>
        <a:buFont typeface="Calibri" panose="020F0502020204030204" pitchFamily="34" charset="0"/>
        <a:buChar char="–"/>
        <a:defRPr sz="2000" b="0" kern="1200">
          <a:solidFill>
            <a:schemeClr val="tx1"/>
          </a:solidFill>
          <a:latin typeface="+mn-lt"/>
          <a:ea typeface="+mn-ea"/>
          <a:cs typeface="+mn-cs"/>
        </a:defRPr>
      </a:lvl3pPr>
      <a:lvl4pPr marL="0" indent="0" algn="l" defTabSz="914400" rtl="0" eaLnBrk="1" latinLnBrk="0" hangingPunct="1">
        <a:lnSpc>
          <a:spcPct val="100000"/>
        </a:lnSpc>
        <a:spcBef>
          <a:spcPts val="800"/>
        </a:spcBef>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2000" kern="1200">
          <a:solidFill>
            <a:schemeClr val="tx2"/>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BwG70NBDGv0"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AD68D-1CB4-4F58-D5D8-5F72A35C796E}"/>
              </a:ext>
            </a:extLst>
          </p:cNvPr>
          <p:cNvSpPr>
            <a:spLocks noGrp="1"/>
          </p:cNvSpPr>
          <p:nvPr>
            <p:ph type="title"/>
          </p:nvPr>
        </p:nvSpPr>
        <p:spPr/>
        <p:txBody>
          <a:bodyPr/>
          <a:lstStyle/>
          <a:p>
            <a:r>
              <a:rPr lang="en-US" sz="4000"/>
              <a:t>Growing Plants For Food</a:t>
            </a:r>
          </a:p>
        </p:txBody>
      </p:sp>
      <p:pic>
        <p:nvPicPr>
          <p:cNvPr id="5" name="Content Placeholder 4" descr="A book cover of a child&#10;&#10;AI-generated content may be incorrect.">
            <a:extLst>
              <a:ext uri="{FF2B5EF4-FFF2-40B4-BE49-F238E27FC236}">
                <a16:creationId xmlns:a16="http://schemas.microsoft.com/office/drawing/2014/main" id="{0AFC3E7E-983E-A62E-C108-11A0EACF3E3B}"/>
              </a:ext>
            </a:extLst>
          </p:cNvPr>
          <p:cNvPicPr>
            <a:picLocks noGrp="1" noChangeAspect="1"/>
          </p:cNvPicPr>
          <p:nvPr>
            <p:ph idx="1"/>
          </p:nvPr>
        </p:nvPicPr>
        <p:blipFill>
          <a:blip r:embed="rId2"/>
          <a:stretch>
            <a:fillRect/>
          </a:stretch>
        </p:blipFill>
        <p:spPr>
          <a:xfrm>
            <a:off x="1114556" y="1770398"/>
            <a:ext cx="4417850" cy="4376944"/>
          </a:xfrm>
          <a:prstGeom prst="rect">
            <a:avLst/>
          </a:prstGeom>
        </p:spPr>
      </p:pic>
      <p:sp>
        <p:nvSpPr>
          <p:cNvPr id="4" name="Slide Number Placeholder 3">
            <a:extLst>
              <a:ext uri="{FF2B5EF4-FFF2-40B4-BE49-F238E27FC236}">
                <a16:creationId xmlns:a16="http://schemas.microsoft.com/office/drawing/2014/main" id="{909F41D6-EEA9-A10E-6F82-C4E68C2019CB}"/>
              </a:ext>
            </a:extLst>
          </p:cNvPr>
          <p:cNvSpPr>
            <a:spLocks noGrp="1"/>
          </p:cNvSpPr>
          <p:nvPr>
            <p:ph type="sldNum" sz="quarter" idx="12"/>
          </p:nvPr>
        </p:nvSpPr>
        <p:spPr/>
        <p:txBody>
          <a:bodyPr/>
          <a:lstStyle/>
          <a:p>
            <a:fld id="{DC22DD25-61AE-413C-B4D2-EF2365C9B2E1}" type="slidenum">
              <a:rPr lang="en-AU" noProof="0" smtClean="0"/>
              <a:t>1</a:t>
            </a:fld>
            <a:endParaRPr lang="en-AU" noProof="0"/>
          </a:p>
        </p:txBody>
      </p:sp>
      <p:sp>
        <p:nvSpPr>
          <p:cNvPr id="3" name="TextBox 2">
            <a:extLst>
              <a:ext uri="{FF2B5EF4-FFF2-40B4-BE49-F238E27FC236}">
                <a16:creationId xmlns:a16="http://schemas.microsoft.com/office/drawing/2014/main" id="{6372C4DA-4190-6E85-EB01-F822EAFF698C}"/>
              </a:ext>
            </a:extLst>
          </p:cNvPr>
          <p:cNvSpPr txBox="1"/>
          <p:nvPr/>
        </p:nvSpPr>
        <p:spPr>
          <a:xfrm>
            <a:off x="6338728" y="2191903"/>
            <a:ext cx="548000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2060"/>
                </a:solidFill>
                <a:latin typeface="Georgia"/>
                <a:ea typeface="Calibri"/>
                <a:cs typeface="Calibri"/>
              </a:rPr>
              <a:t>In this lesson, we are going to read a story about growing plants for food in a school garden. We are going to learn about how plants grow and what we need to do to help them.</a:t>
            </a:r>
          </a:p>
          <a:p>
            <a:endParaRPr lang="en-US" sz="2400">
              <a:solidFill>
                <a:srgbClr val="002060"/>
              </a:solidFill>
              <a:latin typeface="Georgia"/>
              <a:ea typeface="Calibri"/>
              <a:cs typeface="Calibri"/>
            </a:endParaRPr>
          </a:p>
          <a:p>
            <a:r>
              <a:rPr lang="en-US" sz="2400">
                <a:solidFill>
                  <a:srgbClr val="002060"/>
                </a:solidFill>
                <a:latin typeface="Georgia"/>
                <a:ea typeface="Calibri"/>
                <a:cs typeface="Calibri"/>
              </a:rPr>
              <a:t>Then you are going to draw and write about what you would like to grow.</a:t>
            </a:r>
          </a:p>
        </p:txBody>
      </p:sp>
    </p:spTree>
    <p:extLst>
      <p:ext uri="{BB962C8B-B14F-4D97-AF65-F5344CB8AC3E}">
        <p14:creationId xmlns:p14="http://schemas.microsoft.com/office/powerpoint/2010/main" val="931278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F4FC-9993-AFCD-144F-1DF2E11296AB}"/>
              </a:ext>
            </a:extLst>
          </p:cNvPr>
          <p:cNvSpPr>
            <a:spLocks noGrp="1"/>
          </p:cNvSpPr>
          <p:nvPr>
            <p:ph type="title"/>
          </p:nvPr>
        </p:nvSpPr>
        <p:spPr>
          <a:xfrm>
            <a:off x="1550719" y="466819"/>
            <a:ext cx="9900348" cy="3317128"/>
          </a:xfrm>
        </p:spPr>
        <p:txBody>
          <a:bodyPr/>
          <a:lstStyle/>
          <a:p>
            <a:r>
              <a:rPr lang="en-US" sz="3000" b="1">
                <a:solidFill>
                  <a:schemeClr val="accent1"/>
                </a:solidFill>
                <a:latin typeface="Georgia"/>
              </a:rPr>
              <a:t>Why do we need to eat fruit  and vegetables?</a:t>
            </a:r>
            <a:br>
              <a:rPr lang="en-US" sz="3000" b="1">
                <a:solidFill>
                  <a:schemeClr val="accent1"/>
                </a:solidFill>
                <a:latin typeface="Georgia"/>
              </a:rPr>
            </a:br>
            <a:br>
              <a:rPr lang="en-US" sz="3000" b="1">
                <a:latin typeface="Georgia"/>
              </a:rPr>
            </a:br>
            <a:r>
              <a:rPr lang="en-US" sz="1500">
                <a:solidFill>
                  <a:srgbClr val="1F1F1F"/>
                </a:solidFill>
                <a:latin typeface="Arial"/>
                <a:ea typeface="+mj-lt"/>
                <a:cs typeface="+mj-lt"/>
              </a:rPr>
              <a:t>Fruits and vegetables contain important vitamins, minerals, chemicals and </a:t>
            </a:r>
            <a:r>
              <a:rPr lang="en-US" sz="1500" err="1">
                <a:solidFill>
                  <a:srgbClr val="1F1F1F"/>
                </a:solidFill>
                <a:latin typeface="Arial"/>
                <a:ea typeface="+mj-lt"/>
                <a:cs typeface="+mj-lt"/>
              </a:rPr>
              <a:t>fibre</a:t>
            </a:r>
            <a:r>
              <a:rPr lang="en-US" sz="1500">
                <a:solidFill>
                  <a:srgbClr val="1F1F1F"/>
                </a:solidFill>
                <a:latin typeface="Arial"/>
                <a:ea typeface="+mj-lt"/>
                <a:cs typeface="+mj-lt"/>
              </a:rPr>
              <a:t>. We need these substances for our bodies to grow and stay healthy. They protect our bodies form illness and help our bodies mend after injury.</a:t>
            </a:r>
            <a:r>
              <a:rPr lang="en-US" sz="1500">
                <a:solidFill>
                  <a:srgbClr val="1F1F1F"/>
                </a:solidFill>
                <a:ea typeface="+mj-lt"/>
                <a:cs typeface="+mj-lt"/>
              </a:rPr>
              <a:t> </a:t>
            </a:r>
            <a:br>
              <a:rPr lang="en-US" sz="1500">
                <a:solidFill>
                  <a:srgbClr val="1F1F1F"/>
                </a:solidFill>
                <a:latin typeface="Arial"/>
                <a:cs typeface="Arial"/>
              </a:rPr>
            </a:br>
            <a:br>
              <a:rPr lang="en-US" sz="1500">
                <a:solidFill>
                  <a:srgbClr val="1F1F1F"/>
                </a:solidFill>
                <a:latin typeface="Arial"/>
                <a:cs typeface="Arial"/>
              </a:rPr>
            </a:br>
            <a:r>
              <a:rPr lang="en-US" sz="1500">
                <a:solidFill>
                  <a:srgbClr val="1F1F1F"/>
                </a:solidFill>
                <a:latin typeface="Arial"/>
                <a:cs typeface="Arial"/>
              </a:rPr>
              <a:t>Fruit and vegetables have many </a:t>
            </a:r>
            <a:r>
              <a:rPr lang="en-US" sz="1500" err="1">
                <a:solidFill>
                  <a:srgbClr val="1F1F1F"/>
                </a:solidFill>
                <a:latin typeface="Arial"/>
                <a:cs typeface="Arial"/>
              </a:rPr>
              <a:t>flavours</a:t>
            </a:r>
            <a:r>
              <a:rPr lang="en-US" sz="1500">
                <a:solidFill>
                  <a:srgbClr val="1F1F1F"/>
                </a:solidFill>
                <a:latin typeface="Arial"/>
                <a:cs typeface="Arial"/>
              </a:rPr>
              <a:t> and textures that make our food interesting and fun to eat.</a:t>
            </a:r>
            <a:br>
              <a:rPr lang="en-US" sz="1500">
                <a:solidFill>
                  <a:srgbClr val="1F1F1F"/>
                </a:solidFill>
                <a:latin typeface="Arial"/>
                <a:cs typeface="Arial"/>
              </a:rPr>
            </a:br>
            <a:br>
              <a:rPr lang="en-US" sz="3000" b="1">
                <a:latin typeface="Georgia"/>
              </a:rPr>
            </a:br>
            <a:br>
              <a:rPr lang="en-US" sz="3000" b="1">
                <a:latin typeface="Georgia"/>
              </a:rPr>
            </a:br>
            <a:endParaRPr lang="en-US" sz="3000" b="1">
              <a:solidFill>
                <a:schemeClr val="accent1"/>
              </a:solidFill>
              <a:latin typeface="Georgia"/>
            </a:endParaRPr>
          </a:p>
        </p:txBody>
      </p:sp>
      <p:sp>
        <p:nvSpPr>
          <p:cNvPr id="3" name="Subtitle 2">
            <a:extLst>
              <a:ext uri="{FF2B5EF4-FFF2-40B4-BE49-F238E27FC236}">
                <a16:creationId xmlns:a16="http://schemas.microsoft.com/office/drawing/2014/main" id="{5E870366-87DA-D047-5FE5-EC3D6A72F764}"/>
              </a:ext>
            </a:extLst>
          </p:cNvPr>
          <p:cNvSpPr>
            <a:spLocks noGrp="1"/>
          </p:cNvSpPr>
          <p:nvPr>
            <p:ph type="subTitle"/>
          </p:nvPr>
        </p:nvSpPr>
        <p:spPr>
          <a:xfrm>
            <a:off x="2494472" y="2567220"/>
            <a:ext cx="6858000" cy="858600"/>
          </a:xfrm>
        </p:spPr>
        <p:txBody>
          <a:bodyPr/>
          <a:lstStyle/>
          <a:p>
            <a:pPr marL="0" indent="0">
              <a:buNone/>
            </a:pPr>
            <a:r>
              <a:rPr lang="en-US" sz="2700"/>
              <a:t> </a:t>
            </a:r>
          </a:p>
        </p:txBody>
      </p:sp>
      <p:pic>
        <p:nvPicPr>
          <p:cNvPr id="6" name="Picture 5" descr="A group of fruits and vegetables&#10;&#10;Description automatically generated">
            <a:extLst>
              <a:ext uri="{FF2B5EF4-FFF2-40B4-BE49-F238E27FC236}">
                <a16:creationId xmlns:a16="http://schemas.microsoft.com/office/drawing/2014/main" id="{EE698941-F493-815B-CE0D-4D9338792912}"/>
              </a:ext>
            </a:extLst>
          </p:cNvPr>
          <p:cNvPicPr>
            <a:picLocks noChangeAspect="1"/>
          </p:cNvPicPr>
          <p:nvPr/>
        </p:nvPicPr>
        <p:blipFill>
          <a:blip r:embed="rId3"/>
          <a:stretch>
            <a:fillRect/>
          </a:stretch>
        </p:blipFill>
        <p:spPr>
          <a:xfrm>
            <a:off x="1877761" y="2798365"/>
            <a:ext cx="8682021" cy="3705229"/>
          </a:xfrm>
          <a:prstGeom prst="rect">
            <a:avLst/>
          </a:prstGeom>
        </p:spPr>
      </p:pic>
    </p:spTree>
    <p:extLst>
      <p:ext uri="{BB962C8B-B14F-4D97-AF65-F5344CB8AC3E}">
        <p14:creationId xmlns:p14="http://schemas.microsoft.com/office/powerpoint/2010/main" val="1494248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40BDE38-8170-E52F-FD7F-B87B2ABB4FB1}"/>
              </a:ext>
            </a:extLst>
          </p:cNvPr>
          <p:cNvSpPr txBox="1"/>
          <p:nvPr/>
        </p:nvSpPr>
        <p:spPr>
          <a:xfrm>
            <a:off x="1467059" y="492370"/>
            <a:ext cx="9877529"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a:solidFill>
                  <a:schemeClr val="accent1"/>
                </a:solidFill>
                <a:latin typeface="Georgia"/>
              </a:rPr>
              <a:t>What do plants need to help them grow to be strong and healthy? </a:t>
            </a:r>
          </a:p>
        </p:txBody>
      </p:sp>
      <p:sp>
        <p:nvSpPr>
          <p:cNvPr id="12" name="TextBox 11">
            <a:extLst>
              <a:ext uri="{FF2B5EF4-FFF2-40B4-BE49-F238E27FC236}">
                <a16:creationId xmlns:a16="http://schemas.microsoft.com/office/drawing/2014/main" id="{83CC8CF8-0322-C966-F4C8-D957D87064EC}"/>
              </a:ext>
            </a:extLst>
          </p:cNvPr>
          <p:cNvSpPr txBox="1"/>
          <p:nvPr/>
        </p:nvSpPr>
        <p:spPr>
          <a:xfrm flipH="1">
            <a:off x="4699082" y="5694727"/>
            <a:ext cx="3908888" cy="1227299"/>
          </a:xfrm>
          <a:prstGeom prst="rect">
            <a:avLst/>
          </a:prstGeom>
          <a:noFill/>
        </p:spPr>
        <p:txBody>
          <a:bodyPr wrap="square" rtlCol="0">
            <a:spAutoFit/>
          </a:bodyPr>
          <a:lstStyle/>
          <a:p>
            <a:r>
              <a:rPr lang="en-US" sz="2400"/>
              <a:t>Soil contains nutrients and water for the plant to drink and feed.</a:t>
            </a:r>
            <a:endParaRPr lang="en-AU" sz="2400"/>
          </a:p>
        </p:txBody>
      </p:sp>
      <p:pic>
        <p:nvPicPr>
          <p:cNvPr id="18" name="Picture 17" descr="How Much Water Do Your Plants Need? • Seed Station">
            <a:extLst>
              <a:ext uri="{FF2B5EF4-FFF2-40B4-BE49-F238E27FC236}">
                <a16:creationId xmlns:a16="http://schemas.microsoft.com/office/drawing/2014/main" id="{C0CF0CA0-F883-1A82-D27C-E8818C6CF6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7357" y="1163273"/>
            <a:ext cx="3908889" cy="2700000"/>
          </a:xfrm>
          <a:prstGeom prst="rect">
            <a:avLst/>
          </a:prstGeom>
          <a:noFill/>
          <a:ln>
            <a:noFill/>
          </a:ln>
        </p:spPr>
      </p:pic>
      <p:pic>
        <p:nvPicPr>
          <p:cNvPr id="19" name="Picture 18">
            <a:extLst>
              <a:ext uri="{FF2B5EF4-FFF2-40B4-BE49-F238E27FC236}">
                <a16:creationId xmlns:a16="http://schemas.microsoft.com/office/drawing/2014/main" id="{B65C74A4-01D4-D789-EA07-71D8FC166BA8}"/>
              </a:ext>
            </a:extLst>
          </p:cNvPr>
          <p:cNvPicPr>
            <a:picLocks noChangeAspect="1"/>
          </p:cNvPicPr>
          <p:nvPr/>
        </p:nvPicPr>
        <p:blipFill>
          <a:blip r:embed="rId4"/>
          <a:stretch>
            <a:fillRect/>
          </a:stretch>
        </p:blipFill>
        <p:spPr>
          <a:xfrm>
            <a:off x="474030" y="3995723"/>
            <a:ext cx="4078630" cy="2700000"/>
          </a:xfrm>
          <a:prstGeom prst="rect">
            <a:avLst/>
          </a:prstGeom>
        </p:spPr>
      </p:pic>
      <p:pic>
        <p:nvPicPr>
          <p:cNvPr id="26" name="Picture 25" descr="A sun and plants growing from seed&#10;&#10;AI-generated content may be incorrect.">
            <a:extLst>
              <a:ext uri="{FF2B5EF4-FFF2-40B4-BE49-F238E27FC236}">
                <a16:creationId xmlns:a16="http://schemas.microsoft.com/office/drawing/2014/main" id="{A201672A-4529-3AB2-6A8B-DA9B85AF24A7}"/>
              </a:ext>
            </a:extLst>
          </p:cNvPr>
          <p:cNvPicPr>
            <a:picLocks noChangeAspect="1"/>
          </p:cNvPicPr>
          <p:nvPr/>
        </p:nvPicPr>
        <p:blipFill>
          <a:blip r:embed="rId5"/>
          <a:stretch>
            <a:fillRect/>
          </a:stretch>
        </p:blipFill>
        <p:spPr>
          <a:xfrm>
            <a:off x="7842413" y="2893966"/>
            <a:ext cx="4234491" cy="2772000"/>
          </a:xfrm>
          <a:prstGeom prst="rect">
            <a:avLst/>
          </a:prstGeom>
        </p:spPr>
      </p:pic>
      <p:sp>
        <p:nvSpPr>
          <p:cNvPr id="27" name="TextBox 26">
            <a:extLst>
              <a:ext uri="{FF2B5EF4-FFF2-40B4-BE49-F238E27FC236}">
                <a16:creationId xmlns:a16="http://schemas.microsoft.com/office/drawing/2014/main" id="{7CCF7174-B239-A85B-9676-65E625AB0089}"/>
              </a:ext>
            </a:extLst>
          </p:cNvPr>
          <p:cNvSpPr txBox="1"/>
          <p:nvPr/>
        </p:nvSpPr>
        <p:spPr>
          <a:xfrm>
            <a:off x="9676996" y="2893966"/>
            <a:ext cx="1317990" cy="461665"/>
          </a:xfrm>
          <a:prstGeom prst="rect">
            <a:avLst/>
          </a:prstGeom>
          <a:noFill/>
        </p:spPr>
        <p:txBody>
          <a:bodyPr wrap="none" rtlCol="0">
            <a:spAutoFit/>
          </a:bodyPr>
          <a:lstStyle/>
          <a:p>
            <a:r>
              <a:rPr lang="en-US" sz="2400"/>
              <a:t>Sunshine</a:t>
            </a:r>
            <a:endParaRPr lang="en-AU" sz="2400"/>
          </a:p>
        </p:txBody>
      </p:sp>
      <p:sp>
        <p:nvSpPr>
          <p:cNvPr id="28" name="TextBox 27">
            <a:extLst>
              <a:ext uri="{FF2B5EF4-FFF2-40B4-BE49-F238E27FC236}">
                <a16:creationId xmlns:a16="http://schemas.microsoft.com/office/drawing/2014/main" id="{955A1B3A-725B-ED78-245B-249AFDF14279}"/>
              </a:ext>
            </a:extLst>
          </p:cNvPr>
          <p:cNvSpPr txBox="1"/>
          <p:nvPr/>
        </p:nvSpPr>
        <p:spPr>
          <a:xfrm>
            <a:off x="3858567" y="1136303"/>
            <a:ext cx="1095270" cy="461665"/>
          </a:xfrm>
          <a:prstGeom prst="rect">
            <a:avLst/>
          </a:prstGeom>
          <a:noFill/>
        </p:spPr>
        <p:txBody>
          <a:bodyPr wrap="square" rtlCol="0">
            <a:spAutoFit/>
          </a:bodyPr>
          <a:lstStyle/>
          <a:p>
            <a:r>
              <a:rPr lang="en-US" sz="2400"/>
              <a:t>Water</a:t>
            </a:r>
            <a:endParaRPr lang="en-AU" sz="2400"/>
          </a:p>
        </p:txBody>
      </p:sp>
      <p:sp>
        <p:nvSpPr>
          <p:cNvPr id="30" name="TextBox 29">
            <a:extLst>
              <a:ext uri="{FF2B5EF4-FFF2-40B4-BE49-F238E27FC236}">
                <a16:creationId xmlns:a16="http://schemas.microsoft.com/office/drawing/2014/main" id="{3CFE79CA-82C7-2118-1B27-95476383EAC3}"/>
              </a:ext>
            </a:extLst>
          </p:cNvPr>
          <p:cNvSpPr txBox="1"/>
          <p:nvPr/>
        </p:nvSpPr>
        <p:spPr>
          <a:xfrm>
            <a:off x="474030" y="2039815"/>
            <a:ext cx="3133328" cy="830997"/>
          </a:xfrm>
          <a:prstGeom prst="rect">
            <a:avLst/>
          </a:prstGeom>
          <a:noFill/>
        </p:spPr>
        <p:txBody>
          <a:bodyPr wrap="square" rtlCol="0">
            <a:spAutoFit/>
          </a:bodyPr>
          <a:lstStyle/>
          <a:p>
            <a:r>
              <a:rPr lang="en-US" sz="2400"/>
              <a:t>Water is necessary for all living things</a:t>
            </a:r>
            <a:endParaRPr lang="en-AU" sz="2400"/>
          </a:p>
        </p:txBody>
      </p:sp>
      <p:sp>
        <p:nvSpPr>
          <p:cNvPr id="31" name="TextBox 30">
            <a:extLst>
              <a:ext uri="{FF2B5EF4-FFF2-40B4-BE49-F238E27FC236}">
                <a16:creationId xmlns:a16="http://schemas.microsoft.com/office/drawing/2014/main" id="{74A922E5-CD11-C76E-E184-E6F17DC16CA8}"/>
              </a:ext>
            </a:extLst>
          </p:cNvPr>
          <p:cNvSpPr txBox="1"/>
          <p:nvPr/>
        </p:nvSpPr>
        <p:spPr>
          <a:xfrm>
            <a:off x="7746792" y="1339896"/>
            <a:ext cx="4234491" cy="1200329"/>
          </a:xfrm>
          <a:prstGeom prst="rect">
            <a:avLst/>
          </a:prstGeom>
          <a:noFill/>
        </p:spPr>
        <p:txBody>
          <a:bodyPr wrap="square" rtlCol="0">
            <a:spAutoFit/>
          </a:bodyPr>
          <a:lstStyle/>
          <a:p>
            <a:r>
              <a:rPr lang="en-US" sz="2400"/>
              <a:t>Sunshine gives the plant energy to grow its roots, stems, leaves and fruit or vegetable.</a:t>
            </a:r>
            <a:endParaRPr lang="en-AU" sz="2400"/>
          </a:p>
        </p:txBody>
      </p:sp>
      <p:graphicFrame>
        <p:nvGraphicFramePr>
          <p:cNvPr id="3" name="Table 2">
            <a:extLst>
              <a:ext uri="{FF2B5EF4-FFF2-40B4-BE49-F238E27FC236}">
                <a16:creationId xmlns:a16="http://schemas.microsoft.com/office/drawing/2014/main" id="{20DF1E72-E975-8C00-3D60-15ED47530345}"/>
              </a:ext>
            </a:extLst>
          </p:cNvPr>
          <p:cNvGraphicFramePr>
            <a:graphicFrameLocks noGrp="1"/>
          </p:cNvGraphicFramePr>
          <p:nvPr>
            <p:extLst>
              <p:ext uri="{D42A27DB-BD31-4B8C-83A1-F6EECF244321}">
                <p14:modId xmlns:p14="http://schemas.microsoft.com/office/powerpoint/2010/main" val="1601722175"/>
              </p:ext>
            </p:extLst>
          </p:nvPr>
        </p:nvGraphicFramePr>
        <p:xfrm>
          <a:off x="2225842" y="4421605"/>
          <a:ext cx="608341" cy="365760"/>
        </p:xfrm>
        <a:graphic>
          <a:graphicData uri="http://schemas.openxmlformats.org/drawingml/2006/table">
            <a:tbl>
              <a:tblPr firstRow="1" bandRow="1">
                <a:tableStyleId>{5C22544A-7EE6-4342-B048-85BDC9FD1C3A}</a:tableStyleId>
              </a:tblPr>
              <a:tblGrid>
                <a:gridCol w="608341">
                  <a:extLst>
                    <a:ext uri="{9D8B030D-6E8A-4147-A177-3AD203B41FA5}">
                      <a16:colId xmlns:a16="http://schemas.microsoft.com/office/drawing/2014/main" val="1972560391"/>
                    </a:ext>
                  </a:extLst>
                </a:gridCol>
              </a:tblGrid>
              <a:tr h="346668">
                <a:tc>
                  <a:txBody>
                    <a:bodyPr/>
                    <a:lstStyle/>
                    <a:p>
                      <a:r>
                        <a:rPr lang="en-US" dirty="0">
                          <a:solidFill>
                            <a:schemeClr val="tx1"/>
                          </a:solidFill>
                          <a:latin typeface="Arial"/>
                        </a:rPr>
                        <a:t>Soil</a:t>
                      </a:r>
                    </a:p>
                  </a:txBody>
                  <a:tcPr>
                    <a:solidFill>
                      <a:schemeClr val="bg1"/>
                    </a:solidFill>
                  </a:tcPr>
                </a:tc>
                <a:extLst>
                  <a:ext uri="{0D108BD9-81ED-4DB2-BD59-A6C34878D82A}">
                    <a16:rowId xmlns:a16="http://schemas.microsoft.com/office/drawing/2014/main" val="3472237517"/>
                  </a:ext>
                </a:extLst>
              </a:tr>
            </a:tbl>
          </a:graphicData>
        </a:graphic>
      </p:graphicFrame>
    </p:spTree>
    <p:extLst>
      <p:ext uri="{BB962C8B-B14F-4D97-AF65-F5344CB8AC3E}">
        <p14:creationId xmlns:p14="http://schemas.microsoft.com/office/powerpoint/2010/main" val="3067329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1A86C-E0B8-CE66-2FD7-A8CF4A8109DC}"/>
              </a:ext>
            </a:extLst>
          </p:cNvPr>
          <p:cNvSpPr>
            <a:spLocks noGrp="1"/>
          </p:cNvSpPr>
          <p:nvPr>
            <p:ph type="title"/>
          </p:nvPr>
        </p:nvSpPr>
        <p:spPr/>
        <p:txBody>
          <a:bodyPr/>
          <a:lstStyle/>
          <a:p>
            <a:r>
              <a:rPr lang="en-US"/>
              <a:t>What can you do to help your plants grow?</a:t>
            </a:r>
          </a:p>
        </p:txBody>
      </p:sp>
      <p:sp>
        <p:nvSpPr>
          <p:cNvPr id="4" name="Slide Number Placeholder 3">
            <a:extLst>
              <a:ext uri="{FF2B5EF4-FFF2-40B4-BE49-F238E27FC236}">
                <a16:creationId xmlns:a16="http://schemas.microsoft.com/office/drawing/2014/main" id="{60D2509B-245B-4413-895C-AFA0261F68E5}"/>
              </a:ext>
            </a:extLst>
          </p:cNvPr>
          <p:cNvSpPr>
            <a:spLocks noGrp="1"/>
          </p:cNvSpPr>
          <p:nvPr>
            <p:ph type="sldNum" sz="quarter" idx="12"/>
          </p:nvPr>
        </p:nvSpPr>
        <p:spPr/>
        <p:txBody>
          <a:bodyPr/>
          <a:lstStyle/>
          <a:p>
            <a:fld id="{DC22DD25-61AE-413C-B4D2-EF2365C9B2E1}" type="slidenum">
              <a:rPr lang="en-AU" noProof="0" smtClean="0"/>
              <a:t>12</a:t>
            </a:fld>
            <a:endParaRPr lang="en-AU" noProof="0"/>
          </a:p>
        </p:txBody>
      </p:sp>
      <p:pic>
        <p:nvPicPr>
          <p:cNvPr id="5" name="Content Placeholder 4" descr="Gardening tools placed on ground">
            <a:extLst>
              <a:ext uri="{FF2B5EF4-FFF2-40B4-BE49-F238E27FC236}">
                <a16:creationId xmlns:a16="http://schemas.microsoft.com/office/drawing/2014/main" id="{39E80989-A184-797C-10B3-00F3F08743A5}"/>
              </a:ext>
            </a:extLst>
          </p:cNvPr>
          <p:cNvPicPr>
            <a:picLocks noGrp="1" noChangeAspect="1"/>
          </p:cNvPicPr>
          <p:nvPr>
            <p:ph idx="1"/>
          </p:nvPr>
        </p:nvPicPr>
        <p:blipFill>
          <a:blip r:embed="rId2"/>
          <a:stretch>
            <a:fillRect/>
          </a:stretch>
        </p:blipFill>
        <p:spPr>
          <a:xfrm>
            <a:off x="845961" y="2528527"/>
            <a:ext cx="5923843" cy="3348000"/>
          </a:xfrm>
        </p:spPr>
      </p:pic>
      <p:pic>
        <p:nvPicPr>
          <p:cNvPr id="9" name="Picture 8" descr="Child watering a plant">
            <a:extLst>
              <a:ext uri="{FF2B5EF4-FFF2-40B4-BE49-F238E27FC236}">
                <a16:creationId xmlns:a16="http://schemas.microsoft.com/office/drawing/2014/main" id="{637BE955-2C2E-5ABA-103E-ACAA8EE5C01A}"/>
              </a:ext>
            </a:extLst>
          </p:cNvPr>
          <p:cNvPicPr>
            <a:picLocks noChangeAspect="1"/>
          </p:cNvPicPr>
          <p:nvPr/>
        </p:nvPicPr>
        <p:blipFill>
          <a:blip r:embed="rId3"/>
          <a:stretch>
            <a:fillRect/>
          </a:stretch>
        </p:blipFill>
        <p:spPr>
          <a:xfrm>
            <a:off x="7239578" y="1602277"/>
            <a:ext cx="4952422" cy="3528000"/>
          </a:xfrm>
          <a:prstGeom prst="rect">
            <a:avLst/>
          </a:prstGeom>
        </p:spPr>
      </p:pic>
    </p:spTree>
    <p:extLst>
      <p:ext uri="{BB962C8B-B14F-4D97-AF65-F5344CB8AC3E}">
        <p14:creationId xmlns:p14="http://schemas.microsoft.com/office/powerpoint/2010/main" val="3389658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2FD8-4B83-6BD7-7642-578DBEAFA80F}"/>
              </a:ext>
            </a:extLst>
          </p:cNvPr>
          <p:cNvSpPr>
            <a:spLocks noGrp="1"/>
          </p:cNvSpPr>
          <p:nvPr>
            <p:ph type="title"/>
          </p:nvPr>
        </p:nvSpPr>
        <p:spPr/>
        <p:txBody>
          <a:bodyPr/>
          <a:lstStyle/>
          <a:p>
            <a:r>
              <a:rPr lang="en-US"/>
              <a:t>What do you need to care for your plants?</a:t>
            </a:r>
          </a:p>
        </p:txBody>
      </p:sp>
      <p:sp>
        <p:nvSpPr>
          <p:cNvPr id="3" name="Content Placeholder 2">
            <a:extLst>
              <a:ext uri="{FF2B5EF4-FFF2-40B4-BE49-F238E27FC236}">
                <a16:creationId xmlns:a16="http://schemas.microsoft.com/office/drawing/2014/main" id="{BF9FCB61-FD6D-40BD-03F9-6742160530A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11A0C39-2CCD-F535-DC70-93DE8B026036}"/>
              </a:ext>
            </a:extLst>
          </p:cNvPr>
          <p:cNvSpPr>
            <a:spLocks noGrp="1"/>
          </p:cNvSpPr>
          <p:nvPr>
            <p:ph type="sldNum" sz="quarter" idx="12"/>
          </p:nvPr>
        </p:nvSpPr>
        <p:spPr/>
        <p:txBody>
          <a:bodyPr/>
          <a:lstStyle/>
          <a:p>
            <a:fld id="{DC22DD25-61AE-413C-B4D2-EF2365C9B2E1}" type="slidenum">
              <a:rPr lang="en-AU" noProof="0" smtClean="0"/>
              <a:t>13</a:t>
            </a:fld>
            <a:endParaRPr lang="en-AU" noProof="0"/>
          </a:p>
        </p:txBody>
      </p:sp>
    </p:spTree>
    <p:extLst>
      <p:ext uri="{BB962C8B-B14F-4D97-AF65-F5344CB8AC3E}">
        <p14:creationId xmlns:p14="http://schemas.microsoft.com/office/powerpoint/2010/main" val="4216205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2968-A5DF-FF09-2942-586D6D7B4888}"/>
              </a:ext>
            </a:extLst>
          </p:cNvPr>
          <p:cNvSpPr>
            <a:spLocks noGrp="1"/>
          </p:cNvSpPr>
          <p:nvPr>
            <p:ph type="title"/>
          </p:nvPr>
        </p:nvSpPr>
        <p:spPr/>
        <p:txBody>
          <a:bodyPr/>
          <a:lstStyle/>
          <a:p>
            <a:r>
              <a:rPr lang="en-US"/>
              <a:t>What food plants will you grow in your school garden?</a:t>
            </a:r>
          </a:p>
        </p:txBody>
      </p:sp>
      <p:graphicFrame>
        <p:nvGraphicFramePr>
          <p:cNvPr id="5" name="Content Placeholder 4">
            <a:extLst>
              <a:ext uri="{FF2B5EF4-FFF2-40B4-BE49-F238E27FC236}">
                <a16:creationId xmlns:a16="http://schemas.microsoft.com/office/drawing/2014/main" id="{A083E35F-E92E-A228-F938-F5B608F84AF6}"/>
              </a:ext>
            </a:extLst>
          </p:cNvPr>
          <p:cNvGraphicFramePr>
            <a:graphicFrameLocks noGrp="1"/>
          </p:cNvGraphicFramePr>
          <p:nvPr>
            <p:ph idx="1"/>
            <p:extLst>
              <p:ext uri="{D42A27DB-BD31-4B8C-83A1-F6EECF244321}">
                <p14:modId xmlns:p14="http://schemas.microsoft.com/office/powerpoint/2010/main" val="2292672905"/>
              </p:ext>
            </p:extLst>
          </p:nvPr>
        </p:nvGraphicFramePr>
        <p:xfrm>
          <a:off x="751973" y="1654342"/>
          <a:ext cx="5026531" cy="3684133"/>
        </p:xfrm>
        <a:graphic>
          <a:graphicData uri="http://schemas.openxmlformats.org/drawingml/2006/table">
            <a:tbl>
              <a:tblPr firstRow="1" bandRow="1">
                <a:tableStyleId>{5C22544A-7EE6-4342-B048-85BDC9FD1C3A}</a:tableStyleId>
              </a:tblPr>
              <a:tblGrid>
                <a:gridCol w="5026531">
                  <a:extLst>
                    <a:ext uri="{9D8B030D-6E8A-4147-A177-3AD203B41FA5}">
                      <a16:colId xmlns:a16="http://schemas.microsoft.com/office/drawing/2014/main" val="2138824378"/>
                    </a:ext>
                  </a:extLst>
                </a:gridCol>
              </a:tblGrid>
              <a:tr h="3684133">
                <a:tc>
                  <a:txBody>
                    <a:bodyPr/>
                    <a:lstStyle/>
                    <a:p>
                      <a:endParaRPr lang="en-US" err="1">
                        <a:solidFill>
                          <a:schemeClr val="bg1"/>
                        </a:solidFill>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501021779"/>
                  </a:ext>
                </a:extLst>
              </a:tr>
            </a:tbl>
          </a:graphicData>
        </a:graphic>
      </p:graphicFrame>
      <p:sp>
        <p:nvSpPr>
          <p:cNvPr id="4" name="Slide Number Placeholder 3">
            <a:extLst>
              <a:ext uri="{FF2B5EF4-FFF2-40B4-BE49-F238E27FC236}">
                <a16:creationId xmlns:a16="http://schemas.microsoft.com/office/drawing/2014/main" id="{8015682F-F448-52B1-6EA2-AB4956785FDC}"/>
              </a:ext>
            </a:extLst>
          </p:cNvPr>
          <p:cNvSpPr>
            <a:spLocks noGrp="1"/>
          </p:cNvSpPr>
          <p:nvPr>
            <p:ph type="sldNum" sz="quarter" idx="12"/>
          </p:nvPr>
        </p:nvSpPr>
        <p:spPr/>
        <p:txBody>
          <a:bodyPr/>
          <a:lstStyle/>
          <a:p>
            <a:fld id="{DC22DD25-61AE-413C-B4D2-EF2365C9B2E1}" type="slidenum">
              <a:rPr lang="en-AU" noProof="0" smtClean="0"/>
              <a:t>14</a:t>
            </a:fld>
            <a:endParaRPr lang="en-AU" noProof="0"/>
          </a:p>
        </p:txBody>
      </p:sp>
      <p:sp>
        <p:nvSpPr>
          <p:cNvPr id="12" name="TextBox 11">
            <a:extLst>
              <a:ext uri="{FF2B5EF4-FFF2-40B4-BE49-F238E27FC236}">
                <a16:creationId xmlns:a16="http://schemas.microsoft.com/office/drawing/2014/main" id="{20C93AD5-6628-5D05-0CF9-999E3CEB8C04}"/>
              </a:ext>
            </a:extLst>
          </p:cNvPr>
          <p:cNvSpPr txBox="1"/>
          <p:nvPr/>
        </p:nvSpPr>
        <p:spPr>
          <a:xfrm>
            <a:off x="7053926" y="1711888"/>
            <a:ext cx="4387514"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Calibri"/>
              <a:cs typeface="Calibri"/>
            </a:endParaRPr>
          </a:p>
          <a:p>
            <a:r>
              <a:rPr lang="en-US" sz="2000">
                <a:latin typeface="Arial"/>
                <a:ea typeface="Calibri"/>
                <a:cs typeface="Calibri"/>
              </a:rPr>
              <a:t>1.Write your name clearly at the top.</a:t>
            </a:r>
          </a:p>
          <a:p>
            <a:pPr marL="342900" indent="-342900">
              <a:buAutoNum type="arabicPeriod"/>
            </a:pPr>
            <a:endParaRPr lang="en-US" sz="2000">
              <a:latin typeface="Arial"/>
              <a:ea typeface="Calibri"/>
              <a:cs typeface="Calibri"/>
            </a:endParaRPr>
          </a:p>
          <a:p>
            <a:r>
              <a:rPr lang="en-US" sz="2000">
                <a:latin typeface="Arial"/>
                <a:ea typeface="Calibri"/>
                <a:cs typeface="Calibri"/>
              </a:rPr>
              <a:t>2.Decide what food you would like to grow  in your school garden and how you will help your food to grow.</a:t>
            </a:r>
          </a:p>
          <a:p>
            <a:endParaRPr lang="en-US" sz="2000">
              <a:latin typeface="Arial"/>
              <a:ea typeface="Calibri"/>
              <a:cs typeface="Calibri"/>
            </a:endParaRPr>
          </a:p>
          <a:p>
            <a:r>
              <a:rPr lang="en-US" sz="2000">
                <a:latin typeface="Arial"/>
                <a:ea typeface="Calibri"/>
                <a:cs typeface="Calibri"/>
              </a:rPr>
              <a:t>3. Draw a picture showing what food you will grow and how you will help it to grow.</a:t>
            </a:r>
          </a:p>
          <a:p>
            <a:endParaRPr lang="en-US" sz="2000">
              <a:latin typeface="Arial"/>
              <a:ea typeface="Calibri"/>
              <a:cs typeface="Calibri"/>
            </a:endParaRPr>
          </a:p>
          <a:p>
            <a:r>
              <a:rPr lang="en-US" sz="2000">
                <a:latin typeface="Arial"/>
                <a:ea typeface="Calibri"/>
                <a:cs typeface="Calibri"/>
              </a:rPr>
              <a:t>4. Write a few sentences about growing your food and what you will do to help it.</a:t>
            </a:r>
          </a:p>
        </p:txBody>
      </p:sp>
      <p:sp>
        <p:nvSpPr>
          <p:cNvPr id="6" name="TextBox 5">
            <a:extLst>
              <a:ext uri="{FF2B5EF4-FFF2-40B4-BE49-F238E27FC236}">
                <a16:creationId xmlns:a16="http://schemas.microsoft.com/office/drawing/2014/main" id="{E49BD4E8-BC8B-43B6-EC6A-142425DDDB3B}"/>
              </a:ext>
            </a:extLst>
          </p:cNvPr>
          <p:cNvSpPr txBox="1"/>
          <p:nvPr/>
        </p:nvSpPr>
        <p:spPr>
          <a:xfrm>
            <a:off x="756316" y="5337231"/>
            <a:ext cx="501917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rPr>
              <a:t>__________________________________________________________________________________________________________________________________________________________________________________________________________________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317184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100E-9BF7-2745-FDFE-FE0D3F0072E3}"/>
              </a:ext>
            </a:extLst>
          </p:cNvPr>
          <p:cNvSpPr>
            <a:spLocks noGrp="1"/>
          </p:cNvSpPr>
          <p:nvPr>
            <p:ph type="title"/>
          </p:nvPr>
        </p:nvSpPr>
        <p:spPr/>
        <p:txBody>
          <a:bodyPr/>
          <a:lstStyle/>
          <a:p>
            <a:endParaRPr lang="en-US"/>
          </a:p>
        </p:txBody>
      </p:sp>
      <p:pic>
        <p:nvPicPr>
          <p:cNvPr id="5" name="Content Placeholder 4" descr="A picture of a garden&#10;&#10;AI-generated content may be incorrect.">
            <a:extLst>
              <a:ext uri="{FF2B5EF4-FFF2-40B4-BE49-F238E27FC236}">
                <a16:creationId xmlns:a16="http://schemas.microsoft.com/office/drawing/2014/main" id="{677FAE0D-F99B-FDEB-2AC5-EBC6CE4E70A3}"/>
              </a:ext>
            </a:extLst>
          </p:cNvPr>
          <p:cNvPicPr>
            <a:picLocks noGrp="1" noChangeAspect="1"/>
          </p:cNvPicPr>
          <p:nvPr>
            <p:ph idx="1"/>
          </p:nvPr>
        </p:nvPicPr>
        <p:blipFill>
          <a:blip r:embed="rId2"/>
          <a:stretch>
            <a:fillRect/>
          </a:stretch>
        </p:blipFill>
        <p:spPr>
          <a:xfrm>
            <a:off x="3102598" y="1532415"/>
            <a:ext cx="5835925" cy="4376944"/>
          </a:xfrm>
          <a:prstGeom prst="rect">
            <a:avLst/>
          </a:prstGeom>
        </p:spPr>
      </p:pic>
      <p:sp>
        <p:nvSpPr>
          <p:cNvPr id="4" name="Slide Number Placeholder 3">
            <a:extLst>
              <a:ext uri="{FF2B5EF4-FFF2-40B4-BE49-F238E27FC236}">
                <a16:creationId xmlns:a16="http://schemas.microsoft.com/office/drawing/2014/main" id="{3C88ED0E-E33D-1D99-81FD-6022C6A9F5F5}"/>
              </a:ext>
            </a:extLst>
          </p:cNvPr>
          <p:cNvSpPr>
            <a:spLocks noGrp="1"/>
          </p:cNvSpPr>
          <p:nvPr>
            <p:ph type="sldNum" sz="quarter" idx="12"/>
          </p:nvPr>
        </p:nvSpPr>
        <p:spPr/>
        <p:txBody>
          <a:bodyPr/>
          <a:lstStyle/>
          <a:p>
            <a:fld id="{DC22DD25-61AE-413C-B4D2-EF2365C9B2E1}" type="slidenum">
              <a:rPr lang="en-AU" noProof="0" smtClean="0"/>
              <a:t>15</a:t>
            </a:fld>
            <a:endParaRPr lang="en-AU" noProof="0"/>
          </a:p>
        </p:txBody>
      </p:sp>
    </p:spTree>
    <p:extLst>
      <p:ext uri="{BB962C8B-B14F-4D97-AF65-F5344CB8AC3E}">
        <p14:creationId xmlns:p14="http://schemas.microsoft.com/office/powerpoint/2010/main" val="3425984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C0BBB-EFE1-F29A-0047-9F4EA9D2E044}"/>
              </a:ext>
            </a:extLst>
          </p:cNvPr>
          <p:cNvSpPr>
            <a:spLocks noGrp="1"/>
          </p:cNvSpPr>
          <p:nvPr>
            <p:ph type="title"/>
          </p:nvPr>
        </p:nvSpPr>
        <p:spPr/>
        <p:txBody>
          <a:bodyPr/>
          <a:lstStyle/>
          <a:p>
            <a:endParaRPr lang="en-US"/>
          </a:p>
        </p:txBody>
      </p:sp>
      <p:pic>
        <p:nvPicPr>
          <p:cNvPr id="5" name="Content Placeholder 4" descr="A white paper with blue text&#10;&#10;AI-generated content may be incorrect.">
            <a:extLst>
              <a:ext uri="{FF2B5EF4-FFF2-40B4-BE49-F238E27FC236}">
                <a16:creationId xmlns:a16="http://schemas.microsoft.com/office/drawing/2014/main" id="{6345DB3D-37F3-CF53-E1DA-A3D1A8A675E8}"/>
              </a:ext>
            </a:extLst>
          </p:cNvPr>
          <p:cNvPicPr>
            <a:picLocks noGrp="1" noChangeAspect="1"/>
          </p:cNvPicPr>
          <p:nvPr>
            <p:ph idx="1"/>
          </p:nvPr>
        </p:nvPicPr>
        <p:blipFill>
          <a:blip r:embed="rId2"/>
          <a:stretch>
            <a:fillRect/>
          </a:stretch>
        </p:blipFill>
        <p:spPr>
          <a:xfrm>
            <a:off x="3102598" y="1532415"/>
            <a:ext cx="5835925" cy="4376944"/>
          </a:xfrm>
          <a:prstGeom prst="rect">
            <a:avLst/>
          </a:prstGeom>
        </p:spPr>
      </p:pic>
      <p:sp>
        <p:nvSpPr>
          <p:cNvPr id="4" name="Slide Number Placeholder 3">
            <a:extLst>
              <a:ext uri="{FF2B5EF4-FFF2-40B4-BE49-F238E27FC236}">
                <a16:creationId xmlns:a16="http://schemas.microsoft.com/office/drawing/2014/main" id="{CE461AFD-C1AE-D3A6-45F8-C976819D7D1B}"/>
              </a:ext>
            </a:extLst>
          </p:cNvPr>
          <p:cNvSpPr>
            <a:spLocks noGrp="1"/>
          </p:cNvSpPr>
          <p:nvPr>
            <p:ph type="sldNum" sz="quarter" idx="12"/>
          </p:nvPr>
        </p:nvSpPr>
        <p:spPr/>
        <p:txBody>
          <a:bodyPr/>
          <a:lstStyle/>
          <a:p>
            <a:fld id="{DC22DD25-61AE-413C-B4D2-EF2365C9B2E1}" type="slidenum">
              <a:rPr lang="en-AU" noProof="0" smtClean="0"/>
              <a:t>16</a:t>
            </a:fld>
            <a:endParaRPr lang="en-AU" noProof="0"/>
          </a:p>
        </p:txBody>
      </p:sp>
    </p:spTree>
    <p:extLst>
      <p:ext uri="{BB962C8B-B14F-4D97-AF65-F5344CB8AC3E}">
        <p14:creationId xmlns:p14="http://schemas.microsoft.com/office/powerpoint/2010/main" val="3663269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8F6DF-F659-B43A-2B0F-070B72DD29A7}"/>
              </a:ext>
            </a:extLst>
          </p:cNvPr>
          <p:cNvSpPr>
            <a:spLocks noGrp="1"/>
          </p:cNvSpPr>
          <p:nvPr>
            <p:ph type="title"/>
          </p:nvPr>
        </p:nvSpPr>
        <p:spPr>
          <a:xfrm>
            <a:off x="1268344" y="395066"/>
            <a:ext cx="10456421" cy="887360"/>
          </a:xfrm>
        </p:spPr>
        <p:txBody>
          <a:bodyPr anchor="b">
            <a:normAutofit/>
          </a:bodyPr>
          <a:lstStyle/>
          <a:p>
            <a:r>
              <a:rPr lang="en-AU" dirty="0"/>
              <a:t>Why gardens are good for us</a:t>
            </a:r>
          </a:p>
        </p:txBody>
      </p:sp>
      <p:sp>
        <p:nvSpPr>
          <p:cNvPr id="3" name="Content Placeholder 2">
            <a:extLst>
              <a:ext uri="{FF2B5EF4-FFF2-40B4-BE49-F238E27FC236}">
                <a16:creationId xmlns:a16="http://schemas.microsoft.com/office/drawing/2014/main" id="{5A9EEA33-8533-C3F4-67FB-0C69D10068FC}"/>
              </a:ext>
            </a:extLst>
          </p:cNvPr>
          <p:cNvSpPr>
            <a:spLocks noGrp="1"/>
          </p:cNvSpPr>
          <p:nvPr>
            <p:ph idx="1"/>
          </p:nvPr>
        </p:nvSpPr>
        <p:spPr>
          <a:xfrm>
            <a:off x="887857" y="2053783"/>
            <a:ext cx="5560421" cy="3855576"/>
          </a:xfrm>
        </p:spPr>
        <p:txBody>
          <a:bodyPr vert="horz" lIns="91440" tIns="45720" rIns="91440" bIns="45720" rtlCol="0" anchor="t">
            <a:normAutofit/>
          </a:bodyPr>
          <a:lstStyle/>
          <a:p>
            <a:pPr>
              <a:lnSpc>
                <a:spcPct val="90000"/>
              </a:lnSpc>
              <a:spcBef>
                <a:spcPts val="0"/>
              </a:spcBef>
              <a:spcAft>
                <a:spcPts val="1800"/>
              </a:spcAft>
            </a:pPr>
            <a:r>
              <a:rPr lang="en-US" sz="2400" dirty="0">
                <a:latin typeface="Georgia"/>
              </a:rPr>
              <a:t>Gardens give us shade, food and fresh air.</a:t>
            </a:r>
          </a:p>
          <a:p>
            <a:pPr>
              <a:lnSpc>
                <a:spcPct val="90000"/>
              </a:lnSpc>
              <a:spcBef>
                <a:spcPts val="0"/>
              </a:spcBef>
              <a:spcAft>
                <a:spcPts val="1800"/>
              </a:spcAft>
            </a:pPr>
            <a:r>
              <a:rPr lang="en-US" sz="2400" dirty="0">
                <a:latin typeface="Georgia"/>
              </a:rPr>
              <a:t>They help the environment by keeping moisture in the soil and giving creatures a place to live.</a:t>
            </a:r>
            <a:endParaRPr lang="en-US" sz="2400">
              <a:latin typeface="Georgia"/>
              <a:ea typeface="Calibri"/>
              <a:cs typeface="Calibri"/>
            </a:endParaRPr>
          </a:p>
          <a:p>
            <a:pPr>
              <a:lnSpc>
                <a:spcPct val="90000"/>
              </a:lnSpc>
              <a:spcBef>
                <a:spcPts val="0"/>
              </a:spcBef>
              <a:spcAft>
                <a:spcPts val="1800"/>
              </a:spcAft>
            </a:pPr>
            <a:r>
              <a:rPr lang="en-US" sz="2400" dirty="0">
                <a:latin typeface="Georgia"/>
              </a:rPr>
              <a:t>We can grow food in gardens.</a:t>
            </a:r>
            <a:endParaRPr lang="en-US" sz="2400">
              <a:latin typeface="Georgia"/>
              <a:ea typeface="Calibri"/>
              <a:cs typeface="Calibri"/>
            </a:endParaRPr>
          </a:p>
          <a:p>
            <a:pPr>
              <a:lnSpc>
                <a:spcPct val="90000"/>
              </a:lnSpc>
              <a:spcBef>
                <a:spcPts val="0"/>
              </a:spcBef>
              <a:spcAft>
                <a:spcPts val="1800"/>
              </a:spcAft>
            </a:pPr>
            <a:r>
              <a:rPr lang="en-US" sz="2400" dirty="0">
                <a:latin typeface="Georgia"/>
              </a:rPr>
              <a:t>Gardens are a peaceful place to work and think.</a:t>
            </a:r>
            <a:endParaRPr lang="en-US" sz="2400">
              <a:latin typeface="Georgia"/>
              <a:ea typeface="Calibri"/>
              <a:cs typeface="Calibri"/>
            </a:endParaRPr>
          </a:p>
        </p:txBody>
      </p:sp>
      <p:sp>
        <p:nvSpPr>
          <p:cNvPr id="4" name="Slide Number Placeholder 3">
            <a:extLst>
              <a:ext uri="{FF2B5EF4-FFF2-40B4-BE49-F238E27FC236}">
                <a16:creationId xmlns:a16="http://schemas.microsoft.com/office/drawing/2014/main" id="{D1DF68D5-4F95-F40E-B301-E1AD1D8F995E}"/>
              </a:ext>
            </a:extLst>
          </p:cNvPr>
          <p:cNvSpPr>
            <a:spLocks noGrp="1"/>
          </p:cNvSpPr>
          <p:nvPr>
            <p:ph type="sldNum" sz="quarter" idx="12"/>
          </p:nvPr>
        </p:nvSpPr>
        <p:spPr>
          <a:xfrm>
            <a:off x="10960059" y="6172501"/>
            <a:ext cx="846000" cy="365125"/>
          </a:xfrm>
        </p:spPr>
        <p:txBody>
          <a:bodyPr anchor="ctr">
            <a:normAutofit/>
          </a:bodyPr>
          <a:lstStyle/>
          <a:p>
            <a:pPr>
              <a:spcAft>
                <a:spcPts val="600"/>
              </a:spcAft>
            </a:pPr>
            <a:fld id="{DC22DD25-61AE-413C-B4D2-EF2365C9B2E1}" type="slidenum">
              <a:rPr lang="en-AU" noProof="0" smtClean="0"/>
              <a:pPr>
                <a:spcAft>
                  <a:spcPts val="600"/>
                </a:spcAft>
              </a:pPr>
              <a:t>2</a:t>
            </a:fld>
            <a:endParaRPr lang="en-AU" noProof="0"/>
          </a:p>
        </p:txBody>
      </p:sp>
      <p:pic>
        <p:nvPicPr>
          <p:cNvPr id="6" name="Picture 5" descr="A group of children picking vegetables&#10;&#10;AI-generated content may be incorrect.">
            <a:extLst>
              <a:ext uri="{FF2B5EF4-FFF2-40B4-BE49-F238E27FC236}">
                <a16:creationId xmlns:a16="http://schemas.microsoft.com/office/drawing/2014/main" id="{91B2D64E-1EE4-F164-C260-EE7EF2E81BC2}"/>
              </a:ext>
            </a:extLst>
          </p:cNvPr>
          <p:cNvPicPr>
            <a:picLocks noChangeAspect="1"/>
          </p:cNvPicPr>
          <p:nvPr/>
        </p:nvPicPr>
        <p:blipFill>
          <a:blip r:embed="rId2"/>
          <a:stretch>
            <a:fillRect/>
          </a:stretch>
        </p:blipFill>
        <p:spPr>
          <a:xfrm>
            <a:off x="7519737" y="842210"/>
            <a:ext cx="3712956" cy="5527317"/>
          </a:xfrm>
          <a:prstGeom prst="rect">
            <a:avLst/>
          </a:prstGeom>
        </p:spPr>
      </p:pic>
    </p:spTree>
    <p:extLst>
      <p:ext uri="{BB962C8B-B14F-4D97-AF65-F5344CB8AC3E}">
        <p14:creationId xmlns:p14="http://schemas.microsoft.com/office/powerpoint/2010/main" val="2422847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53D31F5F-9880-5CD2-3BAA-3F36B7EA86BB}"/>
              </a:ext>
            </a:extLst>
          </p:cNvPr>
          <p:cNvSpPr>
            <a:spLocks noGrp="1"/>
          </p:cNvSpPr>
          <p:nvPr>
            <p:ph type="title"/>
          </p:nvPr>
        </p:nvSpPr>
        <p:spPr>
          <a:xfrm>
            <a:off x="1428765" y="395066"/>
            <a:ext cx="10296000" cy="887360"/>
          </a:xfrm>
        </p:spPr>
        <p:txBody>
          <a:bodyPr/>
          <a:lstStyle/>
          <a:p>
            <a:r>
              <a:rPr lang="en-US" dirty="0"/>
              <a:t>               Plants clean the air for us</a:t>
            </a:r>
          </a:p>
        </p:txBody>
      </p:sp>
      <p:sp>
        <p:nvSpPr>
          <p:cNvPr id="35" name="Slide Number Placeholder 2">
            <a:extLst>
              <a:ext uri="{FF2B5EF4-FFF2-40B4-BE49-F238E27FC236}">
                <a16:creationId xmlns:a16="http://schemas.microsoft.com/office/drawing/2014/main" id="{3091E12E-0C73-7A94-5FC8-F49170964FCA}"/>
              </a:ext>
            </a:extLst>
          </p:cNvPr>
          <p:cNvSpPr>
            <a:spLocks noGrp="1"/>
          </p:cNvSpPr>
          <p:nvPr>
            <p:ph type="sldNum" sz="quarter" idx="12"/>
          </p:nvPr>
        </p:nvSpPr>
        <p:spPr>
          <a:xfrm>
            <a:off x="10960059" y="6172501"/>
            <a:ext cx="846000" cy="365125"/>
          </a:xfrm>
        </p:spPr>
        <p:txBody>
          <a:bodyPr/>
          <a:lstStyle/>
          <a:p>
            <a:pPr>
              <a:spcAft>
                <a:spcPts val="600"/>
              </a:spcAft>
            </a:pPr>
            <a:fld id="{DC22DD25-61AE-413C-B4D2-EF2365C9B2E1}" type="slidenum">
              <a:rPr lang="en-AU" noProof="0" smtClean="0"/>
              <a:pPr>
                <a:spcAft>
                  <a:spcPts val="600"/>
                </a:spcAft>
              </a:pPr>
              <a:t>3</a:t>
            </a:fld>
            <a:endParaRPr lang="en-AU" noProof="0"/>
          </a:p>
        </p:txBody>
      </p:sp>
      <p:sp>
        <p:nvSpPr>
          <p:cNvPr id="36" name="Text Placeholder 3">
            <a:extLst>
              <a:ext uri="{FF2B5EF4-FFF2-40B4-BE49-F238E27FC236}">
                <a16:creationId xmlns:a16="http://schemas.microsoft.com/office/drawing/2014/main" id="{49AEA37E-7878-634C-040F-AEE66C4BFEDB}"/>
              </a:ext>
            </a:extLst>
          </p:cNvPr>
          <p:cNvSpPr>
            <a:spLocks noGrp="1"/>
          </p:cNvSpPr>
          <p:nvPr>
            <p:ph type="body" sz="quarter" idx="13"/>
          </p:nvPr>
        </p:nvSpPr>
        <p:spPr>
          <a:xfrm>
            <a:off x="807646" y="1712888"/>
            <a:ext cx="3668093" cy="4278716"/>
          </a:xfrm>
        </p:spPr>
        <p:txBody>
          <a:bodyPr vert="horz" lIns="91440" tIns="45720" rIns="91440" bIns="45720" numCol="3" spcCol="360000" rtlCol="0" anchor="t">
            <a:noAutofit/>
          </a:bodyPr>
          <a:lstStyle/>
          <a:p>
            <a:endParaRPr lang="en-US"/>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pic>
        <p:nvPicPr>
          <p:cNvPr id="7" name="Picture 6" descr="A diagram of the breathing system&#10;&#10;AI-generated content may be incorrect.">
            <a:extLst>
              <a:ext uri="{FF2B5EF4-FFF2-40B4-BE49-F238E27FC236}">
                <a16:creationId xmlns:a16="http://schemas.microsoft.com/office/drawing/2014/main" id="{2FE2D76E-7948-C19C-E353-C5D9A847D176}"/>
              </a:ext>
            </a:extLst>
          </p:cNvPr>
          <p:cNvPicPr>
            <a:picLocks noChangeAspect="1"/>
          </p:cNvPicPr>
          <p:nvPr/>
        </p:nvPicPr>
        <p:blipFill>
          <a:blip r:embed="rId2"/>
          <a:stretch>
            <a:fillRect/>
          </a:stretch>
        </p:blipFill>
        <p:spPr>
          <a:xfrm>
            <a:off x="1082841" y="1712996"/>
            <a:ext cx="4653402" cy="3411945"/>
          </a:xfrm>
          <a:prstGeom prst="rect">
            <a:avLst/>
          </a:prstGeom>
        </p:spPr>
      </p:pic>
      <p:sp>
        <p:nvSpPr>
          <p:cNvPr id="8" name="TextBox 7">
            <a:extLst>
              <a:ext uri="{FF2B5EF4-FFF2-40B4-BE49-F238E27FC236}">
                <a16:creationId xmlns:a16="http://schemas.microsoft.com/office/drawing/2014/main" id="{9D844304-A17D-B31E-CD2F-154745A0000D}"/>
              </a:ext>
            </a:extLst>
          </p:cNvPr>
          <p:cNvSpPr txBox="1"/>
          <p:nvPr/>
        </p:nvSpPr>
        <p:spPr>
          <a:xfrm>
            <a:off x="1425921" y="5319864"/>
            <a:ext cx="438751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Georgia"/>
                <a:ea typeface="Calibri"/>
                <a:cs typeface="Calibri"/>
              </a:rPr>
              <a:t>We breathe in oxygen and we breathe out carbon dioxide</a:t>
            </a:r>
            <a:endParaRPr lang="en-US" sz="2400">
              <a:latin typeface="Georgia"/>
            </a:endParaRPr>
          </a:p>
        </p:txBody>
      </p:sp>
      <p:pic>
        <p:nvPicPr>
          <p:cNvPr id="9" name="Picture 8" descr="A diagram of a sunflower&#10;&#10;AI-generated content may be incorrect.">
            <a:extLst>
              <a:ext uri="{FF2B5EF4-FFF2-40B4-BE49-F238E27FC236}">
                <a16:creationId xmlns:a16="http://schemas.microsoft.com/office/drawing/2014/main" id="{B4188636-4A0D-20FC-E8D7-D48A71CDF8E8}"/>
              </a:ext>
            </a:extLst>
          </p:cNvPr>
          <p:cNvPicPr>
            <a:picLocks noChangeAspect="1"/>
          </p:cNvPicPr>
          <p:nvPr/>
        </p:nvPicPr>
        <p:blipFill>
          <a:blip r:embed="rId3"/>
          <a:stretch>
            <a:fillRect/>
          </a:stretch>
        </p:blipFill>
        <p:spPr>
          <a:xfrm>
            <a:off x="6597315" y="1715253"/>
            <a:ext cx="4389133" cy="3288742"/>
          </a:xfrm>
          <a:prstGeom prst="rect">
            <a:avLst/>
          </a:prstGeom>
        </p:spPr>
      </p:pic>
      <p:sp>
        <p:nvSpPr>
          <p:cNvPr id="12" name="TextBox 11">
            <a:extLst>
              <a:ext uri="{FF2B5EF4-FFF2-40B4-BE49-F238E27FC236}">
                <a16:creationId xmlns:a16="http://schemas.microsoft.com/office/drawing/2014/main" id="{2299F61F-E49C-07A5-A999-E22D00E7F1C5}"/>
              </a:ext>
            </a:extLst>
          </p:cNvPr>
          <p:cNvSpPr txBox="1"/>
          <p:nvPr/>
        </p:nvSpPr>
        <p:spPr>
          <a:xfrm>
            <a:off x="6597955" y="5392115"/>
            <a:ext cx="2933700" cy="4860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4" name="TextBox 13">
            <a:extLst>
              <a:ext uri="{FF2B5EF4-FFF2-40B4-BE49-F238E27FC236}">
                <a16:creationId xmlns:a16="http://schemas.microsoft.com/office/drawing/2014/main" id="{55D135E6-F7DE-D53B-A176-B395D9DABD9E}"/>
              </a:ext>
            </a:extLst>
          </p:cNvPr>
          <p:cNvSpPr txBox="1"/>
          <p:nvPr/>
        </p:nvSpPr>
        <p:spPr>
          <a:xfrm>
            <a:off x="6594681" y="5390296"/>
            <a:ext cx="439754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Georgia"/>
                <a:ea typeface="Calibri"/>
                <a:cs typeface="Calibri"/>
              </a:rPr>
              <a:t>Plants breathe out oxygen and they breathe in carbon dioxide</a:t>
            </a:r>
            <a:endParaRPr lang="en-US" sz="2400">
              <a:latin typeface="Georgia"/>
            </a:endParaRPr>
          </a:p>
        </p:txBody>
      </p:sp>
    </p:spTree>
    <p:extLst>
      <p:ext uri="{BB962C8B-B14F-4D97-AF65-F5344CB8AC3E}">
        <p14:creationId xmlns:p14="http://schemas.microsoft.com/office/powerpoint/2010/main" val="882818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F8595EB-258E-49B2-E016-1F1D0FCD98C5}"/>
              </a:ext>
            </a:extLst>
          </p:cNvPr>
          <p:cNvSpPr>
            <a:spLocks noGrp="1"/>
          </p:cNvSpPr>
          <p:nvPr>
            <p:ph type="sldNum" sz="quarter" idx="12"/>
          </p:nvPr>
        </p:nvSpPr>
        <p:spPr>
          <a:xfrm>
            <a:off x="10960059" y="6172501"/>
            <a:ext cx="846000" cy="365125"/>
          </a:xfrm>
        </p:spPr>
        <p:txBody>
          <a:bodyPr anchor="ctr">
            <a:normAutofit/>
          </a:bodyPr>
          <a:lstStyle/>
          <a:p>
            <a:pPr>
              <a:spcAft>
                <a:spcPts val="600"/>
              </a:spcAft>
            </a:pPr>
            <a:fld id="{DC22DD25-61AE-413C-B4D2-EF2365C9B2E1}" type="slidenum">
              <a:rPr lang="en-AU" noProof="0" smtClean="0"/>
              <a:pPr>
                <a:spcAft>
                  <a:spcPts val="600"/>
                </a:spcAft>
              </a:pPr>
              <a:t>4</a:t>
            </a:fld>
            <a:endParaRPr lang="en-AU" noProof="0"/>
          </a:p>
        </p:txBody>
      </p:sp>
      <p:sp>
        <p:nvSpPr>
          <p:cNvPr id="10" name="Title 2">
            <a:extLst>
              <a:ext uri="{FF2B5EF4-FFF2-40B4-BE49-F238E27FC236}">
                <a16:creationId xmlns:a16="http://schemas.microsoft.com/office/drawing/2014/main" id="{0D0ACF15-9876-C756-B382-5F9999BA7C08}"/>
              </a:ext>
            </a:extLst>
          </p:cNvPr>
          <p:cNvSpPr>
            <a:spLocks noGrp="1"/>
          </p:cNvSpPr>
          <p:nvPr>
            <p:ph type="title"/>
          </p:nvPr>
        </p:nvSpPr>
        <p:spPr>
          <a:xfrm>
            <a:off x="1428765" y="395066"/>
            <a:ext cx="10296000" cy="887360"/>
          </a:xfrm>
        </p:spPr>
        <p:txBody>
          <a:bodyPr/>
          <a:lstStyle/>
          <a:p>
            <a:r>
              <a:rPr lang="en-US" dirty="0"/>
              <a:t>Learning Intentions</a:t>
            </a:r>
          </a:p>
        </p:txBody>
      </p:sp>
      <p:sp>
        <p:nvSpPr>
          <p:cNvPr id="6" name="TextBox 5">
            <a:extLst>
              <a:ext uri="{FF2B5EF4-FFF2-40B4-BE49-F238E27FC236}">
                <a16:creationId xmlns:a16="http://schemas.microsoft.com/office/drawing/2014/main" id="{1D83E48F-87EC-769B-37FA-46AE2032C436}"/>
              </a:ext>
            </a:extLst>
          </p:cNvPr>
          <p:cNvSpPr txBox="1"/>
          <p:nvPr/>
        </p:nvSpPr>
        <p:spPr>
          <a:xfrm>
            <a:off x="1429148" y="1766019"/>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ea typeface="Calibri"/>
              <a:cs typeface="Calibri"/>
            </a:endParaRPr>
          </a:p>
        </p:txBody>
      </p:sp>
      <p:sp>
        <p:nvSpPr>
          <p:cNvPr id="7" name="TextBox 6">
            <a:extLst>
              <a:ext uri="{FF2B5EF4-FFF2-40B4-BE49-F238E27FC236}">
                <a16:creationId xmlns:a16="http://schemas.microsoft.com/office/drawing/2014/main" id="{3DA6FF0D-DF6A-AC43-176F-EF81E41A4525}"/>
              </a:ext>
            </a:extLst>
          </p:cNvPr>
          <p:cNvSpPr txBox="1"/>
          <p:nvPr/>
        </p:nvSpPr>
        <p:spPr>
          <a:xfrm>
            <a:off x="845985" y="1949039"/>
            <a:ext cx="11596435"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Georgia"/>
                <a:ea typeface="Calibri"/>
                <a:cs typeface="Calibri"/>
              </a:rPr>
              <a:t>Listening </a:t>
            </a:r>
            <a:r>
              <a:rPr lang="en-US" dirty="0">
                <a:ea typeface="Calibri"/>
                <a:cs typeface="Calibri"/>
              </a:rPr>
              <a:t>– </a:t>
            </a:r>
            <a:r>
              <a:rPr lang="en-US" sz="2400" dirty="0">
                <a:latin typeface="Georgia"/>
                <a:ea typeface="Calibri"/>
                <a:cs typeface="Calibri"/>
              </a:rPr>
              <a:t>Students will listen to a story.</a:t>
            </a:r>
          </a:p>
          <a:p>
            <a:endParaRPr lang="en-US" dirty="0">
              <a:ea typeface="Calibri"/>
              <a:cs typeface="Calibri"/>
            </a:endParaRPr>
          </a:p>
          <a:p>
            <a:r>
              <a:rPr lang="en-US" sz="2400" b="1" dirty="0">
                <a:latin typeface="Georgia"/>
                <a:ea typeface="Calibri"/>
                <a:cs typeface="Calibri"/>
              </a:rPr>
              <a:t>Writing</a:t>
            </a:r>
            <a:r>
              <a:rPr lang="en-US" sz="2400" dirty="0">
                <a:latin typeface="Georgia"/>
                <a:ea typeface="Calibri"/>
                <a:cs typeface="Calibri"/>
              </a:rPr>
              <a:t> – Students will write sentences about what they have learned.</a:t>
            </a:r>
          </a:p>
          <a:p>
            <a:endParaRPr lang="en-US" sz="2400" dirty="0">
              <a:latin typeface="Georgia"/>
              <a:ea typeface="Calibri"/>
              <a:cs typeface="Calibri"/>
            </a:endParaRPr>
          </a:p>
          <a:p>
            <a:r>
              <a:rPr lang="en-US" sz="2400" b="1" dirty="0">
                <a:latin typeface="Georgia"/>
                <a:ea typeface="Calibri"/>
                <a:cs typeface="Calibri"/>
              </a:rPr>
              <a:t>Reading</a:t>
            </a:r>
            <a:r>
              <a:rPr lang="en-US" sz="2400" dirty="0">
                <a:latin typeface="Georgia"/>
                <a:ea typeface="Calibri"/>
                <a:cs typeface="Calibri"/>
              </a:rPr>
              <a:t> – Students will read their sentences to an audience.</a:t>
            </a:r>
          </a:p>
          <a:p>
            <a:endParaRPr lang="en-US" dirty="0">
              <a:ea typeface="Calibri"/>
              <a:cs typeface="Calibri"/>
            </a:endParaRPr>
          </a:p>
          <a:p>
            <a:r>
              <a:rPr lang="en-US" sz="2400" b="1" dirty="0">
                <a:latin typeface="Georgia"/>
                <a:ea typeface="Calibri"/>
                <a:cs typeface="Calibri"/>
              </a:rPr>
              <a:t>Speaking</a:t>
            </a:r>
            <a:r>
              <a:rPr lang="en-US" sz="2400" dirty="0">
                <a:latin typeface="Georgia"/>
                <a:ea typeface="Calibri"/>
                <a:cs typeface="Calibri"/>
              </a:rPr>
              <a:t> – Students will present their work to an audience.</a:t>
            </a:r>
          </a:p>
          <a:p>
            <a:endParaRPr lang="en-US" sz="2400" dirty="0">
              <a:latin typeface="Georgia"/>
              <a:ea typeface="Calibri"/>
              <a:cs typeface="Calibri"/>
            </a:endParaRPr>
          </a:p>
          <a:p>
            <a:r>
              <a:rPr lang="en-US" sz="2400" b="1" dirty="0">
                <a:latin typeface="Georgia"/>
                <a:ea typeface="Calibri"/>
                <a:cs typeface="Calibri"/>
              </a:rPr>
              <a:t>Science</a:t>
            </a:r>
            <a:r>
              <a:rPr lang="en-US" sz="2400" dirty="0">
                <a:latin typeface="Georgia"/>
                <a:ea typeface="Calibri"/>
                <a:cs typeface="Calibri"/>
              </a:rPr>
              <a:t> – Students will develop an understanding of how plants grow.</a:t>
            </a:r>
          </a:p>
          <a:p>
            <a:r>
              <a:rPr lang="en-US" sz="2400" dirty="0">
                <a:latin typeface="Georgia"/>
                <a:ea typeface="Calibri"/>
                <a:cs typeface="Calibri"/>
              </a:rPr>
              <a:t>               -- Students will learn about what they can do to help their plants grow.</a:t>
            </a:r>
          </a:p>
          <a:p>
            <a:endParaRPr lang="en-US" sz="2400" dirty="0">
              <a:latin typeface="Georgia"/>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2270740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ABA7-B055-307E-FA5D-6CFE7C2173D6}"/>
              </a:ext>
            </a:extLst>
          </p:cNvPr>
          <p:cNvSpPr>
            <a:spLocks noGrp="1"/>
          </p:cNvSpPr>
          <p:nvPr>
            <p:ph type="title"/>
          </p:nvPr>
        </p:nvSpPr>
        <p:spPr/>
        <p:txBody>
          <a:bodyPr/>
          <a:lstStyle/>
          <a:p>
            <a:r>
              <a:rPr lang="en-US"/>
              <a:t>New Vocabulary</a:t>
            </a:r>
          </a:p>
        </p:txBody>
      </p:sp>
      <p:sp>
        <p:nvSpPr>
          <p:cNvPr id="4" name="Slide Number Placeholder 3">
            <a:extLst>
              <a:ext uri="{FF2B5EF4-FFF2-40B4-BE49-F238E27FC236}">
                <a16:creationId xmlns:a16="http://schemas.microsoft.com/office/drawing/2014/main" id="{4511AFE9-7CE1-27CD-A689-E0FD82D8C186}"/>
              </a:ext>
            </a:extLst>
          </p:cNvPr>
          <p:cNvSpPr>
            <a:spLocks noGrp="1"/>
          </p:cNvSpPr>
          <p:nvPr>
            <p:ph type="sldNum" sz="quarter" idx="12"/>
          </p:nvPr>
        </p:nvSpPr>
        <p:spPr/>
        <p:txBody>
          <a:bodyPr/>
          <a:lstStyle/>
          <a:p>
            <a:fld id="{DC22DD25-61AE-413C-B4D2-EF2365C9B2E1}" type="slidenum">
              <a:rPr lang="en-AU" noProof="0" smtClean="0"/>
              <a:t>5</a:t>
            </a:fld>
            <a:endParaRPr lang="en-AU" noProof="0"/>
          </a:p>
        </p:txBody>
      </p:sp>
      <p:sp>
        <p:nvSpPr>
          <p:cNvPr id="7" name="Content Placeholder 6">
            <a:extLst>
              <a:ext uri="{FF2B5EF4-FFF2-40B4-BE49-F238E27FC236}">
                <a16:creationId xmlns:a16="http://schemas.microsoft.com/office/drawing/2014/main" id="{143AE085-D2F1-A294-BD1E-9E5B5997D6C5}"/>
              </a:ext>
            </a:extLst>
          </p:cNvPr>
          <p:cNvSpPr>
            <a:spLocks noGrp="1"/>
          </p:cNvSpPr>
          <p:nvPr>
            <p:ph idx="1"/>
          </p:nvPr>
        </p:nvSpPr>
        <p:spPr/>
        <p:txBody>
          <a:bodyPr vert="horz" lIns="91440" tIns="45720" rIns="91440" bIns="45720" rtlCol="0" anchor="t">
            <a:noAutofit/>
          </a:bodyPr>
          <a:lstStyle/>
          <a:p>
            <a:r>
              <a:rPr lang="en-US" b="1" dirty="0">
                <a:latin typeface="Georgia"/>
                <a:cs typeface="Arial"/>
              </a:rPr>
              <a:t>Germination- </a:t>
            </a:r>
          </a:p>
          <a:p>
            <a:r>
              <a:rPr lang="en-US" b="1" dirty="0">
                <a:latin typeface="Georgia"/>
                <a:cs typeface="Arial"/>
              </a:rPr>
              <a:t>Seed-</a:t>
            </a:r>
            <a:r>
              <a:rPr lang="en-US" dirty="0">
                <a:latin typeface="Georgia"/>
                <a:cs typeface="Arial"/>
              </a:rPr>
              <a:t> a tiny, baby plant in a protective shell.  A seed needs to be in soil to grow into a big plant</a:t>
            </a:r>
            <a:endParaRPr lang="en-US" dirty="0">
              <a:latin typeface="Georgia"/>
            </a:endParaRPr>
          </a:p>
          <a:p>
            <a:r>
              <a:rPr lang="en-US" b="1" dirty="0">
                <a:latin typeface="Georgia"/>
                <a:cs typeface="Arial"/>
              </a:rPr>
              <a:t>Seedling: </a:t>
            </a:r>
            <a:r>
              <a:rPr lang="en-US" dirty="0">
                <a:latin typeface="Georgia"/>
                <a:cs typeface="Arial"/>
              </a:rPr>
              <a:t>a tiny, new plant that has just grown from a seed</a:t>
            </a:r>
            <a:endParaRPr lang="en-US" dirty="0">
              <a:latin typeface="Georgia"/>
            </a:endParaRPr>
          </a:p>
          <a:p>
            <a:r>
              <a:rPr lang="en-US" b="1" dirty="0">
                <a:latin typeface="Georgia"/>
                <a:cs typeface="Arial"/>
              </a:rPr>
              <a:t>Sprout-</a:t>
            </a:r>
            <a:r>
              <a:rPr lang="en-US" dirty="0">
                <a:latin typeface="Georgia"/>
                <a:cs typeface="Arial"/>
              </a:rPr>
              <a:t> a little shoot growing out of a seed or of a plant</a:t>
            </a:r>
            <a:endParaRPr lang="en-US" dirty="0">
              <a:latin typeface="Georgia"/>
            </a:endParaRPr>
          </a:p>
          <a:p>
            <a:r>
              <a:rPr lang="en-US" b="1" dirty="0">
                <a:latin typeface="Georgia"/>
                <a:cs typeface="Arial"/>
              </a:rPr>
              <a:t>Soil- </a:t>
            </a:r>
            <a:r>
              <a:rPr lang="en-US" dirty="0">
                <a:latin typeface="Georgia"/>
                <a:cs typeface="Arial"/>
              </a:rPr>
              <a:t> the special material on the top layer of the earth that seeds and plants grow in </a:t>
            </a:r>
          </a:p>
          <a:p>
            <a:r>
              <a:rPr lang="en-US" b="1" dirty="0">
                <a:latin typeface="Georgia"/>
                <a:cs typeface="Arial"/>
              </a:rPr>
              <a:t>Nutrient-</a:t>
            </a:r>
            <a:endParaRPr lang="en-US" b="1" dirty="0">
              <a:latin typeface="Georgia"/>
            </a:endParaRPr>
          </a:p>
          <a:p>
            <a:r>
              <a:rPr lang="en-US" b="1" dirty="0">
                <a:latin typeface="Georgia"/>
                <a:cs typeface="Arial"/>
              </a:rPr>
              <a:t>Root- </a:t>
            </a:r>
            <a:r>
              <a:rPr lang="en-US" dirty="0">
                <a:latin typeface="Georgia"/>
                <a:cs typeface="Arial"/>
              </a:rPr>
              <a:t>the part of the plant that is hidden in the soil. It holds the plant firmly in the ground and takes water and food from the soil.</a:t>
            </a:r>
          </a:p>
          <a:p>
            <a:r>
              <a:rPr lang="en-US" b="1" dirty="0">
                <a:latin typeface="Georgia"/>
                <a:cs typeface="Arial"/>
              </a:rPr>
              <a:t>To plant- </a:t>
            </a:r>
            <a:r>
              <a:rPr lang="en-US" dirty="0">
                <a:latin typeface="Georgia"/>
                <a:cs typeface="Arial"/>
              </a:rPr>
              <a:t>put a seed or baby plant into soil so it can grow </a:t>
            </a:r>
            <a:endParaRPr lang="en-US" dirty="0">
              <a:latin typeface="Georgia"/>
            </a:endParaRPr>
          </a:p>
          <a:p>
            <a:r>
              <a:rPr lang="en-US" b="1" dirty="0">
                <a:latin typeface="Georgia"/>
                <a:cs typeface="Arial"/>
              </a:rPr>
              <a:t>Weed-</a:t>
            </a:r>
            <a:r>
              <a:rPr lang="en-US" dirty="0">
                <a:latin typeface="Georgia"/>
                <a:cs typeface="Arial"/>
              </a:rPr>
              <a:t> unwanted plant in a garden</a:t>
            </a:r>
            <a:endParaRPr lang="en-US" dirty="0">
              <a:latin typeface="Georgia"/>
            </a:endParaRPr>
          </a:p>
          <a:p>
            <a:r>
              <a:rPr lang="en-US" b="1" dirty="0">
                <a:latin typeface="Georgia"/>
                <a:cs typeface="Arial"/>
              </a:rPr>
              <a:t>Harvest</a:t>
            </a:r>
            <a:r>
              <a:rPr lang="en-US" dirty="0">
                <a:latin typeface="Georgia"/>
                <a:cs typeface="Arial"/>
              </a:rPr>
              <a:t>- pick or collect food from the plant when it is ready to eat</a:t>
            </a:r>
          </a:p>
          <a:p>
            <a:endParaRPr lang="en-US" dirty="0">
              <a:latin typeface="Georgia"/>
            </a:endParaRPr>
          </a:p>
          <a:p>
            <a:endParaRPr lang="en-US" dirty="0">
              <a:latin typeface="Georgia"/>
              <a:ea typeface="Calibri"/>
              <a:cs typeface="Calibri"/>
            </a:endParaRPr>
          </a:p>
        </p:txBody>
      </p:sp>
    </p:spTree>
    <p:extLst>
      <p:ext uri="{BB962C8B-B14F-4D97-AF65-F5344CB8AC3E}">
        <p14:creationId xmlns:p14="http://schemas.microsoft.com/office/powerpoint/2010/main" val="3015585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81DE-1C79-4FF5-6F2A-73F49FB2FB48}"/>
              </a:ext>
            </a:extLst>
          </p:cNvPr>
          <p:cNvSpPr>
            <a:spLocks noGrp="1"/>
          </p:cNvSpPr>
          <p:nvPr>
            <p:ph type="title"/>
          </p:nvPr>
        </p:nvSpPr>
        <p:spPr>
          <a:xfrm>
            <a:off x="1428765" y="395066"/>
            <a:ext cx="10296000" cy="887360"/>
          </a:xfrm>
        </p:spPr>
        <p:txBody>
          <a:bodyPr anchor="b">
            <a:normAutofit/>
          </a:bodyPr>
          <a:lstStyle/>
          <a:p>
            <a:r>
              <a:rPr lang="en-US"/>
              <a:t>How do plants grow from seeds?</a:t>
            </a:r>
          </a:p>
        </p:txBody>
      </p:sp>
      <p:sp>
        <p:nvSpPr>
          <p:cNvPr id="4" name="Slide Number Placeholder 3">
            <a:extLst>
              <a:ext uri="{FF2B5EF4-FFF2-40B4-BE49-F238E27FC236}">
                <a16:creationId xmlns:a16="http://schemas.microsoft.com/office/drawing/2014/main" id="{C8DD0375-D5EE-9046-688C-D8CE871F06EF}"/>
              </a:ext>
            </a:extLst>
          </p:cNvPr>
          <p:cNvSpPr>
            <a:spLocks noGrp="1"/>
          </p:cNvSpPr>
          <p:nvPr>
            <p:ph type="sldNum" sz="quarter" idx="12"/>
          </p:nvPr>
        </p:nvSpPr>
        <p:spPr>
          <a:xfrm>
            <a:off x="10960059" y="6172501"/>
            <a:ext cx="846000" cy="365125"/>
          </a:xfrm>
        </p:spPr>
        <p:txBody>
          <a:bodyPr anchor="ctr">
            <a:normAutofit/>
          </a:bodyPr>
          <a:lstStyle/>
          <a:p>
            <a:pPr>
              <a:spcAft>
                <a:spcPts val="600"/>
              </a:spcAft>
            </a:pPr>
            <a:fld id="{DC22DD25-61AE-413C-B4D2-EF2365C9B2E1}" type="slidenum">
              <a:rPr lang="en-AU" noProof="0" smtClean="0"/>
              <a:pPr>
                <a:spcAft>
                  <a:spcPts val="600"/>
                </a:spcAft>
              </a:pPr>
              <a:t>6</a:t>
            </a:fld>
            <a:endParaRPr lang="en-AU" noProof="0"/>
          </a:p>
        </p:txBody>
      </p:sp>
      <p:pic>
        <p:nvPicPr>
          <p:cNvPr id="18" name="Picture 17" descr="A diagram of a plant growing from seed to soil&#10;&#10;AI-generated content may be incorrect.">
            <a:extLst>
              <a:ext uri="{FF2B5EF4-FFF2-40B4-BE49-F238E27FC236}">
                <a16:creationId xmlns:a16="http://schemas.microsoft.com/office/drawing/2014/main" id="{190CED14-6601-0FC1-A75D-2EF13C5FF734}"/>
              </a:ext>
            </a:extLst>
          </p:cNvPr>
          <p:cNvPicPr>
            <a:picLocks noChangeAspect="1"/>
          </p:cNvPicPr>
          <p:nvPr/>
        </p:nvPicPr>
        <p:blipFill>
          <a:blip r:embed="rId2"/>
          <a:stretch>
            <a:fillRect/>
          </a:stretch>
        </p:blipFill>
        <p:spPr>
          <a:xfrm>
            <a:off x="1626329" y="1613587"/>
            <a:ext cx="7477125" cy="5123935"/>
          </a:xfrm>
          <a:prstGeom prst="rect">
            <a:avLst/>
          </a:prstGeom>
        </p:spPr>
      </p:pic>
    </p:spTree>
    <p:extLst>
      <p:ext uri="{BB962C8B-B14F-4D97-AF65-F5344CB8AC3E}">
        <p14:creationId xmlns:p14="http://schemas.microsoft.com/office/powerpoint/2010/main" val="3667117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96978-43A4-EFA5-A026-950CF1D41480}"/>
              </a:ext>
            </a:extLst>
          </p:cNvPr>
          <p:cNvSpPr>
            <a:spLocks noGrp="1"/>
          </p:cNvSpPr>
          <p:nvPr>
            <p:ph type="title"/>
          </p:nvPr>
        </p:nvSpPr>
        <p:spPr/>
        <p:txBody>
          <a:bodyPr/>
          <a:lstStyle/>
          <a:p>
            <a:r>
              <a:rPr lang="en-AU"/>
              <a:t>New Vocabulary: Vegetables</a:t>
            </a:r>
          </a:p>
        </p:txBody>
      </p:sp>
      <p:sp>
        <p:nvSpPr>
          <p:cNvPr id="3" name="Content Placeholder 2">
            <a:extLst>
              <a:ext uri="{FF2B5EF4-FFF2-40B4-BE49-F238E27FC236}">
                <a16:creationId xmlns:a16="http://schemas.microsoft.com/office/drawing/2014/main" id="{C35D48CC-10F8-784C-251A-D731831B9EF0}"/>
              </a:ext>
            </a:extLst>
          </p:cNvPr>
          <p:cNvSpPr>
            <a:spLocks noGrp="1"/>
          </p:cNvSpPr>
          <p:nvPr>
            <p:ph idx="1"/>
          </p:nvPr>
        </p:nvSpPr>
        <p:spPr>
          <a:xfrm>
            <a:off x="10061934" y="2996257"/>
            <a:ext cx="1662831" cy="2913102"/>
          </a:xfrm>
        </p:spPr>
        <p:txBody>
          <a:bodyPr vert="horz" lIns="91440" tIns="45720" rIns="91440" bIns="45720" rtlCol="0" anchor="t">
            <a:noAutofit/>
          </a:bodyPr>
          <a:lstStyle/>
          <a:p>
            <a:r>
              <a:rPr lang="en-AU" b="1">
                <a:latin typeface="Arial"/>
                <a:ea typeface="Calibri"/>
                <a:cs typeface="Calibri"/>
              </a:rPr>
              <a:t>Spinach</a:t>
            </a:r>
          </a:p>
          <a:p>
            <a:endParaRPr lang="en-AU" b="1">
              <a:latin typeface="Arial"/>
              <a:ea typeface="Calibri"/>
              <a:cs typeface="Calibri"/>
            </a:endParaRPr>
          </a:p>
          <a:p>
            <a:endParaRPr lang="en-AU" b="1">
              <a:latin typeface="Arial"/>
              <a:ea typeface="Calibri"/>
              <a:cs typeface="Calibri"/>
            </a:endParaRPr>
          </a:p>
          <a:p>
            <a:r>
              <a:rPr lang="en-AU" b="1">
                <a:latin typeface="Arial"/>
                <a:ea typeface="Calibri"/>
                <a:cs typeface="Calibri"/>
              </a:rPr>
              <a:t>Squash</a:t>
            </a:r>
          </a:p>
          <a:p>
            <a:r>
              <a:rPr lang="en-AU" b="1">
                <a:latin typeface="Arial"/>
                <a:ea typeface="Calibri"/>
                <a:cs typeface="Calibri"/>
              </a:rPr>
              <a:t>Radish</a:t>
            </a:r>
          </a:p>
        </p:txBody>
      </p:sp>
      <p:sp>
        <p:nvSpPr>
          <p:cNvPr id="4" name="Slide Number Placeholder 3">
            <a:extLst>
              <a:ext uri="{FF2B5EF4-FFF2-40B4-BE49-F238E27FC236}">
                <a16:creationId xmlns:a16="http://schemas.microsoft.com/office/drawing/2014/main" id="{A7A10B93-B8CD-DE58-6F6F-DD844C8B93FF}"/>
              </a:ext>
            </a:extLst>
          </p:cNvPr>
          <p:cNvSpPr>
            <a:spLocks noGrp="1"/>
          </p:cNvSpPr>
          <p:nvPr>
            <p:ph type="sldNum" sz="quarter" idx="12"/>
          </p:nvPr>
        </p:nvSpPr>
        <p:spPr/>
        <p:txBody>
          <a:bodyPr/>
          <a:lstStyle/>
          <a:p>
            <a:fld id="{DC22DD25-61AE-413C-B4D2-EF2365C9B2E1}" type="slidenum">
              <a:rPr lang="en-AU" noProof="0" smtClean="0"/>
              <a:t>7</a:t>
            </a:fld>
            <a:endParaRPr lang="en-AU" noProof="0"/>
          </a:p>
        </p:txBody>
      </p:sp>
      <p:sp>
        <p:nvSpPr>
          <p:cNvPr id="5" name="TextBox 4">
            <a:extLst>
              <a:ext uri="{FF2B5EF4-FFF2-40B4-BE49-F238E27FC236}">
                <a16:creationId xmlns:a16="http://schemas.microsoft.com/office/drawing/2014/main" id="{4F7230EF-1ECC-932B-51F2-DBDBFAED5DD0}"/>
              </a:ext>
            </a:extLst>
          </p:cNvPr>
          <p:cNvSpPr txBox="1"/>
          <p:nvPr/>
        </p:nvSpPr>
        <p:spPr>
          <a:xfrm>
            <a:off x="500201" y="310329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AU" sz="2000" b="1">
                <a:latin typeface="Arial"/>
                <a:cs typeface="Arial"/>
              </a:rPr>
              <a:t>Peas</a:t>
            </a:r>
            <a:endParaRPr lang="en-US"/>
          </a:p>
        </p:txBody>
      </p:sp>
      <p:pic>
        <p:nvPicPr>
          <p:cNvPr id="7" name="Picture 6" descr="A green pea plant with pods from it&#10;&#10;AI-generated content may be incorrect.">
            <a:extLst>
              <a:ext uri="{FF2B5EF4-FFF2-40B4-BE49-F238E27FC236}">
                <a16:creationId xmlns:a16="http://schemas.microsoft.com/office/drawing/2014/main" id="{F725CD13-1D16-53DD-64FF-CB2F94CBC089}"/>
              </a:ext>
            </a:extLst>
          </p:cNvPr>
          <p:cNvPicPr>
            <a:picLocks noChangeAspect="1"/>
          </p:cNvPicPr>
          <p:nvPr/>
        </p:nvPicPr>
        <p:blipFill>
          <a:blip r:embed="rId2"/>
          <a:stretch>
            <a:fillRect/>
          </a:stretch>
        </p:blipFill>
        <p:spPr>
          <a:xfrm>
            <a:off x="501316" y="1363579"/>
            <a:ext cx="2917658" cy="1634290"/>
          </a:xfrm>
          <a:prstGeom prst="rect">
            <a:avLst/>
          </a:prstGeom>
        </p:spPr>
      </p:pic>
      <p:pic>
        <p:nvPicPr>
          <p:cNvPr id="8" name="Picture 7" descr="A person holding potatoes in dirt&#10;&#10;AI-generated content may be incorrect.">
            <a:extLst>
              <a:ext uri="{FF2B5EF4-FFF2-40B4-BE49-F238E27FC236}">
                <a16:creationId xmlns:a16="http://schemas.microsoft.com/office/drawing/2014/main" id="{C12F17A5-F7A1-3DFC-A70C-634DB3D7F148}"/>
              </a:ext>
            </a:extLst>
          </p:cNvPr>
          <p:cNvPicPr>
            <a:picLocks noChangeAspect="1"/>
          </p:cNvPicPr>
          <p:nvPr/>
        </p:nvPicPr>
        <p:blipFill>
          <a:blip r:embed="rId3"/>
          <a:stretch>
            <a:fillRect/>
          </a:stretch>
        </p:blipFill>
        <p:spPr>
          <a:xfrm>
            <a:off x="3669632" y="1363579"/>
            <a:ext cx="2423164" cy="1634296"/>
          </a:xfrm>
          <a:prstGeom prst="rect">
            <a:avLst/>
          </a:prstGeom>
        </p:spPr>
      </p:pic>
      <p:sp>
        <p:nvSpPr>
          <p:cNvPr id="12" name="TextBox 11">
            <a:extLst>
              <a:ext uri="{FF2B5EF4-FFF2-40B4-BE49-F238E27FC236}">
                <a16:creationId xmlns:a16="http://schemas.microsoft.com/office/drawing/2014/main" id="{CE7F3A21-73F6-A9A0-87A4-39249773E6DA}"/>
              </a:ext>
            </a:extLst>
          </p:cNvPr>
          <p:cNvSpPr txBox="1"/>
          <p:nvPr/>
        </p:nvSpPr>
        <p:spPr>
          <a:xfrm>
            <a:off x="3579394" y="3108158"/>
            <a:ext cx="10928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b="1" i="0" u="none" strike="noStrike" baseline="0">
                <a:solidFill>
                  <a:srgbClr val="000000"/>
                </a:solidFill>
                <a:latin typeface="Arial"/>
                <a:ea typeface="Arial"/>
                <a:cs typeface="Arial"/>
              </a:rPr>
              <a:t>Potato</a:t>
            </a:r>
            <a:endParaRPr lang="en-US"/>
          </a:p>
          <a:p>
            <a:pPr algn="ctr"/>
            <a:endParaRPr lang="en-US"/>
          </a:p>
        </p:txBody>
      </p:sp>
      <p:pic>
        <p:nvPicPr>
          <p:cNvPr id="13" name="Picture 12" descr="A group of tomatoes in a pot&#10;&#10;AI-generated content may be incorrect.">
            <a:extLst>
              <a:ext uri="{FF2B5EF4-FFF2-40B4-BE49-F238E27FC236}">
                <a16:creationId xmlns:a16="http://schemas.microsoft.com/office/drawing/2014/main" id="{080A7368-D418-6328-7FC1-F472754FE4B5}"/>
              </a:ext>
            </a:extLst>
          </p:cNvPr>
          <p:cNvPicPr>
            <a:picLocks noChangeAspect="1"/>
          </p:cNvPicPr>
          <p:nvPr/>
        </p:nvPicPr>
        <p:blipFill>
          <a:blip r:embed="rId4"/>
          <a:stretch>
            <a:fillRect/>
          </a:stretch>
        </p:blipFill>
        <p:spPr>
          <a:xfrm>
            <a:off x="6435141" y="1361072"/>
            <a:ext cx="2570255" cy="1632500"/>
          </a:xfrm>
          <a:prstGeom prst="rect">
            <a:avLst/>
          </a:prstGeom>
        </p:spPr>
      </p:pic>
      <p:sp>
        <p:nvSpPr>
          <p:cNvPr id="15" name="TextBox 14">
            <a:extLst>
              <a:ext uri="{FF2B5EF4-FFF2-40B4-BE49-F238E27FC236}">
                <a16:creationId xmlns:a16="http://schemas.microsoft.com/office/drawing/2014/main" id="{DF54A76B-DEE0-40DB-02E4-29E9219272CE}"/>
              </a:ext>
            </a:extLst>
          </p:cNvPr>
          <p:cNvSpPr txBox="1"/>
          <p:nvPr/>
        </p:nvSpPr>
        <p:spPr>
          <a:xfrm>
            <a:off x="6492417" y="315433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b="1">
                <a:latin typeface="Arial"/>
                <a:cs typeface="Arial"/>
              </a:rPr>
              <a:t>Tomato</a:t>
            </a:r>
            <a:endParaRPr lang="en-US">
              <a:latin typeface="Arial"/>
              <a:cs typeface="Arial"/>
            </a:endParaRPr>
          </a:p>
          <a:p>
            <a:pPr algn="l"/>
            <a:endParaRPr lang="en-US">
              <a:ea typeface="Calibri"/>
              <a:cs typeface="Calibri"/>
            </a:endParaRPr>
          </a:p>
        </p:txBody>
      </p:sp>
      <p:pic>
        <p:nvPicPr>
          <p:cNvPr id="16" name="Picture 15" descr="A close up of a plant&#10;&#10;AI-generated content may be incorrect.">
            <a:extLst>
              <a:ext uri="{FF2B5EF4-FFF2-40B4-BE49-F238E27FC236}">
                <a16:creationId xmlns:a16="http://schemas.microsoft.com/office/drawing/2014/main" id="{C0DFDFB4-9DBD-F4D9-8883-1F5461C28285}"/>
              </a:ext>
            </a:extLst>
          </p:cNvPr>
          <p:cNvPicPr>
            <a:picLocks noChangeAspect="1"/>
          </p:cNvPicPr>
          <p:nvPr/>
        </p:nvPicPr>
        <p:blipFill>
          <a:blip r:embed="rId5"/>
          <a:stretch>
            <a:fillRect/>
          </a:stretch>
        </p:blipFill>
        <p:spPr>
          <a:xfrm>
            <a:off x="481220" y="3608827"/>
            <a:ext cx="2967915" cy="1548000"/>
          </a:xfrm>
          <a:prstGeom prst="rect">
            <a:avLst/>
          </a:prstGeom>
        </p:spPr>
      </p:pic>
      <p:sp>
        <p:nvSpPr>
          <p:cNvPr id="17" name="TextBox 16">
            <a:extLst>
              <a:ext uri="{FF2B5EF4-FFF2-40B4-BE49-F238E27FC236}">
                <a16:creationId xmlns:a16="http://schemas.microsoft.com/office/drawing/2014/main" id="{2DA90393-FEE9-BB77-6367-4023B9AD222B}"/>
              </a:ext>
            </a:extLst>
          </p:cNvPr>
          <p:cNvSpPr txBox="1"/>
          <p:nvPr/>
        </p:nvSpPr>
        <p:spPr>
          <a:xfrm>
            <a:off x="471760" y="5149301"/>
            <a:ext cx="1118937"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000" b="1">
                <a:latin typeface="Arial"/>
                <a:cs typeface="Arial"/>
              </a:rPr>
              <a:t>Lettuce</a:t>
            </a:r>
            <a:endParaRPr lang="en-US" sz="2000">
              <a:latin typeface="Arial"/>
              <a:cs typeface="Arial"/>
            </a:endParaRPr>
          </a:p>
          <a:p>
            <a:pPr algn="l"/>
            <a:endParaRPr lang="en-US">
              <a:ea typeface="Calibri"/>
              <a:cs typeface="Calibri"/>
            </a:endParaRPr>
          </a:p>
        </p:txBody>
      </p:sp>
      <p:pic>
        <p:nvPicPr>
          <p:cNvPr id="11" name="Picture 10" descr="A carrots growing in the ground&#10;&#10;AI-generated content may be incorrect.">
            <a:extLst>
              <a:ext uri="{FF2B5EF4-FFF2-40B4-BE49-F238E27FC236}">
                <a16:creationId xmlns:a16="http://schemas.microsoft.com/office/drawing/2014/main" id="{F37181ED-08EE-8339-F3C6-B991F7336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4796" y="3582248"/>
            <a:ext cx="2448000" cy="1574579"/>
          </a:xfrm>
          <a:prstGeom prst="rect">
            <a:avLst/>
          </a:prstGeom>
        </p:spPr>
      </p:pic>
      <p:sp>
        <p:nvSpPr>
          <p:cNvPr id="18" name="TextBox 17">
            <a:extLst>
              <a:ext uri="{FF2B5EF4-FFF2-40B4-BE49-F238E27FC236}">
                <a16:creationId xmlns:a16="http://schemas.microsoft.com/office/drawing/2014/main" id="{1910EB42-42AF-192A-11F3-720B5DFB07AB}"/>
              </a:ext>
            </a:extLst>
          </p:cNvPr>
          <p:cNvSpPr txBox="1"/>
          <p:nvPr/>
        </p:nvSpPr>
        <p:spPr>
          <a:xfrm>
            <a:off x="3889453" y="5218852"/>
            <a:ext cx="1024191" cy="400110"/>
          </a:xfrm>
          <a:prstGeom prst="rect">
            <a:avLst/>
          </a:prstGeom>
          <a:noFill/>
        </p:spPr>
        <p:txBody>
          <a:bodyPr wrap="square" rtlCol="0">
            <a:spAutoFit/>
          </a:bodyPr>
          <a:lstStyle/>
          <a:p>
            <a:r>
              <a:rPr lang="en-AU" sz="2000" b="1">
                <a:latin typeface="Arial"/>
                <a:ea typeface="Calibri"/>
                <a:cs typeface="Calibri"/>
              </a:rPr>
              <a:t>Carrot</a:t>
            </a:r>
          </a:p>
        </p:txBody>
      </p:sp>
    </p:spTree>
    <p:extLst>
      <p:ext uri="{BB962C8B-B14F-4D97-AF65-F5344CB8AC3E}">
        <p14:creationId xmlns:p14="http://schemas.microsoft.com/office/powerpoint/2010/main" val="1559253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C1488-9C5D-D537-AF11-FCB215A8EE33}"/>
              </a:ext>
            </a:extLst>
          </p:cNvPr>
          <p:cNvSpPr>
            <a:spLocks noGrp="1"/>
          </p:cNvSpPr>
          <p:nvPr>
            <p:ph type="title"/>
          </p:nvPr>
        </p:nvSpPr>
        <p:spPr>
          <a:xfrm>
            <a:off x="1428765" y="395066"/>
            <a:ext cx="10296000" cy="887360"/>
          </a:xfrm>
        </p:spPr>
        <p:txBody>
          <a:bodyPr anchor="b">
            <a:normAutofit/>
          </a:bodyPr>
          <a:lstStyle/>
          <a:p>
            <a:r>
              <a:rPr lang="en-AU"/>
              <a:t>Sylvia's Spinach</a:t>
            </a:r>
          </a:p>
        </p:txBody>
      </p:sp>
      <p:sp>
        <p:nvSpPr>
          <p:cNvPr id="4" name="Slide Number Placeholder 3">
            <a:extLst>
              <a:ext uri="{FF2B5EF4-FFF2-40B4-BE49-F238E27FC236}">
                <a16:creationId xmlns:a16="http://schemas.microsoft.com/office/drawing/2014/main" id="{969889FC-DC09-49C2-CD27-38A62E34D75C}"/>
              </a:ext>
            </a:extLst>
          </p:cNvPr>
          <p:cNvSpPr>
            <a:spLocks noGrp="1"/>
          </p:cNvSpPr>
          <p:nvPr>
            <p:ph type="sldNum" sz="quarter" idx="12"/>
          </p:nvPr>
        </p:nvSpPr>
        <p:spPr>
          <a:xfrm>
            <a:off x="10960059" y="6172501"/>
            <a:ext cx="846000" cy="365125"/>
          </a:xfrm>
        </p:spPr>
        <p:txBody>
          <a:bodyPr anchor="ctr">
            <a:normAutofit/>
          </a:bodyPr>
          <a:lstStyle/>
          <a:p>
            <a:pPr>
              <a:spcAft>
                <a:spcPts val="600"/>
              </a:spcAft>
            </a:pPr>
            <a:fld id="{DC22DD25-61AE-413C-B4D2-EF2365C9B2E1}" type="slidenum">
              <a:rPr lang="en-AU" noProof="0" smtClean="0"/>
              <a:pPr>
                <a:spcAft>
                  <a:spcPts val="600"/>
                </a:spcAft>
              </a:pPr>
              <a:t>8</a:t>
            </a:fld>
            <a:endParaRPr lang="en-AU" noProof="0"/>
          </a:p>
        </p:txBody>
      </p:sp>
      <p:sp>
        <p:nvSpPr>
          <p:cNvPr id="28" name="Content Placeholder 27">
            <a:extLst>
              <a:ext uri="{FF2B5EF4-FFF2-40B4-BE49-F238E27FC236}">
                <a16:creationId xmlns:a16="http://schemas.microsoft.com/office/drawing/2014/main" id="{2F1D8D3E-0D5C-33C7-6EFA-4C773B38842F}"/>
              </a:ext>
            </a:extLst>
          </p:cNvPr>
          <p:cNvSpPr>
            <a:spLocks noGrp="1"/>
          </p:cNvSpPr>
          <p:nvPr>
            <p:ph idx="1"/>
          </p:nvPr>
        </p:nvSpPr>
        <p:spPr>
          <a:xfrm>
            <a:off x="501414" y="2000500"/>
            <a:ext cx="5214943" cy="3897974"/>
          </a:xfrm>
        </p:spPr>
        <p:txBody>
          <a:bodyPr vert="horz" lIns="91440" tIns="45720" rIns="91440" bIns="45720" rtlCol="0" anchor="t">
            <a:noAutofit/>
          </a:bodyPr>
          <a:lstStyle/>
          <a:p>
            <a:r>
              <a:rPr lang="en-US" sz="2800">
                <a:latin typeface="Georgia"/>
                <a:ea typeface="Calibri"/>
                <a:cs typeface="Calibri"/>
              </a:rPr>
              <a:t>We will read a story about a girl called Sylvia  and what happened when she grew food in her school garden.</a:t>
            </a:r>
          </a:p>
          <a:p>
            <a:endParaRPr lang="en-US">
              <a:latin typeface="Georgia"/>
              <a:ea typeface="Calibri"/>
              <a:cs typeface="Calibri"/>
            </a:endParaRPr>
          </a:p>
          <a:p>
            <a:endParaRPr lang="en-US">
              <a:latin typeface="Georgia"/>
              <a:ea typeface="Calibri"/>
              <a:cs typeface="Calibri"/>
            </a:endParaRPr>
          </a:p>
          <a:p>
            <a:r>
              <a:rPr lang="en-US" sz="2400" i="1">
                <a:latin typeface="Georgia"/>
                <a:ea typeface="Calibri"/>
                <a:cs typeface="Calibri"/>
              </a:rPr>
              <a:t>Author: </a:t>
            </a:r>
            <a:r>
              <a:rPr lang="en-US" sz="2400">
                <a:latin typeface="Georgia"/>
                <a:ea typeface="Calibri"/>
                <a:cs typeface="Calibri"/>
              </a:rPr>
              <a:t> Katherine Prior</a:t>
            </a:r>
          </a:p>
          <a:p>
            <a:r>
              <a:rPr lang="en-US" sz="2400" i="1">
                <a:latin typeface="Georgia"/>
                <a:ea typeface="Calibri"/>
                <a:cs typeface="Calibri"/>
              </a:rPr>
              <a:t>Illustrator: </a:t>
            </a:r>
            <a:r>
              <a:rPr lang="en-US" sz="2400">
                <a:latin typeface="Georgia"/>
                <a:ea typeface="Calibri"/>
                <a:cs typeface="Calibri"/>
              </a:rPr>
              <a:t>Anna Ruff</a:t>
            </a:r>
          </a:p>
        </p:txBody>
      </p:sp>
      <p:pic>
        <p:nvPicPr>
          <p:cNvPr id="37" name="Content Placeholder 4" descr="A book cover of a child&#10;&#10;AI-generated content may be incorrect.">
            <a:extLst>
              <a:ext uri="{FF2B5EF4-FFF2-40B4-BE49-F238E27FC236}">
                <a16:creationId xmlns:a16="http://schemas.microsoft.com/office/drawing/2014/main" id="{A3FD6C29-31B3-07DF-B00D-E575672BEBE3}"/>
              </a:ext>
            </a:extLst>
          </p:cNvPr>
          <p:cNvPicPr>
            <a:picLocks noChangeAspect="1"/>
          </p:cNvPicPr>
          <p:nvPr/>
        </p:nvPicPr>
        <p:blipFill>
          <a:blip r:embed="rId2"/>
          <a:stretch>
            <a:fillRect/>
          </a:stretch>
        </p:blipFill>
        <p:spPr>
          <a:xfrm>
            <a:off x="6100008" y="840183"/>
            <a:ext cx="5484643" cy="5443737"/>
          </a:xfrm>
          <a:prstGeom prst="rect">
            <a:avLst/>
          </a:prstGeom>
        </p:spPr>
      </p:pic>
      <p:sp>
        <p:nvSpPr>
          <p:cNvPr id="3" name="TextBox 2">
            <a:extLst>
              <a:ext uri="{FF2B5EF4-FFF2-40B4-BE49-F238E27FC236}">
                <a16:creationId xmlns:a16="http://schemas.microsoft.com/office/drawing/2014/main" id="{B26CFD40-4860-C28C-2119-097F37D240D9}"/>
              </a:ext>
            </a:extLst>
          </p:cNvPr>
          <p:cNvSpPr txBox="1"/>
          <p:nvPr/>
        </p:nvSpPr>
        <p:spPr>
          <a:xfrm>
            <a:off x="312617" y="6173930"/>
            <a:ext cx="402771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u="sng">
                <a:latin typeface="Aptos"/>
                <a:hlinkClick r:id="rId3"/>
              </a:rPr>
              <a:t>https://www.youtube.com/watch?v=BwG70NBDGv0</a:t>
            </a:r>
            <a:endParaRPr lang="en-US" sz="1200">
              <a:solidFill>
                <a:srgbClr val="EE0000"/>
              </a:solidFill>
              <a:latin typeface="Aptos"/>
            </a:endParaRPr>
          </a:p>
        </p:txBody>
      </p:sp>
    </p:spTree>
    <p:extLst>
      <p:ext uri="{BB962C8B-B14F-4D97-AF65-F5344CB8AC3E}">
        <p14:creationId xmlns:p14="http://schemas.microsoft.com/office/powerpoint/2010/main" val="3195813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84F0F-1179-7DAC-AC36-10371B7C1C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BFAC61-B682-2090-1DF9-09181A70168B}"/>
              </a:ext>
            </a:extLst>
          </p:cNvPr>
          <p:cNvSpPr>
            <a:spLocks noGrp="1"/>
          </p:cNvSpPr>
          <p:nvPr>
            <p:ph type="title"/>
          </p:nvPr>
        </p:nvSpPr>
        <p:spPr/>
        <p:txBody>
          <a:bodyPr/>
          <a:lstStyle/>
          <a:p>
            <a:r>
              <a:rPr lang="en-US"/>
              <a:t>What food can you grow in your garden? </a:t>
            </a:r>
          </a:p>
        </p:txBody>
      </p:sp>
      <p:sp>
        <p:nvSpPr>
          <p:cNvPr id="4" name="Slide Number Placeholder 3">
            <a:extLst>
              <a:ext uri="{FF2B5EF4-FFF2-40B4-BE49-F238E27FC236}">
                <a16:creationId xmlns:a16="http://schemas.microsoft.com/office/drawing/2014/main" id="{349DB170-46E4-3AA9-F73B-C9CEC898AC4B}"/>
              </a:ext>
            </a:extLst>
          </p:cNvPr>
          <p:cNvSpPr>
            <a:spLocks noGrp="1"/>
          </p:cNvSpPr>
          <p:nvPr>
            <p:ph type="sldNum" sz="quarter" idx="12"/>
          </p:nvPr>
        </p:nvSpPr>
        <p:spPr/>
        <p:txBody>
          <a:bodyPr/>
          <a:lstStyle/>
          <a:p>
            <a:fld id="{DC22DD25-61AE-413C-B4D2-EF2365C9B2E1}" type="slidenum">
              <a:rPr lang="en-AU" noProof="0" smtClean="0"/>
              <a:t>9</a:t>
            </a:fld>
            <a:endParaRPr lang="en-AU" noProof="0"/>
          </a:p>
        </p:txBody>
      </p:sp>
      <p:sp>
        <p:nvSpPr>
          <p:cNvPr id="3" name="TextBox 2">
            <a:extLst>
              <a:ext uri="{FF2B5EF4-FFF2-40B4-BE49-F238E27FC236}">
                <a16:creationId xmlns:a16="http://schemas.microsoft.com/office/drawing/2014/main" id="{2BCABA40-6DCE-B1D4-9895-20782BEAB2F2}"/>
              </a:ext>
            </a:extLst>
          </p:cNvPr>
          <p:cNvSpPr txBox="1"/>
          <p:nvPr/>
        </p:nvSpPr>
        <p:spPr>
          <a:xfrm>
            <a:off x="395474" y="1285984"/>
            <a:ext cx="797120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Calibri"/>
                <a:cs typeface="Calibri"/>
              </a:rPr>
              <a:t>Think about what foods you know grow locally in your area. </a:t>
            </a:r>
          </a:p>
          <a:p>
            <a:r>
              <a:rPr lang="en-US" sz="2400">
                <a:latin typeface="Arial"/>
                <a:ea typeface="Calibri"/>
                <a:cs typeface="Calibri"/>
              </a:rPr>
              <a:t>They may grow well because they are suited to the weather and soil conditions.</a:t>
            </a:r>
          </a:p>
          <a:p>
            <a:endParaRPr lang="en-US" sz="2400">
              <a:latin typeface="Arial"/>
              <a:ea typeface="Calibri"/>
              <a:cs typeface="Calibri"/>
            </a:endParaRPr>
          </a:p>
          <a:p>
            <a:endParaRPr lang="en-US" sz="2400">
              <a:ea typeface="Calibri"/>
              <a:cs typeface="Calibri"/>
            </a:endParaRPr>
          </a:p>
          <a:p>
            <a:endParaRPr lang="en-US">
              <a:ea typeface="Calibri"/>
              <a:cs typeface="Calibri"/>
            </a:endParaRPr>
          </a:p>
          <a:p>
            <a:endParaRPr lang="en-US">
              <a:ea typeface="Calibri"/>
              <a:cs typeface="Calibri"/>
            </a:endParaRPr>
          </a:p>
        </p:txBody>
      </p:sp>
      <p:pic>
        <p:nvPicPr>
          <p:cNvPr id="6" name="Picture 5" descr="A group of fruit on a tree&#10;&#10;AI-generated content may be incorrect.">
            <a:extLst>
              <a:ext uri="{FF2B5EF4-FFF2-40B4-BE49-F238E27FC236}">
                <a16:creationId xmlns:a16="http://schemas.microsoft.com/office/drawing/2014/main" id="{20273A22-72A1-FBC3-27C6-87DA0E8166A3}"/>
              </a:ext>
            </a:extLst>
          </p:cNvPr>
          <p:cNvPicPr>
            <a:picLocks noChangeAspect="1"/>
          </p:cNvPicPr>
          <p:nvPr/>
        </p:nvPicPr>
        <p:blipFill>
          <a:blip r:embed="rId2"/>
          <a:stretch>
            <a:fillRect/>
          </a:stretch>
        </p:blipFill>
        <p:spPr>
          <a:xfrm>
            <a:off x="7955418" y="1489981"/>
            <a:ext cx="1804576" cy="5140777"/>
          </a:xfrm>
          <a:prstGeom prst="rect">
            <a:avLst/>
          </a:prstGeom>
        </p:spPr>
      </p:pic>
      <p:pic>
        <p:nvPicPr>
          <p:cNvPr id="7" name="Picture 6" descr="A collage of different vegetables&#10;&#10;AI-generated content may be incorrect.">
            <a:extLst>
              <a:ext uri="{FF2B5EF4-FFF2-40B4-BE49-F238E27FC236}">
                <a16:creationId xmlns:a16="http://schemas.microsoft.com/office/drawing/2014/main" id="{83A9AA0E-DEA2-9340-951D-BFCBCD390D22}"/>
              </a:ext>
            </a:extLst>
          </p:cNvPr>
          <p:cNvPicPr>
            <a:picLocks noChangeAspect="1"/>
          </p:cNvPicPr>
          <p:nvPr/>
        </p:nvPicPr>
        <p:blipFill>
          <a:blip r:embed="rId3"/>
          <a:stretch>
            <a:fillRect/>
          </a:stretch>
        </p:blipFill>
        <p:spPr>
          <a:xfrm>
            <a:off x="1767569" y="2827565"/>
            <a:ext cx="4805496" cy="4030980"/>
          </a:xfrm>
          <a:prstGeom prst="rect">
            <a:avLst/>
          </a:prstGeom>
        </p:spPr>
      </p:pic>
    </p:spTree>
    <p:extLst>
      <p:ext uri="{BB962C8B-B14F-4D97-AF65-F5344CB8AC3E}">
        <p14:creationId xmlns:p14="http://schemas.microsoft.com/office/powerpoint/2010/main" val="3435001481"/>
      </p:ext>
    </p:extLst>
  </p:cSld>
  <p:clrMapOvr>
    <a:masterClrMapping/>
  </p:clrMapOvr>
</p:sld>
</file>

<file path=ppt/theme/theme1.xml><?xml version="1.0" encoding="utf-8"?>
<a:theme xmlns:a="http://schemas.openxmlformats.org/drawingml/2006/main" name="University of Melbourne">
  <a:themeElements>
    <a:clrScheme name="University of Melbourne">
      <a:dk1>
        <a:sysClr val="windowText" lastClr="000000"/>
      </a:dk1>
      <a:lt1>
        <a:sysClr val="window" lastClr="FFFFFF"/>
      </a:lt1>
      <a:dk2>
        <a:srgbClr val="094183"/>
      </a:dk2>
      <a:lt2>
        <a:srgbClr val="FFFFFF"/>
      </a:lt2>
      <a:accent1>
        <a:srgbClr val="094183"/>
      </a:accent1>
      <a:accent2>
        <a:srgbClr val="4597AD"/>
      </a:accent2>
      <a:accent3>
        <a:srgbClr val="6DAF7F"/>
      </a:accent3>
      <a:accent4>
        <a:srgbClr val="5D7FBE"/>
      </a:accent4>
      <a:accent5>
        <a:srgbClr val="DDAD6A"/>
      </a:accent5>
      <a:accent6>
        <a:srgbClr val="D1694C"/>
      </a:accent6>
      <a:hlink>
        <a:srgbClr val="000000"/>
      </a:hlink>
      <a:folHlink>
        <a:srgbClr val="000000"/>
      </a:folHlink>
    </a:clrScheme>
    <a:fontScheme name="University of Melbourne">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esentation 16x9 template copyright.potx" id="{536B4FA4-5FAA-443C-9C78-6C52DBA34E61}" vid="{14C51791-37E8-4657-9CE5-D4E99BD32A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F15D8B360F164E844D7835C56F7AE3" ma:contentTypeVersion="3" ma:contentTypeDescription="Create a new document." ma:contentTypeScope="" ma:versionID="91e1542ac13c796347b055141f15ba77">
  <xsd:schema xmlns:xsd="http://www.w3.org/2001/XMLSchema" xmlns:xs="http://www.w3.org/2001/XMLSchema" xmlns:p="http://schemas.microsoft.com/office/2006/metadata/properties" xmlns:ns2="112c73a6-b030-44c1-91c6-22c09f01e30c" targetNamespace="http://schemas.microsoft.com/office/2006/metadata/properties" ma:root="true" ma:fieldsID="96f4a488e06559d7bb4b6fd3d71c3d53" ns2:_="">
    <xsd:import namespace="112c73a6-b030-44c1-91c6-22c09f01e30c"/>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2c73a6-b030-44c1-91c6-22c09f01e3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19EE69-4ADF-4EE2-A766-D7A3D91319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2c73a6-b030-44c1-91c6-22c09f01e3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2FB41D-0367-448C-B1ED-F4A8CD25200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C5E66B0-E3D0-4279-A9B8-983AFCCBFE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2</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University of Melbourne</vt:lpstr>
      <vt:lpstr>Growing Plants For Food</vt:lpstr>
      <vt:lpstr>Why gardens are good for us</vt:lpstr>
      <vt:lpstr>               Plants clean the air for us</vt:lpstr>
      <vt:lpstr>Learning Intentions</vt:lpstr>
      <vt:lpstr>New Vocabulary</vt:lpstr>
      <vt:lpstr>How do plants grow from seeds?</vt:lpstr>
      <vt:lpstr>New Vocabulary: Vegetables</vt:lpstr>
      <vt:lpstr>Sylvia's Spinach</vt:lpstr>
      <vt:lpstr>What food can you grow in your garden? </vt:lpstr>
      <vt:lpstr>Why do we need to eat fruit  and vegetables?  Fruits and vegetables contain important vitamins, minerals, chemicals and fibre. We need these substances for our bodies to grow and stay healthy. They protect our bodies form illness and help our bodies mend after injury.   Fruit and vegetables have many flavours and textures that make our food interesting and fun to eat.   </vt:lpstr>
      <vt:lpstr>PowerPoint Presentation</vt:lpstr>
      <vt:lpstr>What can you do to help your plants grow?</vt:lpstr>
      <vt:lpstr>What do you need to care for your plants?</vt:lpstr>
      <vt:lpstr>What food plants will you grow in your school garden?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Rhonda Di Biase</dc:creator>
  <cp:revision>435</cp:revision>
  <dcterms:created xsi:type="dcterms:W3CDTF">2022-10-25T00:16:57Z</dcterms:created>
  <dcterms:modified xsi:type="dcterms:W3CDTF">2026-01-24T06:37:56Z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0x010100F7F15D8B360F164E844D7835C56F7AE3</vt:lpwstr>
  </property>
</Properties>
</file>